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7" r:id="rId3"/>
    <p:sldId id="268" r:id="rId4"/>
    <p:sldId id="269" r:id="rId5"/>
    <p:sldId id="282" r:id="rId6"/>
    <p:sldId id="271" r:id="rId7"/>
    <p:sldId id="283" r:id="rId8"/>
    <p:sldId id="273" r:id="rId9"/>
    <p:sldId id="284" r:id="rId10"/>
    <p:sldId id="275" r:id="rId11"/>
    <p:sldId id="285" r:id="rId12"/>
    <p:sldId id="277" r:id="rId13"/>
    <p:sldId id="286" r:id="rId14"/>
    <p:sldId id="279" r:id="rId15"/>
    <p:sldId id="287" r:id="rId16"/>
    <p:sldId id="281" r:id="rId17"/>
    <p:sldId id="28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BC6D-9CBC-44C3-A5F3-0D968EB8287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AD7-56BB-4D14-ABFC-9FE6238557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BC6D-9CBC-44C3-A5F3-0D968EB8287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AD7-56BB-4D14-ABFC-9FE6238557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BC6D-9CBC-44C3-A5F3-0D968EB8287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AD7-56BB-4D14-ABFC-9FE6238557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BC6D-9CBC-44C3-A5F3-0D968EB8287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AD7-56BB-4D14-ABFC-9FE6238557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BC6D-9CBC-44C3-A5F3-0D968EB8287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AD7-56BB-4D14-ABFC-9FE6238557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BC6D-9CBC-44C3-A5F3-0D968EB8287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AD7-56BB-4D14-ABFC-9FE6238557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BC6D-9CBC-44C3-A5F3-0D968EB8287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AD7-56BB-4D14-ABFC-9FE6238557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BC6D-9CBC-44C3-A5F3-0D968EB8287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AD7-56BB-4D14-ABFC-9FE6238557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BC6D-9CBC-44C3-A5F3-0D968EB8287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AD7-56BB-4D14-ABFC-9FE6238557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BC6D-9CBC-44C3-A5F3-0D968EB8287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AD7-56BB-4D14-ABFC-9FE62385570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BC6D-9CBC-44C3-A5F3-0D968EB8287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442AD7-56BB-4D14-ABFC-9FE6238557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2442AD7-56BB-4D14-ABFC-9FE62385570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799BC6D-9CBC-44C3-A5F3-0D968EB82874}" type="datetimeFigureOut">
              <a:rPr lang="en-US" smtClean="0"/>
              <a:t>10/6/2020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9011344" cy="3658418"/>
          </a:xfrm>
        </p:spPr>
        <p:txBody>
          <a:bodyPr>
            <a:normAutofit/>
          </a:bodyPr>
          <a:lstStyle/>
          <a:p>
            <a:r>
              <a:rPr lang="en-US" sz="11500" b="1" dirty="0" smtClean="0">
                <a:latin typeface="Aubrey" pitchFamily="2" charset="0"/>
              </a:rPr>
              <a:t>INFERENCE</a:t>
            </a:r>
            <a:endParaRPr lang="en-US" sz="11500" b="1" dirty="0">
              <a:latin typeface="Aubrey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708920"/>
            <a:ext cx="5400600" cy="389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Quicksand Bold" pitchFamily="50" charset="0"/>
              </a:rPr>
              <a:t>In a class, your seatmate’s phone is ringing</a:t>
            </a:r>
          </a:p>
        </p:txBody>
      </p:sp>
    </p:spTree>
    <p:extLst>
      <p:ext uri="{BB962C8B-B14F-4D97-AF65-F5344CB8AC3E}">
        <p14:creationId xmlns:p14="http://schemas.microsoft.com/office/powerpoint/2010/main" val="88608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Quicksand Bold" pitchFamily="50" charset="0"/>
              </a:rPr>
              <a:t>You can infer that someone is calling him/her. </a:t>
            </a:r>
            <a:endParaRPr lang="en-US" sz="4000" dirty="0" smtClean="0">
              <a:latin typeface="Quicksand Bold" pitchFamily="50" charset="0"/>
            </a:endParaRPr>
          </a:p>
          <a:p>
            <a:endParaRPr lang="en-US" sz="4000" dirty="0">
              <a:latin typeface="Quicksand Bold" pitchFamily="50" charset="0"/>
            </a:endParaRPr>
          </a:p>
          <a:p>
            <a:r>
              <a:rPr lang="en-US" sz="4000" dirty="0" smtClean="0">
                <a:latin typeface="Quicksand Bold" pitchFamily="50" charset="0"/>
              </a:rPr>
              <a:t>Your </a:t>
            </a:r>
            <a:r>
              <a:rPr lang="en-US" sz="4000" dirty="0">
                <a:latin typeface="Quicksand Bold" pitchFamily="50" charset="0"/>
              </a:rPr>
              <a:t>classmate is listening to music.</a:t>
            </a:r>
          </a:p>
        </p:txBody>
      </p:sp>
      <p:sp>
        <p:nvSpPr>
          <p:cNvPr id="4" name="Multiply 3"/>
          <p:cNvSpPr/>
          <p:nvPr/>
        </p:nvSpPr>
        <p:spPr>
          <a:xfrm>
            <a:off x="5768" y="3645024"/>
            <a:ext cx="936104" cy="93610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jean\AppData\Local\Microsoft\Windows\INetCache\IE\7EXO6XIZ\tick-305245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" y="1424232"/>
            <a:ext cx="1095363" cy="101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5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Quicksand Bold" pitchFamily="50" charset="0"/>
              </a:rPr>
              <a:t>You noticed that the clock in your room stopped working</a:t>
            </a:r>
          </a:p>
        </p:txBody>
      </p:sp>
    </p:spTree>
    <p:extLst>
      <p:ext uri="{BB962C8B-B14F-4D97-AF65-F5344CB8AC3E}">
        <p14:creationId xmlns:p14="http://schemas.microsoft.com/office/powerpoint/2010/main" val="261982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456" y="16288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4400" dirty="0">
                <a:latin typeface="Quicksand Bold" pitchFamily="50" charset="0"/>
              </a:rPr>
              <a:t>You can infer that the battery is dead. </a:t>
            </a:r>
          </a:p>
          <a:p>
            <a:pPr marL="114300" indent="0">
              <a:buNone/>
            </a:pPr>
            <a:endParaRPr lang="en-US" sz="4400" dirty="0" smtClean="0">
              <a:latin typeface="Quicksand Bold" pitchFamily="50" charset="0"/>
            </a:endParaRPr>
          </a:p>
          <a:p>
            <a:pPr marL="114300" indent="0">
              <a:buNone/>
            </a:pPr>
            <a:r>
              <a:rPr lang="en-US" sz="4400" dirty="0" smtClean="0">
                <a:latin typeface="Quicksand Bold" pitchFamily="50" charset="0"/>
              </a:rPr>
              <a:t>Time </a:t>
            </a:r>
            <a:r>
              <a:rPr lang="en-US" sz="4400" dirty="0">
                <a:latin typeface="Quicksand Bold" pitchFamily="50" charset="0"/>
              </a:rPr>
              <a:t>stopped.</a:t>
            </a:r>
          </a:p>
        </p:txBody>
      </p:sp>
      <p:sp>
        <p:nvSpPr>
          <p:cNvPr id="4" name="Multiply 3"/>
          <p:cNvSpPr/>
          <p:nvPr/>
        </p:nvSpPr>
        <p:spPr>
          <a:xfrm>
            <a:off x="5768" y="3645024"/>
            <a:ext cx="936104" cy="93610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jean\AppData\Local\Microsoft\Windows\INetCache\IE\7EXO6XIZ\tick-305245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" y="1424232"/>
            <a:ext cx="1095363" cy="101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60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Quicksand Bold" pitchFamily="50" charset="0"/>
              </a:rPr>
              <a:t>You saw a fire truck on the street.</a:t>
            </a:r>
          </a:p>
        </p:txBody>
      </p:sp>
    </p:spTree>
    <p:extLst>
      <p:ext uri="{BB962C8B-B14F-4D97-AF65-F5344CB8AC3E}">
        <p14:creationId xmlns:p14="http://schemas.microsoft.com/office/powerpoint/2010/main" val="6691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84784"/>
            <a:ext cx="76200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sz="4400" dirty="0">
                <a:latin typeface="Quicksand Bold" pitchFamily="50" charset="0"/>
              </a:rPr>
              <a:t>A house or building is on fire. </a:t>
            </a:r>
            <a:endParaRPr lang="en-US" sz="4400" dirty="0" smtClean="0">
              <a:latin typeface="Quicksand Bold" pitchFamily="50" charset="0"/>
            </a:endParaRPr>
          </a:p>
          <a:p>
            <a:endParaRPr lang="en-US" sz="4400" dirty="0">
              <a:latin typeface="Quicksand Bold" pitchFamily="50" charset="0"/>
            </a:endParaRPr>
          </a:p>
          <a:p>
            <a:endParaRPr lang="en-US" sz="4400" dirty="0" smtClean="0">
              <a:latin typeface="Quicksand Bold" pitchFamily="50" charset="0"/>
            </a:endParaRPr>
          </a:p>
          <a:p>
            <a:endParaRPr lang="en-US" sz="4400" dirty="0">
              <a:latin typeface="Quicksand Bold" pitchFamily="50" charset="0"/>
            </a:endParaRPr>
          </a:p>
          <a:p>
            <a:r>
              <a:rPr lang="en-US" sz="4400" dirty="0" smtClean="0">
                <a:latin typeface="Quicksand Bold" pitchFamily="50" charset="0"/>
              </a:rPr>
              <a:t>The </a:t>
            </a:r>
            <a:r>
              <a:rPr lang="en-US" sz="4400" dirty="0">
                <a:latin typeface="Quicksand Bold" pitchFamily="50" charset="0"/>
              </a:rPr>
              <a:t>firefighters went out to have fun but they don’t have a vehicle so they used a fire truck. </a:t>
            </a:r>
            <a:br>
              <a:rPr lang="en-US" sz="4400" dirty="0">
                <a:latin typeface="Quicksand Bold" pitchFamily="50" charset="0"/>
              </a:rPr>
            </a:br>
            <a:endParaRPr lang="en-US" sz="4400" dirty="0">
              <a:latin typeface="Quicksand Bold" pitchFamily="50" charset="0"/>
            </a:endParaRPr>
          </a:p>
        </p:txBody>
      </p:sp>
      <p:sp>
        <p:nvSpPr>
          <p:cNvPr id="4" name="Multiply 3"/>
          <p:cNvSpPr/>
          <p:nvPr/>
        </p:nvSpPr>
        <p:spPr>
          <a:xfrm>
            <a:off x="5768" y="3645024"/>
            <a:ext cx="936104" cy="93610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jean\AppData\Local\Microsoft\Windows\INetCache\IE\7EXO6XIZ\tick-305245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" y="1424232"/>
            <a:ext cx="1095363" cy="101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08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Quicksand Bold" pitchFamily="50" charset="0"/>
              </a:rPr>
              <a:t>You forgot to study for an exam and didn't bring a book.</a:t>
            </a:r>
          </a:p>
        </p:txBody>
      </p:sp>
    </p:spTree>
    <p:extLst>
      <p:ext uri="{BB962C8B-B14F-4D97-AF65-F5344CB8AC3E}">
        <p14:creationId xmlns:p14="http://schemas.microsoft.com/office/powerpoint/2010/main" val="29844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4400" dirty="0">
                <a:latin typeface="Quicksand Bold" pitchFamily="50" charset="0"/>
              </a:rPr>
              <a:t>You can infer that you will fail the exam. </a:t>
            </a:r>
            <a:endParaRPr lang="en-US" sz="4400" dirty="0" smtClean="0">
              <a:latin typeface="Quicksand Bold" pitchFamily="50" charset="0"/>
            </a:endParaRPr>
          </a:p>
          <a:p>
            <a:endParaRPr lang="en-US" sz="4400" dirty="0">
              <a:latin typeface="Quicksand Bold" pitchFamily="50" charset="0"/>
            </a:endParaRPr>
          </a:p>
          <a:p>
            <a:r>
              <a:rPr lang="en-US" sz="4400" dirty="0" smtClean="0">
                <a:latin typeface="Quicksand Bold" pitchFamily="50" charset="0"/>
              </a:rPr>
              <a:t>You </a:t>
            </a:r>
            <a:r>
              <a:rPr lang="en-US" sz="4400" dirty="0">
                <a:latin typeface="Quicksand Bold" pitchFamily="50" charset="0"/>
              </a:rPr>
              <a:t>can infer that you’ll tell your teacher that your dog ate your book that’s why you weren’t able to study.</a:t>
            </a:r>
          </a:p>
        </p:txBody>
      </p:sp>
      <p:sp>
        <p:nvSpPr>
          <p:cNvPr id="4" name="Multiply 3"/>
          <p:cNvSpPr/>
          <p:nvPr/>
        </p:nvSpPr>
        <p:spPr>
          <a:xfrm>
            <a:off x="5768" y="3645024"/>
            <a:ext cx="936104" cy="93610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jean\AppData\Local\Microsoft\Windows\INetCache\IE\7EXO6XIZ\tick-305245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" y="1424232"/>
            <a:ext cx="1095363" cy="101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01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Quicksand Bold" pitchFamily="50" charset="0"/>
              </a:rPr>
              <a:t>John was late and was breathing heavily as he walked into the </a:t>
            </a:r>
            <a:r>
              <a:rPr lang="en-US" sz="4000" dirty="0" smtClean="0">
                <a:latin typeface="Quicksand Bold" pitchFamily="50" charset="0"/>
              </a:rPr>
              <a:t>classroom</a:t>
            </a:r>
            <a:endParaRPr lang="en-US" sz="4000" dirty="0">
              <a:latin typeface="Quicksand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16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sz="4400" dirty="0" smtClean="0">
                <a:latin typeface="Quicksand Bold" pitchFamily="50" charset="0"/>
              </a:rPr>
              <a:t>  He </a:t>
            </a:r>
            <a:r>
              <a:rPr lang="en-US" sz="4400" dirty="0">
                <a:latin typeface="Quicksand Bold" pitchFamily="50" charset="0"/>
              </a:rPr>
              <a:t>ran to class because he was found to be </a:t>
            </a:r>
            <a:r>
              <a:rPr lang="en-US" sz="4400" dirty="0" smtClean="0">
                <a:latin typeface="Quicksand Bold" pitchFamily="50" charset="0"/>
              </a:rPr>
              <a:t>late</a:t>
            </a:r>
          </a:p>
          <a:p>
            <a:pPr marL="114300" indent="0">
              <a:buNone/>
            </a:pPr>
            <a:endParaRPr lang="en-US" sz="4400" dirty="0">
              <a:latin typeface="Quicksand Bold" pitchFamily="50" charset="0"/>
            </a:endParaRPr>
          </a:p>
          <a:p>
            <a:pPr marL="114300" indent="0">
              <a:buNone/>
            </a:pPr>
            <a:r>
              <a:rPr lang="en-US" sz="4400" dirty="0" smtClean="0">
                <a:latin typeface="Quicksand Bold" pitchFamily="50" charset="0"/>
              </a:rPr>
              <a:t>  He </a:t>
            </a:r>
            <a:r>
              <a:rPr lang="en-US" sz="4400" dirty="0">
                <a:latin typeface="Quicksand Bold" pitchFamily="50" charset="0"/>
              </a:rPr>
              <a:t>ran to class because his classmate was chasing him, asking to pay his debt. </a:t>
            </a:r>
            <a:br>
              <a:rPr lang="en-US" sz="4400" dirty="0">
                <a:latin typeface="Quicksand Bold" pitchFamily="50" charset="0"/>
              </a:rPr>
            </a:br>
            <a:endParaRPr lang="en-US" sz="4400" dirty="0">
              <a:latin typeface="Quicksand Bold" pitchFamily="50" charset="0"/>
            </a:endParaRPr>
          </a:p>
          <a:p>
            <a:endParaRPr lang="en-US" sz="4400" dirty="0">
              <a:latin typeface="Quicksand Bold" pitchFamily="50" charset="0"/>
            </a:endParaRPr>
          </a:p>
        </p:txBody>
      </p:sp>
      <p:sp>
        <p:nvSpPr>
          <p:cNvPr id="4" name="Multiply 3"/>
          <p:cNvSpPr/>
          <p:nvPr/>
        </p:nvSpPr>
        <p:spPr>
          <a:xfrm>
            <a:off x="5768" y="3645024"/>
            <a:ext cx="936104" cy="93610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jean\AppData\Local\Microsoft\Windows\INetCache\IE\7EXO6XIZ\tick-305245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" y="1424232"/>
            <a:ext cx="1095363" cy="101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38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Quicksand Bold" pitchFamily="50" charset="0"/>
              </a:rPr>
              <a:t>After taking a test, you saw a well-worn eraser sitting on top of a desk</a:t>
            </a:r>
          </a:p>
        </p:txBody>
      </p:sp>
    </p:spTree>
    <p:extLst>
      <p:ext uri="{BB962C8B-B14F-4D97-AF65-F5344CB8AC3E}">
        <p14:creationId xmlns:p14="http://schemas.microsoft.com/office/powerpoint/2010/main" val="96330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sz="4400" dirty="0" smtClean="0">
                <a:latin typeface="Quicksand Bold" pitchFamily="50" charset="0"/>
              </a:rPr>
              <a:t>  </a:t>
            </a:r>
            <a:r>
              <a:rPr lang="en-US" sz="4400" dirty="0">
                <a:latin typeface="Quicksand Bold" pitchFamily="50" charset="0"/>
              </a:rPr>
              <a:t>The person who used the eraser made a lot of mistakes. </a:t>
            </a:r>
            <a:endParaRPr lang="en-US" sz="4400" dirty="0" smtClean="0">
              <a:latin typeface="Quicksand Bold" pitchFamily="50" charset="0"/>
            </a:endParaRPr>
          </a:p>
          <a:p>
            <a:pPr marL="114300" indent="0">
              <a:buNone/>
            </a:pPr>
            <a:endParaRPr lang="en-US" sz="4400" dirty="0">
              <a:latin typeface="Quicksand Bold" pitchFamily="50" charset="0"/>
            </a:endParaRPr>
          </a:p>
          <a:p>
            <a:pPr marL="114300" indent="0">
              <a:buNone/>
            </a:pPr>
            <a:r>
              <a:rPr lang="en-US" sz="4400" dirty="0" smtClean="0">
                <a:latin typeface="Quicksand Bold" pitchFamily="50" charset="0"/>
              </a:rPr>
              <a:t>   The </a:t>
            </a:r>
            <a:r>
              <a:rPr lang="en-US" sz="4400" dirty="0">
                <a:latin typeface="Quicksand Bold" pitchFamily="50" charset="0"/>
              </a:rPr>
              <a:t>eraser got chewed by the person’s dog. </a:t>
            </a:r>
            <a:br>
              <a:rPr lang="en-US" sz="4400" dirty="0">
                <a:latin typeface="Quicksand Bold" pitchFamily="50" charset="0"/>
              </a:rPr>
            </a:br>
            <a:r>
              <a:rPr lang="en-US" sz="4400" dirty="0">
                <a:latin typeface="Quicksand Bold" pitchFamily="50" charset="0"/>
              </a:rPr>
              <a:t/>
            </a:r>
            <a:br>
              <a:rPr lang="en-US" sz="4400" dirty="0">
                <a:latin typeface="Quicksand Bold" pitchFamily="50" charset="0"/>
              </a:rPr>
            </a:br>
            <a:endParaRPr lang="en-US" sz="4400" dirty="0">
              <a:latin typeface="Quicksand Bold" pitchFamily="50" charset="0"/>
            </a:endParaRPr>
          </a:p>
          <a:p>
            <a:endParaRPr lang="en-US" sz="4400" dirty="0">
              <a:latin typeface="Quicksand Bold" pitchFamily="50" charset="0"/>
            </a:endParaRPr>
          </a:p>
        </p:txBody>
      </p:sp>
      <p:sp>
        <p:nvSpPr>
          <p:cNvPr id="4" name="Multiply 3"/>
          <p:cNvSpPr/>
          <p:nvPr/>
        </p:nvSpPr>
        <p:spPr>
          <a:xfrm>
            <a:off x="5768" y="3645024"/>
            <a:ext cx="936104" cy="93610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jean\AppData\Local\Microsoft\Windows\INetCache\IE\7EXO6XIZ\tick-305245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" y="1424232"/>
            <a:ext cx="1095363" cy="101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35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Quicksand Bold" pitchFamily="50" charset="0"/>
              </a:rPr>
              <a:t>One of your family members came home wet and dripping.</a:t>
            </a:r>
          </a:p>
        </p:txBody>
      </p:sp>
    </p:spTree>
    <p:extLst>
      <p:ext uri="{BB962C8B-B14F-4D97-AF65-F5344CB8AC3E}">
        <p14:creationId xmlns:p14="http://schemas.microsoft.com/office/powerpoint/2010/main" val="291986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400" dirty="0">
                <a:latin typeface="Quicksand Bold" pitchFamily="50" charset="0"/>
              </a:rPr>
              <a:t>It was raining outside. </a:t>
            </a:r>
            <a:endParaRPr lang="en-US" sz="4400" dirty="0" smtClean="0">
              <a:latin typeface="Quicksand Bold" pitchFamily="50" charset="0"/>
            </a:endParaRPr>
          </a:p>
          <a:p>
            <a:endParaRPr lang="en-US" sz="4400" dirty="0">
              <a:latin typeface="Quicksand Bold" pitchFamily="50" charset="0"/>
            </a:endParaRPr>
          </a:p>
          <a:p>
            <a:endParaRPr lang="en-US" sz="4400" dirty="0" smtClean="0">
              <a:latin typeface="Quicksand Bold" pitchFamily="50" charset="0"/>
            </a:endParaRPr>
          </a:p>
          <a:p>
            <a:r>
              <a:rPr lang="en-US" sz="4400" dirty="0" smtClean="0">
                <a:latin typeface="Quicksand Bold" pitchFamily="50" charset="0"/>
              </a:rPr>
              <a:t>They </a:t>
            </a:r>
            <a:r>
              <a:rPr lang="en-US" sz="4400" dirty="0">
                <a:latin typeface="Quicksand Bold" pitchFamily="50" charset="0"/>
              </a:rPr>
              <a:t>went swimming and they didn’t invite you.</a:t>
            </a:r>
          </a:p>
        </p:txBody>
      </p:sp>
      <p:sp>
        <p:nvSpPr>
          <p:cNvPr id="4" name="Multiply 3"/>
          <p:cNvSpPr/>
          <p:nvPr/>
        </p:nvSpPr>
        <p:spPr>
          <a:xfrm>
            <a:off x="5768" y="3645024"/>
            <a:ext cx="936104" cy="93610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jean\AppData\Local\Microsoft\Windows\INetCache\IE\7EXO6XIZ\tick-305245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" y="1424232"/>
            <a:ext cx="1095363" cy="101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00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Quicksand Bold" pitchFamily="50" charset="0"/>
              </a:rPr>
              <a:t>You are watching a movie. One character was wearing a school uniform and was holding a notebook in one hand.</a:t>
            </a:r>
          </a:p>
        </p:txBody>
      </p:sp>
    </p:spTree>
    <p:extLst>
      <p:ext uri="{BB962C8B-B14F-4D97-AF65-F5344CB8AC3E}">
        <p14:creationId xmlns:p14="http://schemas.microsoft.com/office/powerpoint/2010/main" val="335825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Quicksand Bold" pitchFamily="50" charset="0"/>
              </a:rPr>
              <a:t>You can infer that the character is playing the role of a student. </a:t>
            </a:r>
            <a:endParaRPr lang="en-US" sz="4400" dirty="0" smtClean="0">
              <a:latin typeface="Quicksand Bold" pitchFamily="50" charset="0"/>
            </a:endParaRPr>
          </a:p>
          <a:p>
            <a:r>
              <a:rPr lang="en-US" sz="4400" dirty="0" smtClean="0">
                <a:latin typeface="Quicksand Bold" pitchFamily="50" charset="0"/>
              </a:rPr>
              <a:t> </a:t>
            </a:r>
            <a:r>
              <a:rPr lang="en-US" sz="4400" dirty="0">
                <a:latin typeface="Quicksand Bold" pitchFamily="50" charset="0"/>
              </a:rPr>
              <a:t>The character is a doctor. </a:t>
            </a:r>
            <a:br>
              <a:rPr lang="en-US" sz="4400" dirty="0">
                <a:latin typeface="Quicksand Bold" pitchFamily="50" charset="0"/>
              </a:rPr>
            </a:br>
            <a:endParaRPr lang="en-US" sz="4400" dirty="0">
              <a:latin typeface="Quicksand Bold" pitchFamily="50" charset="0"/>
            </a:endParaRPr>
          </a:p>
        </p:txBody>
      </p:sp>
      <p:sp>
        <p:nvSpPr>
          <p:cNvPr id="4" name="Multiply 3"/>
          <p:cNvSpPr/>
          <p:nvPr/>
        </p:nvSpPr>
        <p:spPr>
          <a:xfrm>
            <a:off x="5768" y="3645024"/>
            <a:ext cx="936104" cy="93610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jean\AppData\Local\Microsoft\Windows\INetCache\IE\7EXO6XIZ\tick-305245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" y="1424232"/>
            <a:ext cx="1095363" cy="101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81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419</TotalTime>
  <Words>296</Words>
  <Application>Microsoft Office PowerPoint</Application>
  <PresentationFormat>On-screen Show (4:3)</PresentationFormat>
  <Paragraphs>51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INFERENCE</vt:lpstr>
      <vt:lpstr>OBSERVATION</vt:lpstr>
      <vt:lpstr>INFERENCE</vt:lpstr>
      <vt:lpstr>OBSERVATION</vt:lpstr>
      <vt:lpstr>INFERENCE</vt:lpstr>
      <vt:lpstr>OBSERVATION</vt:lpstr>
      <vt:lpstr>INFERENCE</vt:lpstr>
      <vt:lpstr>OBSERVATION</vt:lpstr>
      <vt:lpstr>INFERENCE</vt:lpstr>
      <vt:lpstr>OBSERVATION</vt:lpstr>
      <vt:lpstr>INFERENCE</vt:lpstr>
      <vt:lpstr>OBSERVATION</vt:lpstr>
      <vt:lpstr>INFERENCE</vt:lpstr>
      <vt:lpstr>OBSERVATION</vt:lpstr>
      <vt:lpstr>INFERENCE</vt:lpstr>
      <vt:lpstr>OBSERVATION</vt:lpstr>
      <vt:lpstr>INFERENCE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INFERENCE</dc:title>
  <dc:creator>JahNea</dc:creator>
  <cp:lastModifiedBy>admin</cp:lastModifiedBy>
  <cp:revision>8</cp:revision>
  <dcterms:created xsi:type="dcterms:W3CDTF">2020-10-06T01:01:04Z</dcterms:created>
  <dcterms:modified xsi:type="dcterms:W3CDTF">2020-10-06T08:21:51Z</dcterms:modified>
</cp:coreProperties>
</file>