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CF8D3-C0FF-AA4D-87B1-A2DC2B60732A}" v="34" dt="2025-07-19T11:28:38.786"/>
    <p1510:client id="{AE4A3374-06A4-2749-9573-9764AA45E8E0}" v="69" dt="2025-07-18T13:39:1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755"/>
  </p:normalViewPr>
  <p:slideViewPr>
    <p:cSldViewPr snapToGrid="0" snapToObjects="1">
      <p:cViewPr varScale="1">
        <p:scale>
          <a:sx n="98" d="100"/>
          <a:sy n="98" d="100"/>
        </p:scale>
        <p:origin x="2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Nzikou Mamboukou" userId="36649943-5328-4d03-a4bf-41e9372b7e8c" providerId="ADAL" clId="{AE4A3374-06A4-2749-9573-9764AA45E8E0}"/>
    <pc:docChg chg="undo custSel addSld modSld">
      <pc:chgData name="Michel Nzikou Mamboukou" userId="36649943-5328-4d03-a4bf-41e9372b7e8c" providerId="ADAL" clId="{AE4A3374-06A4-2749-9573-9764AA45E8E0}" dt="2025-07-18T13:39:18.268" v="233" actId="20577"/>
      <pc:docMkLst>
        <pc:docMk/>
      </pc:docMkLst>
      <pc:sldChg chg="modSp mod">
        <pc:chgData name="Michel Nzikou Mamboukou" userId="36649943-5328-4d03-a4bf-41e9372b7e8c" providerId="ADAL" clId="{AE4A3374-06A4-2749-9573-9764AA45E8E0}" dt="2025-07-18T12:30:30.236" v="17" actId="20577"/>
        <pc:sldMkLst>
          <pc:docMk/>
          <pc:sldMk cId="0" sldId="256"/>
        </pc:sldMkLst>
        <pc:spChg chg="mod">
          <ac:chgData name="Michel Nzikou Mamboukou" userId="36649943-5328-4d03-a4bf-41e9372b7e8c" providerId="ADAL" clId="{AE4A3374-06A4-2749-9573-9764AA45E8E0}" dt="2025-07-18T12:30:30.236" v="1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setBg">
        <pc:chgData name="Michel Nzikou Mamboukou" userId="36649943-5328-4d03-a4bf-41e9372b7e8c" providerId="ADAL" clId="{AE4A3374-06A4-2749-9573-9764AA45E8E0}" dt="2025-07-18T12:37:29.859" v="31" actId="26606"/>
        <pc:sldMkLst>
          <pc:docMk/>
          <pc:sldMk cId="0" sldId="257"/>
        </pc:sldMkLst>
        <pc:spChg chg="mo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9" creationId="{C0763A76-9F1C-4FC5-82B7-DD475DA461B2}"/>
          </ac:spMkLst>
        </pc:spChg>
        <pc:spChg chg="ad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11" creationId="{E81BF4F6-F2CF-4984-9D14-D6966D92F99F}"/>
          </ac:spMkLst>
        </pc:spChg>
        <pc:picChg chg="add">
          <ac:chgData name="Michel Nzikou Mamboukou" userId="36649943-5328-4d03-a4bf-41e9372b7e8c" providerId="ADAL" clId="{AE4A3374-06A4-2749-9573-9764AA45E8E0}" dt="2025-07-18T12:37:29.859" v="31" actId="26606"/>
          <ac:picMkLst>
            <pc:docMk/>
            <pc:sldMk cId="0" sldId="257"/>
            <ac:picMk id="5" creationId="{74040689-449E-55A3-ED01-E7055877FFB2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2:37:16.374" v="30" actId="20577"/>
        <pc:sldMkLst>
          <pc:docMk/>
          <pc:sldMk cId="0" sldId="258"/>
        </pc:sldMkLst>
        <pc:spChg chg="mo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Michel Nzikou Mamboukou" userId="36649943-5328-4d03-a4bf-41e9372b7e8c" providerId="ADAL" clId="{AE4A3374-06A4-2749-9573-9764AA45E8E0}" dt="2025-07-18T12:37:16.374" v="30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1" creationId="{2596F992-698C-48C0-9D89-70DA4CE927EF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3" creationId="{E7BFF8DC-0AE7-4AD2-9B28-2E5F26D62C30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5" creationId="{7E0162AD-C6E5-4BF8-A453-76ADB36877D3}"/>
          </ac:spMkLst>
        </pc:spChg>
        <pc:picChg chg="add mod">
          <ac:chgData name="Michel Nzikou Mamboukou" userId="36649943-5328-4d03-a4bf-41e9372b7e8c" providerId="ADAL" clId="{AE4A3374-06A4-2749-9573-9764AA45E8E0}" dt="2025-07-18T12:36:26.141" v="29" actId="26606"/>
          <ac:picMkLst>
            <pc:docMk/>
            <pc:sldMk cId="0" sldId="258"/>
            <ac:picMk id="1026" creationId="{A3C78F65-3C46-A040-C151-E3206012BD05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2:40:18.341" v="90" actId="1076"/>
        <pc:sldMkLst>
          <pc:docMk/>
          <pc:sldMk cId="0" sldId="259"/>
        </pc:sldMkLst>
        <pc:spChg chg="mod">
          <ac:chgData name="Michel Nzikou Mamboukou" userId="36649943-5328-4d03-a4bf-41e9372b7e8c" providerId="ADAL" clId="{AE4A3374-06A4-2749-9573-9764AA45E8E0}" dt="2025-07-18T12:39:00.855" v="33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Michel Nzikou Mamboukou" userId="36649943-5328-4d03-a4bf-41e9372b7e8c" providerId="ADAL" clId="{AE4A3374-06A4-2749-9573-9764AA45E8E0}" dt="2025-07-18T12:40:18.341" v="90" actId="107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Michel Nzikou Mamboukou" userId="36649943-5328-4d03-a4bf-41e9372b7e8c" providerId="ADAL" clId="{AE4A3374-06A4-2749-9573-9764AA45E8E0}" dt="2025-07-18T12:39:00.855" v="33" actId="26606"/>
          <ac:picMkLst>
            <pc:docMk/>
            <pc:sldMk cId="0" sldId="259"/>
            <ac:picMk id="2050" creationId="{835419D2-51A9-EB99-4742-26D0BF5460AA}"/>
          </ac:picMkLst>
        </pc:picChg>
      </pc:sldChg>
      <pc:sldChg chg="addSp delSp modSp mod setBg setClrOvrMap">
        <pc:chgData name="Michel Nzikou Mamboukou" userId="36649943-5328-4d03-a4bf-41e9372b7e8c" providerId="ADAL" clId="{AE4A3374-06A4-2749-9573-9764AA45E8E0}" dt="2025-07-18T12:49:54.177" v="169" actId="26606"/>
        <pc:sldMkLst>
          <pc:docMk/>
          <pc:sldMk cId="0" sldId="260"/>
        </pc:sldMkLst>
        <pc:spChg chg="mo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2" creationId="{00000000-0000-0000-0000-000000000000}"/>
          </ac:spMkLst>
        </pc:spChg>
        <pc:spChg chg="add del mod ord">
          <ac:chgData name="Michel Nzikou Mamboukou" userId="36649943-5328-4d03-a4bf-41e9372b7e8c" providerId="ADAL" clId="{AE4A3374-06A4-2749-9573-9764AA45E8E0}" dt="2025-07-18T12:43:42.313" v="98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2:42:38.212" v="95" actId="26606"/>
          <ac:spMkLst>
            <pc:docMk/>
            <pc:sldMk cId="0" sldId="260"/>
            <ac:spMk id="3079" creationId="{B1595A09-E336-4D1B-9B3A-06A2287A54E2}"/>
          </ac:spMkLst>
        </pc:spChg>
        <pc:spChg chg="add del">
          <ac:chgData name="Michel Nzikou Mamboukou" userId="36649943-5328-4d03-a4bf-41e9372b7e8c" providerId="ADAL" clId="{AE4A3374-06A4-2749-9573-9764AA45E8E0}" dt="2025-07-18T12:42:38.212" v="95" actId="26606"/>
          <ac:spMkLst>
            <pc:docMk/>
            <pc:sldMk cId="0" sldId="260"/>
            <ac:spMk id="3081" creationId="{3540989C-C7B8-473B-BF87-6F2DA6A90006}"/>
          </ac:spMkLst>
        </pc:spChg>
        <pc:spChg chg="add del">
          <ac:chgData name="Michel Nzikou Mamboukou" userId="36649943-5328-4d03-a4bf-41e9372b7e8c" providerId="ADAL" clId="{AE4A3374-06A4-2749-9573-9764AA45E8E0}" dt="2025-07-18T12:45:59.526" v="104" actId="26606"/>
          <ac:spMkLst>
            <pc:docMk/>
            <pc:sldMk cId="0" sldId="260"/>
            <ac:spMk id="3083" creationId="{CF62D2A7-8207-488C-9F46-316BA81A16C8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1" creationId="{AE3A741D-C19B-960A-5803-1C5887147820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3" creationId="{9C3A50E9-9119-7BC3-083B-2D84CCC78E47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5" creationId="{DC39DE25-0E4E-0AA7-0932-1D78C2372786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7" creationId="{8D6EA299-0840-6DEA-E670-C49AEBC87E89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099" creationId="{BCF92F73-95F2-405A-B97D-D85BFA2A1A94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100" creationId="{E18AC0D4-F32D-4067-9F63-E553F4AFFF0E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101" creationId="{6232B9A1-CC28-AC65-104D-DD87F515195E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06" creationId="{1022CA72-2A63-428F-B586-37BA5AB6D265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08" creationId="{95C8260E-968F-44E8-A823-ABB431311926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10" creationId="{2C1BBA94-3F40-40AA-8BB9-E69E25E537C1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12" creationId="{FE43805F-24A6-46A4-B19B-54F28347355C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17" creationId="{1022CA72-2A63-428F-B586-37BA5AB6D265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19" creationId="{95C8260E-968F-44E8-A823-ABB431311926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21" creationId="{2C1BBA94-3F40-40AA-8BB9-E69E25E537C1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23" creationId="{FE43805F-24A6-46A4-B19B-54F28347355C}"/>
          </ac:spMkLst>
        </pc:spChg>
        <pc:spChg chg="add del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25" creationId="{08BC803E-13F3-4DAB-B17C-BEB0076164B7}"/>
          </ac:spMkLst>
        </pc:spChg>
        <pc:spChg chg="add del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26" creationId="{B8DDE571-E57F-4AB5-83C7-30EB5DDCCAC7}"/>
          </ac:spMkLst>
        </pc:spChg>
        <pc:spChg chg="add del">
          <ac:chgData name="Michel Nzikou Mamboukou" userId="36649943-5328-4d03-a4bf-41e9372b7e8c" providerId="ADAL" clId="{AE4A3374-06A4-2749-9573-9764AA45E8E0}" dt="2025-07-18T12:49:54.163" v="168" actId="26606"/>
          <ac:spMkLst>
            <pc:docMk/>
            <pc:sldMk cId="0" sldId="260"/>
            <ac:spMk id="3131" creationId="{84DF55BE-B4AB-4BA1-BDE1-E9F7FB3F110A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6" creationId="{AAAE94E3-A7DB-4868-B1E3-E49703488BBC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7" creationId="{3873B707-463F-40B0-8227-E8CC6C67EB25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9" creationId="{C13237C8-E62C-4F0D-A318-BD6FB6C2D138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41" creationId="{19C9EAEA-39D0-4B0E-A0EB-51E7B26740B1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43" creationId="{8CB5D2D7-DF65-4E86-BFBA-FFB9B5ACEB64}"/>
          </ac:spMkLst>
        </pc:spChg>
        <pc:grpChg chg="add del">
          <ac:chgData name="Michel Nzikou Mamboukou" userId="36649943-5328-4d03-a4bf-41e9372b7e8c" providerId="ADAL" clId="{AE4A3374-06A4-2749-9573-9764AA45E8E0}" dt="2025-07-18T12:47:20.944" v="150" actId="26606"/>
          <ac:grpSpMkLst>
            <pc:docMk/>
            <pc:sldMk cId="0" sldId="260"/>
            <ac:grpSpMk id="3086" creationId="{9E2F459E-8EB3-985C-3049-33F6B920DE8D}"/>
          </ac:grpSpMkLst>
        </pc:grpChg>
        <pc:graphicFrameChg chg="add del">
          <ac:chgData name="Michel Nzikou Mamboukou" userId="36649943-5328-4d03-a4bf-41e9372b7e8c" providerId="ADAL" clId="{AE4A3374-06A4-2749-9573-9764AA45E8E0}" dt="2025-07-18T12:43:42.298" v="97" actId="26606"/>
          <ac:graphicFrameMkLst>
            <pc:docMk/>
            <pc:sldMk cId="0" sldId="260"/>
            <ac:graphicFrameMk id="3076" creationId="{D901FAC2-495A-00E3-6FB7-6283FF0C5AA5}"/>
          </ac:graphicFrameMkLst>
        </pc:graphicFrameChg>
        <pc:graphicFrameChg chg="add mod ord modGraphic">
          <ac:chgData name="Michel Nzikou Mamboukou" userId="36649943-5328-4d03-a4bf-41e9372b7e8c" providerId="ADAL" clId="{AE4A3374-06A4-2749-9573-9764AA45E8E0}" dt="2025-07-18T12:49:54.163" v="168" actId="26606"/>
          <ac:graphicFrameMkLst>
            <pc:docMk/>
            <pc:sldMk cId="0" sldId="260"/>
            <ac:graphicFrameMk id="3078" creationId="{92F0934F-3C26-6075-94FD-2A22C85DF0B6}"/>
          </ac:graphicFrameMkLst>
        </pc:graphicFrameChg>
        <pc:picChg chg="add mod ord">
          <ac:chgData name="Michel Nzikou Mamboukou" userId="36649943-5328-4d03-a4bf-41e9372b7e8c" providerId="ADAL" clId="{AE4A3374-06A4-2749-9573-9764AA45E8E0}" dt="2025-07-18T12:49:54.177" v="169" actId="26606"/>
          <ac:picMkLst>
            <pc:docMk/>
            <pc:sldMk cId="0" sldId="260"/>
            <ac:picMk id="5" creationId="{A9A93825-6141-0230-C2BE-0DA0C597DC8A}"/>
          </ac:picMkLst>
        </pc:picChg>
        <pc:picChg chg="add mod ord">
          <ac:chgData name="Michel Nzikou Mamboukou" userId="36649943-5328-4d03-a4bf-41e9372b7e8c" providerId="ADAL" clId="{AE4A3374-06A4-2749-9573-9764AA45E8E0}" dt="2025-07-18T12:49:54.177" v="169" actId="26606"/>
          <ac:picMkLst>
            <pc:docMk/>
            <pc:sldMk cId="0" sldId="260"/>
            <ac:picMk id="3074" creationId="{197C334F-EAB6-B2FE-47BE-0E904B6F6D49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3:07:43.167" v="189" actId="1037"/>
        <pc:sldMkLst>
          <pc:docMk/>
          <pc:sldMk cId="0" sldId="261"/>
        </pc:sldMkLst>
        <pc:spChg chg="mo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3:07:43.167" v="189" actId="1037"/>
          <ac:spMkLst>
            <pc:docMk/>
            <pc:sldMk cId="0" sldId="261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3" creationId="{058A14AF-9FB5-4CC7-BA35-E8E85D3EDF0E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5" creationId="{3A9A4357-BD1D-4622-A4FE-766E6AB8DE84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7" creationId="{E659831F-0D9A-4C63-9EBB-8435B85A440F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9" creationId="{E6995CE5-F890-4ABA-82A2-26507CE8D2A3}"/>
          </ac:spMkLst>
        </pc:spChg>
        <pc:picChg chg="add mod">
          <ac:chgData name="Michel Nzikou Mamboukou" userId="36649943-5328-4d03-a4bf-41e9372b7e8c" providerId="ADAL" clId="{AE4A3374-06A4-2749-9573-9764AA45E8E0}" dt="2025-07-18T13:07:37.824" v="183" actId="14100"/>
          <ac:picMkLst>
            <pc:docMk/>
            <pc:sldMk cId="0" sldId="261"/>
            <ac:picMk id="4098" creationId="{54D39404-26C5-578C-04FE-524F1371CCFB}"/>
          </ac:picMkLst>
        </pc:picChg>
      </pc:sldChg>
      <pc:sldChg chg="addSp delSp modSp mod setBg">
        <pc:chgData name="Michel Nzikou Mamboukou" userId="36649943-5328-4d03-a4bf-41e9372b7e8c" providerId="ADAL" clId="{AE4A3374-06A4-2749-9573-9764AA45E8E0}" dt="2025-07-18T13:13:45.890" v="192" actId="26606"/>
        <pc:sldMkLst>
          <pc:docMk/>
          <pc:sldMk cId="0" sldId="262"/>
        </pc:sldMkLst>
        <pc:spChg chg="mo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9" creationId="{BACC6370-2D7E-4714-9D71-7542949D7D5D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1" creationId="{256B2C21-A230-48C0-8DF1-C46611373C44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3" creationId="{3847E18C-932D-4C95-AABA-FEC7C9499AD7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5" creationId="{3150CB11-0C61-439E-910F-5787759E72A0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7" creationId="{43F8A58B-5155-44CE-A5FF-7647B47D0A7A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9" creationId="{443F2ACA-E6D6-4028-82DD-F03C262D5DE6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1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2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4" creationId="{063BBA22-50EA-4C4D-BE05-F1CE4E63AA56}"/>
          </ac:spMkLst>
        </pc:spChg>
        <pc:graphicFrameChg chg="add del">
          <ac:chgData name="Michel Nzikou Mamboukou" userId="36649943-5328-4d03-a4bf-41e9372b7e8c" providerId="ADAL" clId="{AE4A3374-06A4-2749-9573-9764AA45E8E0}" dt="2025-07-18T13:13:45.876" v="191" actId="26606"/>
          <ac:graphicFrameMkLst>
            <pc:docMk/>
            <pc:sldMk cId="0" sldId="262"/>
            <ac:graphicFrameMk id="5" creationId="{87495D4F-5B77-B69B-AFB5-199EB4B98121}"/>
          </ac:graphicFrameMkLst>
        </pc:graphicFrameChg>
        <pc:graphicFrameChg chg="add">
          <ac:chgData name="Michel Nzikou Mamboukou" userId="36649943-5328-4d03-a4bf-41e9372b7e8c" providerId="ADAL" clId="{AE4A3374-06A4-2749-9573-9764AA45E8E0}" dt="2025-07-18T13:13:45.890" v="192" actId="26606"/>
          <ac:graphicFrameMkLst>
            <pc:docMk/>
            <pc:sldMk cId="0" sldId="262"/>
            <ac:graphicFrameMk id="25" creationId="{05E13E2A-CB3B-987F-57C9-E353ABC789B7}"/>
          </ac:graphicFrameMkLst>
        </pc:graphicFrameChg>
      </pc:sldChg>
      <pc:sldChg chg="addSp delSp modSp mod setBg">
        <pc:chgData name="Michel Nzikou Mamboukou" userId="36649943-5328-4d03-a4bf-41e9372b7e8c" providerId="ADAL" clId="{AE4A3374-06A4-2749-9573-9764AA45E8E0}" dt="2025-07-18T13:17:26.979" v="196" actId="26606"/>
        <pc:sldMkLst>
          <pc:docMk/>
          <pc:sldMk cId="0" sldId="263"/>
        </pc:sldMkLst>
        <pc:spChg chg="mo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27" creationId="{2B97F24A-32CE-4C1C-A50D-3016B394DCFB}"/>
          </ac:spMkLst>
        </pc:spChg>
        <pc:spChg chg="add del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29" creationId="{CD8B4F24-440B-49E9-B85D-733523DC064B}"/>
          </ac:spMkLst>
        </pc:spChg>
        <pc:spChg chg="ad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34" creationId="{352BEC0E-22F8-46D0-9632-375DB541B06C}"/>
          </ac:spMkLst>
        </pc:spChg>
        <pc:spChg chg="ad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36" creationId="{3FCFB1DE-0B7E-48CC-BA90-B2AB0889F9D6}"/>
          </ac:spMkLst>
        </pc:spChg>
        <pc:picChg chg="add mod">
          <ac:chgData name="Michel Nzikou Mamboukou" userId="36649943-5328-4d03-a4bf-41e9372b7e8c" providerId="ADAL" clId="{AE4A3374-06A4-2749-9573-9764AA45E8E0}" dt="2025-07-18T13:17:26.979" v="196" actId="26606"/>
          <ac:picMkLst>
            <pc:docMk/>
            <pc:sldMk cId="0" sldId="263"/>
            <ac:picMk id="5122" creationId="{7639AF51-7218-3737-5A52-31E8E578ECBF}"/>
          </ac:picMkLst>
        </pc:picChg>
        <pc:picChg chg="add mod">
          <ac:chgData name="Michel Nzikou Mamboukou" userId="36649943-5328-4d03-a4bf-41e9372b7e8c" providerId="ADAL" clId="{AE4A3374-06A4-2749-9573-9764AA45E8E0}" dt="2025-07-18T13:17:26.979" v="196" actId="26606"/>
          <ac:picMkLst>
            <pc:docMk/>
            <pc:sldMk cId="0" sldId="263"/>
            <ac:picMk id="5124" creationId="{19EA57EB-F729-8973-BFE8-067EFD8F83BA}"/>
          </ac:picMkLst>
        </pc:picChg>
      </pc:sldChg>
      <pc:sldChg chg="addSp delSp modSp mod setBg">
        <pc:chgData name="Michel Nzikou Mamboukou" userId="36649943-5328-4d03-a4bf-41e9372b7e8c" providerId="ADAL" clId="{AE4A3374-06A4-2749-9573-9764AA45E8E0}" dt="2025-07-18T13:17:39.208" v="197" actId="26606"/>
        <pc:sldMkLst>
          <pc:docMk/>
          <pc:sldMk cId="0" sldId="264"/>
        </pc:sldMkLst>
        <pc:spChg chg="mo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5" creationId="{063BBA22-50EA-4C4D-BE05-F1CE4E63AA56}"/>
          </ac:spMkLst>
        </pc:spChg>
        <pc:graphicFrameChg chg="add">
          <ac:chgData name="Michel Nzikou Mamboukou" userId="36649943-5328-4d03-a4bf-41e9372b7e8c" providerId="ADAL" clId="{AE4A3374-06A4-2749-9573-9764AA45E8E0}" dt="2025-07-18T13:17:39.208" v="197" actId="26606"/>
          <ac:graphicFrameMkLst>
            <pc:docMk/>
            <pc:sldMk cId="0" sldId="264"/>
            <ac:graphicFrameMk id="5" creationId="{0BBBBD6F-CF78-19F7-54B9-1615668A8111}"/>
          </ac:graphicFrameMkLst>
        </pc:graphicFrameChg>
      </pc:sldChg>
      <pc:sldChg chg="addSp delSp modSp mod setBg">
        <pc:chgData name="Michel Nzikou Mamboukou" userId="36649943-5328-4d03-a4bf-41e9372b7e8c" providerId="ADAL" clId="{AE4A3374-06A4-2749-9573-9764AA45E8E0}" dt="2025-07-18T13:18:07.269" v="198" actId="26606"/>
        <pc:sldMkLst>
          <pc:docMk/>
          <pc:sldMk cId="0" sldId="265"/>
        </pc:sldMkLst>
        <pc:spChg chg="mod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9" creationId="{2659FDB4-FCBE-4A89-B46D-43D4FA54464D}"/>
          </ac:spMkLst>
        </pc:spChg>
        <pc:graphicFrameChg chg="add">
          <ac:chgData name="Michel Nzikou Mamboukou" userId="36649943-5328-4d03-a4bf-41e9372b7e8c" providerId="ADAL" clId="{AE4A3374-06A4-2749-9573-9764AA45E8E0}" dt="2025-07-18T13:18:07.269" v="198" actId="26606"/>
          <ac:graphicFrameMkLst>
            <pc:docMk/>
            <pc:sldMk cId="0" sldId="265"/>
            <ac:graphicFrameMk id="5" creationId="{3C279F91-60E2-C417-E4B8-38FB9E002D31}"/>
          </ac:graphicFrameMkLst>
        </pc:graphicFrameChg>
        <pc:cxnChg chg="add">
          <ac:chgData name="Michel Nzikou Mamboukou" userId="36649943-5328-4d03-a4bf-41e9372b7e8c" providerId="ADAL" clId="{AE4A3374-06A4-2749-9573-9764AA45E8E0}" dt="2025-07-18T13:18:07.269" v="198" actId="26606"/>
          <ac:cxnSpMkLst>
            <pc:docMk/>
            <pc:sldMk cId="0" sldId="265"/>
            <ac:cxnSpMk id="11" creationId="{C8F51B3F-8331-4E4A-AE96-D47B1006EEAD}"/>
          </ac:cxnSpMkLst>
        </pc:cxnChg>
      </pc:sldChg>
      <pc:sldChg chg="addSp delSp modSp mod setBg">
        <pc:chgData name="Michel Nzikou Mamboukou" userId="36649943-5328-4d03-a4bf-41e9372b7e8c" providerId="ADAL" clId="{AE4A3374-06A4-2749-9573-9764AA45E8E0}" dt="2025-07-18T13:18:24.509" v="199" actId="26606"/>
        <pc:sldMkLst>
          <pc:docMk/>
          <pc:sldMk cId="0" sldId="266"/>
        </pc:sldMkLst>
        <pc:spChg chg="mo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Michel Nzikou Mamboukou" userId="36649943-5328-4d03-a4bf-41e9372b7e8c" providerId="ADAL" clId="{AE4A3374-06A4-2749-9573-9764AA45E8E0}" dt="2025-07-18T13:18:24.509" v="199" actId="26606"/>
          <ac:graphicFrameMkLst>
            <pc:docMk/>
            <pc:sldMk cId="0" sldId="266"/>
            <ac:graphicFrameMk id="5" creationId="{CF430CDF-FCC1-01B8-D6C4-629AA89A8769}"/>
          </ac:graphicFrameMkLst>
        </pc:graphicFrameChg>
      </pc:sldChg>
      <pc:sldChg chg="modSp add mod">
        <pc:chgData name="Michel Nzikou Mamboukou" userId="36649943-5328-4d03-a4bf-41e9372b7e8c" providerId="ADAL" clId="{AE4A3374-06A4-2749-9573-9764AA45E8E0}" dt="2025-07-18T13:39:18.268" v="233" actId="20577"/>
        <pc:sldMkLst>
          <pc:docMk/>
          <pc:sldMk cId="3389371789" sldId="267"/>
        </pc:sldMkLst>
        <pc:spChg chg="mod">
          <ac:chgData name="Michel Nzikou Mamboukou" userId="36649943-5328-4d03-a4bf-41e9372b7e8c" providerId="ADAL" clId="{AE4A3374-06A4-2749-9573-9764AA45E8E0}" dt="2025-07-18T13:18:59.540" v="210" actId="20577"/>
          <ac:spMkLst>
            <pc:docMk/>
            <pc:sldMk cId="3389371789" sldId="267"/>
            <ac:spMk id="2" creationId="{46C9762B-EC5A-7CD1-E460-D96DE9A17F3F}"/>
          </ac:spMkLst>
        </pc:spChg>
        <pc:graphicFrameChg chg="mod">
          <ac:chgData name="Michel Nzikou Mamboukou" userId="36649943-5328-4d03-a4bf-41e9372b7e8c" providerId="ADAL" clId="{AE4A3374-06A4-2749-9573-9764AA45E8E0}" dt="2025-07-18T13:39:18.268" v="233" actId="20577"/>
          <ac:graphicFrameMkLst>
            <pc:docMk/>
            <pc:sldMk cId="3389371789" sldId="267"/>
            <ac:graphicFrameMk id="5" creationId="{40A8D893-7664-52CD-4FB7-6CBADDF885DD}"/>
          </ac:graphicFrameMkLst>
        </pc:graphicFrameChg>
      </pc:sldChg>
    </pc:docChg>
  </pc:docChgLst>
  <pc:docChgLst>
    <pc:chgData name="Michel Nzikou Mamboukou" userId="36649943-5328-4d03-a4bf-41e9372b7e8c" providerId="ADAL" clId="{395CF8D3-C0FF-AA4D-87B1-A2DC2B60732A}"/>
    <pc:docChg chg="undo custSel modSld">
      <pc:chgData name="Michel Nzikou Mamboukou" userId="36649943-5328-4d03-a4bf-41e9372b7e8c" providerId="ADAL" clId="{395CF8D3-C0FF-AA4D-87B1-A2DC2B60732A}" dt="2025-07-19T11:28:36.697" v="354" actId="478"/>
      <pc:docMkLst>
        <pc:docMk/>
      </pc:docMkLst>
      <pc:sldChg chg="modSp mod modNotesTx">
        <pc:chgData name="Michel Nzikou Mamboukou" userId="36649943-5328-4d03-a4bf-41e9372b7e8c" providerId="ADAL" clId="{395CF8D3-C0FF-AA4D-87B1-A2DC2B60732A}" dt="2025-07-19T10:40:57.356" v="188" actId="20577"/>
        <pc:sldMkLst>
          <pc:docMk/>
          <pc:sldMk cId="0" sldId="257"/>
        </pc:sldMkLst>
        <pc:spChg chg="mod">
          <ac:chgData name="Michel Nzikou Mamboukou" userId="36649943-5328-4d03-a4bf-41e9372b7e8c" providerId="ADAL" clId="{395CF8D3-C0FF-AA4D-87B1-A2DC2B60732A}" dt="2025-07-19T10:40:40.451" v="187" actId="1076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14:33.088" v="245" actId="1036"/>
        <pc:sldMkLst>
          <pc:docMk/>
          <pc:sldMk cId="0" sldId="258"/>
        </pc:sldMkLst>
        <pc:spChg chg="mod">
          <ac:chgData name="Michel Nzikou Mamboukou" userId="36649943-5328-4d03-a4bf-41e9372b7e8c" providerId="ADAL" clId="{395CF8D3-C0FF-AA4D-87B1-A2DC2B60732A}" dt="2025-07-19T11:13:40.949" v="225" actId="1035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Michel Nzikou Mamboukou" userId="36649943-5328-4d03-a4bf-41e9372b7e8c" providerId="ADAL" clId="{395CF8D3-C0FF-AA4D-87B1-A2DC2B60732A}" dt="2025-07-19T10:40:10.676" v="184" actId="478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Michel Nzikou Mamboukou" userId="36649943-5328-4d03-a4bf-41e9372b7e8c" providerId="ADAL" clId="{395CF8D3-C0FF-AA4D-87B1-A2DC2B60732A}" dt="2025-07-19T11:14:33.088" v="245" actId="1036"/>
          <ac:spMkLst>
            <pc:docMk/>
            <pc:sldMk cId="0" sldId="258"/>
            <ac:spMk id="5" creationId="{21ECA4F7-C520-D960-34ED-5009C4B283E7}"/>
          </ac:spMkLst>
        </pc:spChg>
        <pc:spChg chg="add del mod">
          <ac:chgData name="Michel Nzikou Mamboukou" userId="36649943-5328-4d03-a4bf-41e9372b7e8c" providerId="ADAL" clId="{395CF8D3-C0FF-AA4D-87B1-A2DC2B60732A}" dt="2025-07-19T10:37:55.191" v="90" actId="478"/>
          <ac:spMkLst>
            <pc:docMk/>
            <pc:sldMk cId="0" sldId="258"/>
            <ac:spMk id="7" creationId="{8EAFF6E2-CF84-FA54-C6CF-9EE164AC38E8}"/>
          </ac:spMkLst>
        </pc:spChg>
        <pc:spChg chg="add del">
          <ac:chgData name="Michel Nzikou Mamboukou" userId="36649943-5328-4d03-a4bf-41e9372b7e8c" providerId="ADAL" clId="{395CF8D3-C0FF-AA4D-87B1-A2DC2B60732A}" dt="2025-07-19T10:37:54.231" v="89" actId="22"/>
          <ac:spMkLst>
            <pc:docMk/>
            <pc:sldMk cId="0" sldId="258"/>
            <ac:spMk id="9" creationId="{A800E55A-2406-5B27-3C9A-F6D52A0AF2A6}"/>
          </ac:spMkLst>
        </pc:spChg>
        <pc:spChg chg="add del mod">
          <ac:chgData name="Michel Nzikou Mamboukou" userId="36649943-5328-4d03-a4bf-41e9372b7e8c" providerId="ADAL" clId="{395CF8D3-C0FF-AA4D-87B1-A2DC2B60732A}" dt="2025-07-19T10:40:15.095" v="185" actId="478"/>
          <ac:spMkLst>
            <pc:docMk/>
            <pc:sldMk cId="0" sldId="258"/>
            <ac:spMk id="11" creationId="{2F378E54-1774-EFDB-3B5E-56D306027D92}"/>
          </ac:spMkLst>
        </pc:spChg>
        <pc:picChg chg="mod">
          <ac:chgData name="Michel Nzikou Mamboukou" userId="36649943-5328-4d03-a4bf-41e9372b7e8c" providerId="ADAL" clId="{395CF8D3-C0FF-AA4D-87B1-A2DC2B60732A}" dt="2025-07-19T11:13:35.712" v="215" actId="1035"/>
          <ac:picMkLst>
            <pc:docMk/>
            <pc:sldMk cId="0" sldId="258"/>
            <ac:picMk id="1026" creationId="{A3C78F65-3C46-A040-C151-E3206012BD05}"/>
          </ac:picMkLst>
        </pc:picChg>
      </pc:sldChg>
      <pc:sldChg chg="addSp delSp modSp mod">
        <pc:chgData name="Michel Nzikou Mamboukou" userId="36649943-5328-4d03-a4bf-41e9372b7e8c" providerId="ADAL" clId="{395CF8D3-C0FF-AA4D-87B1-A2DC2B60732A}" dt="2025-07-19T11:14:57.579" v="259" actId="1036"/>
        <pc:sldMkLst>
          <pc:docMk/>
          <pc:sldMk cId="0" sldId="259"/>
        </pc:sldMkLst>
        <pc:spChg chg="mod">
          <ac:chgData name="Michel Nzikou Mamboukou" userId="36649943-5328-4d03-a4bf-41e9372b7e8c" providerId="ADAL" clId="{395CF8D3-C0FF-AA4D-87B1-A2DC2B60732A}" dt="2025-07-19T11:14:57.579" v="259" actId="103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Michel Nzikou Mamboukou" userId="36649943-5328-4d03-a4bf-41e9372b7e8c" providerId="ADAL" clId="{395CF8D3-C0FF-AA4D-87B1-A2DC2B60732A}" dt="2025-07-19T11:12:51.055" v="200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Michel Nzikou Mamboukou" userId="36649943-5328-4d03-a4bf-41e9372b7e8c" providerId="ADAL" clId="{395CF8D3-C0FF-AA4D-87B1-A2DC2B60732A}" dt="2025-07-19T11:14:51.273" v="249" actId="1036"/>
          <ac:spMkLst>
            <pc:docMk/>
            <pc:sldMk cId="0" sldId="259"/>
            <ac:spMk id="5" creationId="{7B5E02B0-59BD-7E4C-50B4-C32B0B0E6D72}"/>
          </ac:spMkLst>
        </pc:spChg>
        <pc:spChg chg="add del mod">
          <ac:chgData name="Michel Nzikou Mamboukou" userId="36649943-5328-4d03-a4bf-41e9372b7e8c" providerId="ADAL" clId="{395CF8D3-C0FF-AA4D-87B1-A2DC2B60732A}" dt="2025-07-19T11:12:53.553" v="201" actId="478"/>
          <ac:spMkLst>
            <pc:docMk/>
            <pc:sldMk cId="0" sldId="259"/>
            <ac:spMk id="7" creationId="{D5412663-390D-D643-1165-9EA1F2F485E0}"/>
          </ac:spMkLst>
        </pc:spChg>
      </pc:sldChg>
      <pc:sldChg chg="addSp delSp modSp mod modNotesTx">
        <pc:chgData name="Michel Nzikou Mamboukou" userId="36649943-5328-4d03-a4bf-41e9372b7e8c" providerId="ADAL" clId="{395CF8D3-C0FF-AA4D-87B1-A2DC2B60732A}" dt="2025-07-19T11:17:52.593" v="269"/>
        <pc:sldMkLst>
          <pc:docMk/>
          <pc:sldMk cId="0" sldId="260"/>
        </pc:sldMkLst>
        <pc:spChg chg="add del mod">
          <ac:chgData name="Michel Nzikou Mamboukou" userId="36649943-5328-4d03-a4bf-41e9372b7e8c" providerId="ADAL" clId="{395CF8D3-C0FF-AA4D-87B1-A2DC2B60732A}" dt="2025-07-19T11:17:52.593" v="269"/>
          <ac:spMkLst>
            <pc:docMk/>
            <pc:sldMk cId="0" sldId="260"/>
            <ac:spMk id="4" creationId="{490B4678-E99C-2058-FE65-239316BA6A9D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19:40.931" v="288" actId="27636"/>
        <pc:sldMkLst>
          <pc:docMk/>
          <pc:sldMk cId="0" sldId="261"/>
        </pc:sldMkLst>
        <pc:spChg chg="mod">
          <ac:chgData name="Michel Nzikou Mamboukou" userId="36649943-5328-4d03-a4bf-41e9372b7e8c" providerId="ADAL" clId="{395CF8D3-C0FF-AA4D-87B1-A2DC2B60732A}" dt="2025-07-19T11:19:40.931" v="288" actId="27636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Michel Nzikou Mamboukou" userId="36649943-5328-4d03-a4bf-41e9372b7e8c" providerId="ADAL" clId="{395CF8D3-C0FF-AA4D-87B1-A2DC2B60732A}" dt="2025-07-19T11:19:30.640" v="285" actId="478"/>
          <ac:spMkLst>
            <pc:docMk/>
            <pc:sldMk cId="0" sldId="261"/>
            <ac:spMk id="5" creationId="{18FC333E-D4DC-3EE4-184C-A365156789BB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21:16.069" v="291" actId="478"/>
        <pc:sldMkLst>
          <pc:docMk/>
          <pc:sldMk cId="0" sldId="262"/>
        </pc:sldMkLst>
        <pc:spChg chg="add del mod">
          <ac:chgData name="Michel Nzikou Mamboukou" userId="36649943-5328-4d03-a4bf-41e9372b7e8c" providerId="ADAL" clId="{395CF8D3-C0FF-AA4D-87B1-A2DC2B60732A}" dt="2025-07-19T11:21:16.069" v="291" actId="478"/>
          <ac:spMkLst>
            <pc:docMk/>
            <pc:sldMk cId="0" sldId="262"/>
            <ac:spMk id="4" creationId="{7A969584-1021-C0AD-BEE3-69707A296AD4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23:11.139" v="315" actId="20577"/>
        <pc:sldMkLst>
          <pc:docMk/>
          <pc:sldMk cId="0" sldId="263"/>
        </pc:sldMkLst>
        <pc:spChg chg="mod">
          <ac:chgData name="Michel Nzikou Mamboukou" userId="36649943-5328-4d03-a4bf-41e9372b7e8c" providerId="ADAL" clId="{395CF8D3-C0FF-AA4D-87B1-A2DC2B60732A}" dt="2025-07-19T11:23:11.139" v="315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Michel Nzikou Mamboukou" userId="36649943-5328-4d03-a4bf-41e9372b7e8c" providerId="ADAL" clId="{395CF8D3-C0FF-AA4D-87B1-A2DC2B60732A}" dt="2025-07-19T11:22:37.524" v="303" actId="478"/>
          <ac:spMkLst>
            <pc:docMk/>
            <pc:sldMk cId="0" sldId="263"/>
            <ac:spMk id="5" creationId="{4B39C8F2-BF98-BAEA-3E77-65E318468C2C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25:30.661" v="339" actId="478"/>
        <pc:sldMkLst>
          <pc:docMk/>
          <pc:sldMk cId="0" sldId="264"/>
        </pc:sldMkLst>
        <pc:spChg chg="add del mod">
          <ac:chgData name="Michel Nzikou Mamboukou" userId="36649943-5328-4d03-a4bf-41e9372b7e8c" providerId="ADAL" clId="{395CF8D3-C0FF-AA4D-87B1-A2DC2B60732A}" dt="2025-07-19T11:25:16.925" v="336" actId="21"/>
          <ac:spMkLst>
            <pc:docMk/>
            <pc:sldMk cId="0" sldId="264"/>
            <ac:spMk id="4" creationId="{F3A1DC2A-32FA-EB54-7C17-1CAB7287166C}"/>
          </ac:spMkLst>
        </pc:spChg>
        <pc:spChg chg="add del mod">
          <ac:chgData name="Michel Nzikou Mamboukou" userId="36649943-5328-4d03-a4bf-41e9372b7e8c" providerId="ADAL" clId="{395CF8D3-C0FF-AA4D-87B1-A2DC2B60732A}" dt="2025-07-19T11:25:30.661" v="339" actId="478"/>
          <ac:spMkLst>
            <pc:docMk/>
            <pc:sldMk cId="0" sldId="264"/>
            <ac:spMk id="6" creationId="{CAC78E99-BC0C-968D-3CCE-C9446DB3179B}"/>
          </ac:spMkLst>
        </pc:spChg>
        <pc:graphicFrameChg chg="mod">
          <ac:chgData name="Michel Nzikou Mamboukou" userId="36649943-5328-4d03-a4bf-41e9372b7e8c" providerId="ADAL" clId="{395CF8D3-C0FF-AA4D-87B1-A2DC2B60732A}" dt="2025-07-19T11:24:38.475" v="335" actId="20577"/>
          <ac:graphicFrameMkLst>
            <pc:docMk/>
            <pc:sldMk cId="0" sldId="264"/>
            <ac:graphicFrameMk id="5" creationId="{0BBBBD6F-CF78-19F7-54B9-1615668A8111}"/>
          </ac:graphicFrameMkLst>
        </pc:graphicFrameChg>
      </pc:sldChg>
      <pc:sldChg chg="addSp delSp modSp mod">
        <pc:chgData name="Michel Nzikou Mamboukou" userId="36649943-5328-4d03-a4bf-41e9372b7e8c" providerId="ADAL" clId="{395CF8D3-C0FF-AA4D-87B1-A2DC2B60732A}" dt="2025-07-19T11:26:47.296" v="346" actId="478"/>
        <pc:sldMkLst>
          <pc:docMk/>
          <pc:sldMk cId="0" sldId="265"/>
        </pc:sldMkLst>
        <pc:spChg chg="add del mod">
          <ac:chgData name="Michel Nzikou Mamboukou" userId="36649943-5328-4d03-a4bf-41e9372b7e8c" providerId="ADAL" clId="{395CF8D3-C0FF-AA4D-87B1-A2DC2B60732A}" dt="2025-07-19T11:26:47.296" v="346" actId="478"/>
          <ac:spMkLst>
            <pc:docMk/>
            <pc:sldMk cId="0" sldId="265"/>
            <ac:spMk id="4" creationId="{00A2CDFA-D546-06B3-21E6-4316712CCD4A}"/>
          </ac:spMkLst>
        </pc:spChg>
      </pc:sldChg>
      <pc:sldChg chg="addSp delSp modSp mod">
        <pc:chgData name="Michel Nzikou Mamboukou" userId="36649943-5328-4d03-a4bf-41e9372b7e8c" providerId="ADAL" clId="{395CF8D3-C0FF-AA4D-87B1-A2DC2B60732A}" dt="2025-07-19T11:28:36.697" v="354" actId="478"/>
        <pc:sldMkLst>
          <pc:docMk/>
          <pc:sldMk cId="0" sldId="266"/>
        </pc:sldMkLst>
        <pc:spChg chg="add del mod">
          <ac:chgData name="Michel Nzikou Mamboukou" userId="36649943-5328-4d03-a4bf-41e9372b7e8c" providerId="ADAL" clId="{395CF8D3-C0FF-AA4D-87B1-A2DC2B60732A}" dt="2025-07-19T11:28:36.697" v="354" actId="478"/>
          <ac:spMkLst>
            <pc:docMk/>
            <pc:sldMk cId="0" sldId="266"/>
            <ac:spMk id="4" creationId="{0D7ACB53-3DE6-A0A5-E55E-1F87A35F8EC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ShebMichel/kaggle-innovation-trends" TargetMode="External"/><Relationship Id="rId1" Type="http://schemas.openxmlformats.org/officeDocument/2006/relationships/hyperlink" Target="https://www.kaggle.com/code/michelnzikou/kaggle-trend-over-time" TargetMode="External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ichelnzikou/kaggle-trend-over-time" TargetMode="External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hyperlink" Target="https://github.com/ShebMichel/kaggle-innovation-tren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6595D-1C1E-4045-8EE0-22FEFF4AED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188309-ED5D-4B2B-A9CA-46F2FFA88DD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Some competitions attract thousands of teams, others remain niche.</a:t>
          </a:r>
          <a:endParaRPr lang="en-US"/>
        </a:p>
      </dgm:t>
    </dgm:pt>
    <dgm:pt modelId="{5E92F5D0-D89F-4793-BED7-FC75EBF49285}" type="parTrans" cxnId="{39157382-1330-4D4C-968E-92B56E3AD8AA}">
      <dgm:prSet/>
      <dgm:spPr/>
      <dgm:t>
        <a:bodyPr/>
        <a:lstStyle/>
        <a:p>
          <a:endParaRPr lang="en-US"/>
        </a:p>
      </dgm:t>
    </dgm:pt>
    <dgm:pt modelId="{374990B0-B8FB-4403-8637-1E4AF6B1F756}" type="sibTrans" cxnId="{39157382-1330-4D4C-968E-92B56E3AD8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F3E2C1-DBBB-4819-8717-6C7ED9A4E76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Average team participation increases over time.</a:t>
          </a:r>
          <a:endParaRPr lang="en-US"/>
        </a:p>
      </dgm:t>
    </dgm:pt>
    <dgm:pt modelId="{F3376BE7-342E-4663-9026-E0EF9343B5EA}" type="parTrans" cxnId="{0F7E179B-9D8C-49F6-981E-8B1CFAD11DBF}">
      <dgm:prSet/>
      <dgm:spPr/>
      <dgm:t>
        <a:bodyPr/>
        <a:lstStyle/>
        <a:p>
          <a:endParaRPr lang="en-US"/>
        </a:p>
      </dgm:t>
    </dgm:pt>
    <dgm:pt modelId="{535846DD-14EC-4467-8525-42F15845BCB8}" type="sibTrans" cxnId="{0F7E179B-9D8C-49F6-981E-8B1CFAD11D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75B136-FBA5-417A-BD67-E4C40295A7A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Strategic competitions drive broader engagement.</a:t>
          </a:r>
          <a:endParaRPr lang="en-US"/>
        </a:p>
      </dgm:t>
    </dgm:pt>
    <dgm:pt modelId="{BE3BEBF8-A14C-48DB-BA75-86F1199578A4}" type="parTrans" cxnId="{4D5B7003-6230-4FB5-82FB-60BC531665C2}">
      <dgm:prSet/>
      <dgm:spPr/>
      <dgm:t>
        <a:bodyPr/>
        <a:lstStyle/>
        <a:p>
          <a:endParaRPr lang="en-US"/>
        </a:p>
      </dgm:t>
    </dgm:pt>
    <dgm:pt modelId="{1B0ABFAE-9050-4171-A61B-EBB4781CEAE3}" type="sibTrans" cxnId="{4D5B7003-6230-4FB5-82FB-60BC531665C2}">
      <dgm:prSet/>
      <dgm:spPr/>
      <dgm:t>
        <a:bodyPr/>
        <a:lstStyle/>
        <a:p>
          <a:endParaRPr lang="en-US"/>
        </a:p>
      </dgm:t>
    </dgm:pt>
    <dgm:pt modelId="{A93FC959-62FB-4033-A7EE-93A99F45E9BE}" type="pres">
      <dgm:prSet presAssocID="{B216595D-1C1E-4045-8EE0-22FEFF4AED5D}" presName="root" presStyleCnt="0">
        <dgm:presLayoutVars>
          <dgm:dir/>
          <dgm:resizeHandles val="exact"/>
        </dgm:presLayoutVars>
      </dgm:prSet>
      <dgm:spPr/>
    </dgm:pt>
    <dgm:pt modelId="{ACF684B5-0A54-4255-9088-42FD3BEF4B00}" type="pres">
      <dgm:prSet presAssocID="{B216595D-1C1E-4045-8EE0-22FEFF4AED5D}" presName="container" presStyleCnt="0">
        <dgm:presLayoutVars>
          <dgm:dir/>
          <dgm:resizeHandles val="exact"/>
        </dgm:presLayoutVars>
      </dgm:prSet>
      <dgm:spPr/>
    </dgm:pt>
    <dgm:pt modelId="{A6F66D1D-20A3-487A-99AD-0C1A84DB94A7}" type="pres">
      <dgm:prSet presAssocID="{69188309-ED5D-4B2B-A9CA-46F2FFA88DDE}" presName="compNode" presStyleCnt="0"/>
      <dgm:spPr/>
    </dgm:pt>
    <dgm:pt modelId="{8D6685F6-34F3-426C-813E-87F6815B7FAF}" type="pres">
      <dgm:prSet presAssocID="{69188309-ED5D-4B2B-A9CA-46F2FFA88DDE}" presName="iconBgRect" presStyleLbl="bgShp" presStyleIdx="0" presStyleCnt="3"/>
      <dgm:spPr/>
    </dgm:pt>
    <dgm:pt modelId="{67A1E275-408F-414B-A68A-5EA64C17BF95}" type="pres">
      <dgm:prSet presAssocID="{69188309-ED5D-4B2B-A9CA-46F2FFA88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21658783-2DDD-4EDB-AD8A-04BB7431A7AF}" type="pres">
      <dgm:prSet presAssocID="{69188309-ED5D-4B2B-A9CA-46F2FFA88DDE}" presName="spaceRect" presStyleCnt="0"/>
      <dgm:spPr/>
    </dgm:pt>
    <dgm:pt modelId="{1C145AB0-B473-4056-A7C3-6C9615DF4A0D}" type="pres">
      <dgm:prSet presAssocID="{69188309-ED5D-4B2B-A9CA-46F2FFA88DDE}" presName="textRect" presStyleLbl="revTx" presStyleIdx="0" presStyleCnt="3">
        <dgm:presLayoutVars>
          <dgm:chMax val="1"/>
          <dgm:chPref val="1"/>
        </dgm:presLayoutVars>
      </dgm:prSet>
      <dgm:spPr/>
    </dgm:pt>
    <dgm:pt modelId="{291BFC01-E9B3-4745-A85A-8FCE88725EBD}" type="pres">
      <dgm:prSet presAssocID="{374990B0-B8FB-4403-8637-1E4AF6B1F756}" presName="sibTrans" presStyleLbl="sibTrans2D1" presStyleIdx="0" presStyleCnt="0"/>
      <dgm:spPr/>
    </dgm:pt>
    <dgm:pt modelId="{6C3238AD-7500-4EEC-A347-E0AB3F926D89}" type="pres">
      <dgm:prSet presAssocID="{01F3E2C1-DBBB-4819-8717-6C7ED9A4E76D}" presName="compNode" presStyleCnt="0"/>
      <dgm:spPr/>
    </dgm:pt>
    <dgm:pt modelId="{8E930349-5A78-4872-803B-E33AC2BAFD2A}" type="pres">
      <dgm:prSet presAssocID="{01F3E2C1-DBBB-4819-8717-6C7ED9A4E76D}" presName="iconBgRect" presStyleLbl="bgShp" presStyleIdx="1" presStyleCnt="3"/>
      <dgm:spPr/>
    </dgm:pt>
    <dgm:pt modelId="{3189B00C-52DB-4D58-97C5-5ABC716A5EFB}" type="pres">
      <dgm:prSet presAssocID="{01F3E2C1-DBBB-4819-8717-6C7ED9A4E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6029264C-A0E3-4FD7-8B66-51B8552746A0}" type="pres">
      <dgm:prSet presAssocID="{01F3E2C1-DBBB-4819-8717-6C7ED9A4E76D}" presName="spaceRect" presStyleCnt="0"/>
      <dgm:spPr/>
    </dgm:pt>
    <dgm:pt modelId="{82735014-1B43-4E8A-BFBA-CCAD3C1B92E2}" type="pres">
      <dgm:prSet presAssocID="{01F3E2C1-DBBB-4819-8717-6C7ED9A4E76D}" presName="textRect" presStyleLbl="revTx" presStyleIdx="1" presStyleCnt="3">
        <dgm:presLayoutVars>
          <dgm:chMax val="1"/>
          <dgm:chPref val="1"/>
        </dgm:presLayoutVars>
      </dgm:prSet>
      <dgm:spPr/>
    </dgm:pt>
    <dgm:pt modelId="{58AEA372-2F63-425E-B886-85751E178419}" type="pres">
      <dgm:prSet presAssocID="{535846DD-14EC-4467-8525-42F15845BCB8}" presName="sibTrans" presStyleLbl="sibTrans2D1" presStyleIdx="0" presStyleCnt="0"/>
      <dgm:spPr/>
    </dgm:pt>
    <dgm:pt modelId="{00A620CC-6CF5-498B-B282-E5244F97333C}" type="pres">
      <dgm:prSet presAssocID="{9E75B136-FBA5-417A-BD67-E4C40295A7AC}" presName="compNode" presStyleCnt="0"/>
      <dgm:spPr/>
    </dgm:pt>
    <dgm:pt modelId="{DBAD95BB-6D1F-4F9C-A673-B6FDA3DB84C6}" type="pres">
      <dgm:prSet presAssocID="{9E75B136-FBA5-417A-BD67-E4C40295A7AC}" presName="iconBgRect" presStyleLbl="bgShp" presStyleIdx="2" presStyleCnt="3"/>
      <dgm:spPr/>
    </dgm:pt>
    <dgm:pt modelId="{AAED249A-542B-4652-A528-880809724C0B}" type="pres">
      <dgm:prSet presAssocID="{9E75B136-FBA5-417A-BD67-E4C40295A7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DC8DAA1-86EE-42B3-84AA-76F60BFEB4BF}" type="pres">
      <dgm:prSet presAssocID="{9E75B136-FBA5-417A-BD67-E4C40295A7AC}" presName="spaceRect" presStyleCnt="0"/>
      <dgm:spPr/>
    </dgm:pt>
    <dgm:pt modelId="{787045D5-E31F-447B-A757-B9F78D67043C}" type="pres">
      <dgm:prSet presAssocID="{9E75B136-FBA5-417A-BD67-E4C40295A7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5B7003-6230-4FB5-82FB-60BC531665C2}" srcId="{B216595D-1C1E-4045-8EE0-22FEFF4AED5D}" destId="{9E75B136-FBA5-417A-BD67-E4C40295A7AC}" srcOrd="2" destOrd="0" parTransId="{BE3BEBF8-A14C-48DB-BA75-86F1199578A4}" sibTransId="{1B0ABFAE-9050-4171-A61B-EBB4781CEAE3}"/>
    <dgm:cxn modelId="{A2B35239-4EDA-194D-9976-083DD74F247D}" type="presOf" srcId="{B216595D-1C1E-4045-8EE0-22FEFF4AED5D}" destId="{A93FC959-62FB-4033-A7EE-93A99F45E9BE}" srcOrd="0" destOrd="0" presId="urn:microsoft.com/office/officeart/2018/2/layout/IconCircleList"/>
    <dgm:cxn modelId="{1AFD0B49-0824-AD44-A6C6-8D348E459D4D}" type="presOf" srcId="{535846DD-14EC-4467-8525-42F15845BCB8}" destId="{58AEA372-2F63-425E-B886-85751E178419}" srcOrd="0" destOrd="0" presId="urn:microsoft.com/office/officeart/2018/2/layout/IconCircleList"/>
    <dgm:cxn modelId="{CC439C50-9493-8E45-80F5-2026F2E4DE44}" type="presOf" srcId="{374990B0-B8FB-4403-8637-1E4AF6B1F756}" destId="{291BFC01-E9B3-4745-A85A-8FCE88725EBD}" srcOrd="0" destOrd="0" presId="urn:microsoft.com/office/officeart/2018/2/layout/IconCircleList"/>
    <dgm:cxn modelId="{39157382-1330-4D4C-968E-92B56E3AD8AA}" srcId="{B216595D-1C1E-4045-8EE0-22FEFF4AED5D}" destId="{69188309-ED5D-4B2B-A9CA-46F2FFA88DDE}" srcOrd="0" destOrd="0" parTransId="{5E92F5D0-D89F-4793-BED7-FC75EBF49285}" sibTransId="{374990B0-B8FB-4403-8637-1E4AF6B1F756}"/>
    <dgm:cxn modelId="{0F7E179B-9D8C-49F6-981E-8B1CFAD11DBF}" srcId="{B216595D-1C1E-4045-8EE0-22FEFF4AED5D}" destId="{01F3E2C1-DBBB-4819-8717-6C7ED9A4E76D}" srcOrd="1" destOrd="0" parTransId="{F3376BE7-342E-4663-9026-E0EF9343B5EA}" sibTransId="{535846DD-14EC-4467-8525-42F15845BCB8}"/>
    <dgm:cxn modelId="{224EDBA5-F41A-BC46-8A1F-D7CFDAAE233C}" type="presOf" srcId="{9E75B136-FBA5-417A-BD67-E4C40295A7AC}" destId="{787045D5-E31F-447B-A757-B9F78D67043C}" srcOrd="0" destOrd="0" presId="urn:microsoft.com/office/officeart/2018/2/layout/IconCircleList"/>
    <dgm:cxn modelId="{69F9D3B5-5F70-8349-A840-FEE153ABD25C}" type="presOf" srcId="{01F3E2C1-DBBB-4819-8717-6C7ED9A4E76D}" destId="{82735014-1B43-4E8A-BFBA-CCAD3C1B92E2}" srcOrd="0" destOrd="0" presId="urn:microsoft.com/office/officeart/2018/2/layout/IconCircleList"/>
    <dgm:cxn modelId="{DFA00EE2-3264-1E40-8438-47C38C4E415B}" type="presOf" srcId="{69188309-ED5D-4B2B-A9CA-46F2FFA88DDE}" destId="{1C145AB0-B473-4056-A7C3-6C9615DF4A0D}" srcOrd="0" destOrd="0" presId="urn:microsoft.com/office/officeart/2018/2/layout/IconCircleList"/>
    <dgm:cxn modelId="{0631A6B7-00DC-464D-B795-87E70BB356A8}" type="presParOf" srcId="{A93FC959-62FB-4033-A7EE-93A99F45E9BE}" destId="{ACF684B5-0A54-4255-9088-42FD3BEF4B00}" srcOrd="0" destOrd="0" presId="urn:microsoft.com/office/officeart/2018/2/layout/IconCircleList"/>
    <dgm:cxn modelId="{47F37F6E-5DEB-074E-BBB0-7A73FF272884}" type="presParOf" srcId="{ACF684B5-0A54-4255-9088-42FD3BEF4B00}" destId="{A6F66D1D-20A3-487A-99AD-0C1A84DB94A7}" srcOrd="0" destOrd="0" presId="urn:microsoft.com/office/officeart/2018/2/layout/IconCircleList"/>
    <dgm:cxn modelId="{97E10A02-FEE7-AF4B-97A4-40B467E1556E}" type="presParOf" srcId="{A6F66D1D-20A3-487A-99AD-0C1A84DB94A7}" destId="{8D6685F6-34F3-426C-813E-87F6815B7FAF}" srcOrd="0" destOrd="0" presId="urn:microsoft.com/office/officeart/2018/2/layout/IconCircleList"/>
    <dgm:cxn modelId="{6F652E26-64D6-4B42-90DE-A3ED873A3010}" type="presParOf" srcId="{A6F66D1D-20A3-487A-99AD-0C1A84DB94A7}" destId="{67A1E275-408F-414B-A68A-5EA64C17BF95}" srcOrd="1" destOrd="0" presId="urn:microsoft.com/office/officeart/2018/2/layout/IconCircleList"/>
    <dgm:cxn modelId="{3F67B55A-8F2C-3447-ADDE-D79E2C07844E}" type="presParOf" srcId="{A6F66D1D-20A3-487A-99AD-0C1A84DB94A7}" destId="{21658783-2DDD-4EDB-AD8A-04BB7431A7AF}" srcOrd="2" destOrd="0" presId="urn:microsoft.com/office/officeart/2018/2/layout/IconCircleList"/>
    <dgm:cxn modelId="{C0A3C37E-EC53-3949-95B3-45D2BEB7A2B8}" type="presParOf" srcId="{A6F66D1D-20A3-487A-99AD-0C1A84DB94A7}" destId="{1C145AB0-B473-4056-A7C3-6C9615DF4A0D}" srcOrd="3" destOrd="0" presId="urn:microsoft.com/office/officeart/2018/2/layout/IconCircleList"/>
    <dgm:cxn modelId="{C24C0B83-FFBE-5942-9932-AFEB68CC0B34}" type="presParOf" srcId="{ACF684B5-0A54-4255-9088-42FD3BEF4B00}" destId="{291BFC01-E9B3-4745-A85A-8FCE88725EBD}" srcOrd="1" destOrd="0" presId="urn:microsoft.com/office/officeart/2018/2/layout/IconCircleList"/>
    <dgm:cxn modelId="{F9EA0397-A81F-AC42-92F2-505C2E27BD50}" type="presParOf" srcId="{ACF684B5-0A54-4255-9088-42FD3BEF4B00}" destId="{6C3238AD-7500-4EEC-A347-E0AB3F926D89}" srcOrd="2" destOrd="0" presId="urn:microsoft.com/office/officeart/2018/2/layout/IconCircleList"/>
    <dgm:cxn modelId="{A7CB3C2E-FCDF-854F-BEC5-856747F0E83D}" type="presParOf" srcId="{6C3238AD-7500-4EEC-A347-E0AB3F926D89}" destId="{8E930349-5A78-4872-803B-E33AC2BAFD2A}" srcOrd="0" destOrd="0" presId="urn:microsoft.com/office/officeart/2018/2/layout/IconCircleList"/>
    <dgm:cxn modelId="{613873D1-9C78-2648-855D-D471EA7E5A43}" type="presParOf" srcId="{6C3238AD-7500-4EEC-A347-E0AB3F926D89}" destId="{3189B00C-52DB-4D58-97C5-5ABC716A5EFB}" srcOrd="1" destOrd="0" presId="urn:microsoft.com/office/officeart/2018/2/layout/IconCircleList"/>
    <dgm:cxn modelId="{2FBBF5E5-62D9-6247-B522-5B1A71AFB88B}" type="presParOf" srcId="{6C3238AD-7500-4EEC-A347-E0AB3F926D89}" destId="{6029264C-A0E3-4FD7-8B66-51B8552746A0}" srcOrd="2" destOrd="0" presId="urn:microsoft.com/office/officeart/2018/2/layout/IconCircleList"/>
    <dgm:cxn modelId="{449ACEB6-DEFF-9445-A5E2-0464791F925A}" type="presParOf" srcId="{6C3238AD-7500-4EEC-A347-E0AB3F926D89}" destId="{82735014-1B43-4E8A-BFBA-CCAD3C1B92E2}" srcOrd="3" destOrd="0" presId="urn:microsoft.com/office/officeart/2018/2/layout/IconCircleList"/>
    <dgm:cxn modelId="{9534A66B-FF67-AE4D-ADA6-2354BC0D6940}" type="presParOf" srcId="{ACF684B5-0A54-4255-9088-42FD3BEF4B00}" destId="{58AEA372-2F63-425E-B886-85751E178419}" srcOrd="3" destOrd="0" presId="urn:microsoft.com/office/officeart/2018/2/layout/IconCircleList"/>
    <dgm:cxn modelId="{3888B51E-4D4D-8246-816E-24DCA0B15EFB}" type="presParOf" srcId="{ACF684B5-0A54-4255-9088-42FD3BEF4B00}" destId="{00A620CC-6CF5-498B-B282-E5244F97333C}" srcOrd="4" destOrd="0" presId="urn:microsoft.com/office/officeart/2018/2/layout/IconCircleList"/>
    <dgm:cxn modelId="{441B9F6C-0B7A-6245-B85A-50F4719879A1}" type="presParOf" srcId="{00A620CC-6CF5-498B-B282-E5244F97333C}" destId="{DBAD95BB-6D1F-4F9C-A673-B6FDA3DB84C6}" srcOrd="0" destOrd="0" presId="urn:microsoft.com/office/officeart/2018/2/layout/IconCircleList"/>
    <dgm:cxn modelId="{3D13CAF8-65FE-9B4E-B881-12005A1F97A6}" type="presParOf" srcId="{00A620CC-6CF5-498B-B282-E5244F97333C}" destId="{AAED249A-542B-4652-A528-880809724C0B}" srcOrd="1" destOrd="0" presId="urn:microsoft.com/office/officeart/2018/2/layout/IconCircleList"/>
    <dgm:cxn modelId="{BFEE4CD6-66E2-A442-9AB3-F1B973E1ED38}" type="presParOf" srcId="{00A620CC-6CF5-498B-B282-E5244F97333C}" destId="{7DC8DAA1-86EE-42B3-84AA-76F60BFEB4BF}" srcOrd="2" destOrd="0" presId="urn:microsoft.com/office/officeart/2018/2/layout/IconCircleList"/>
    <dgm:cxn modelId="{3DCC65C7-C1EC-E647-8B93-0907F60300F1}" type="presParOf" srcId="{00A620CC-6CF5-498B-B282-E5244F97333C}" destId="{787045D5-E31F-447B-A757-B9F78D6704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3D32A-0B45-4A61-B703-56293F49F4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1C08BE-E54A-48D3-9F45-E081D86C7A82}">
      <dgm:prSet/>
      <dgm:spPr/>
      <dgm:t>
        <a:bodyPr/>
        <a:lstStyle/>
        <a:p>
          <a:pPr>
            <a:defRPr cap="all"/>
          </a:pPr>
          <a:r>
            <a:rPr lang="en-US"/>
            <a:t>Focus growing on Explainability, Fairness, and Real-Time ML.</a:t>
          </a:r>
        </a:p>
      </dgm:t>
    </dgm:pt>
    <dgm:pt modelId="{C28D37E1-7223-490B-982B-1F72D10ACB26}" type="parTrans" cxnId="{71441709-C15D-4344-8F5C-857A50715D12}">
      <dgm:prSet/>
      <dgm:spPr/>
      <dgm:t>
        <a:bodyPr/>
        <a:lstStyle/>
        <a:p>
          <a:endParaRPr lang="en-US"/>
        </a:p>
      </dgm:t>
    </dgm:pt>
    <dgm:pt modelId="{CD93D2DC-1A39-4100-9365-8C156117D2BE}" type="sibTrans" cxnId="{71441709-C15D-4344-8F5C-857A50715D12}">
      <dgm:prSet/>
      <dgm:spPr/>
      <dgm:t>
        <a:bodyPr/>
        <a:lstStyle/>
        <a:p>
          <a:endParaRPr lang="en-US"/>
        </a:p>
      </dgm:t>
    </dgm:pt>
    <dgm:pt modelId="{637508E1-5AA2-469C-824F-B7014B2475D6}">
      <dgm:prSet/>
      <dgm:spPr/>
      <dgm:t>
        <a:bodyPr/>
        <a:lstStyle/>
        <a:p>
          <a:pPr>
            <a:defRPr cap="all"/>
          </a:pPr>
          <a:r>
            <a:rPr lang="en-US" dirty="0"/>
            <a:t>Community shows interest in tabular, healthcare, geospatial data.</a:t>
          </a:r>
        </a:p>
      </dgm:t>
    </dgm:pt>
    <dgm:pt modelId="{E4C75473-672B-405C-AA27-EC2F4C8D63AA}" type="parTrans" cxnId="{8B17DDE5-D349-4C1D-89DD-2B1E7A18D706}">
      <dgm:prSet/>
      <dgm:spPr/>
      <dgm:t>
        <a:bodyPr/>
        <a:lstStyle/>
        <a:p>
          <a:endParaRPr lang="en-US"/>
        </a:p>
      </dgm:t>
    </dgm:pt>
    <dgm:pt modelId="{AF4E1723-C59A-4DC9-9EB1-73C625D89024}" type="sibTrans" cxnId="{8B17DDE5-D349-4C1D-89DD-2B1E7A18D706}">
      <dgm:prSet/>
      <dgm:spPr/>
      <dgm:t>
        <a:bodyPr/>
        <a:lstStyle/>
        <a:p>
          <a:endParaRPr lang="en-US"/>
        </a:p>
      </dgm:t>
    </dgm:pt>
    <dgm:pt modelId="{B57AABE8-4EB4-4A76-A660-97AF127DA29B}">
      <dgm:prSet/>
      <dgm:spPr/>
      <dgm:t>
        <a:bodyPr/>
        <a:lstStyle/>
        <a:p>
          <a:pPr>
            <a:defRPr cap="all"/>
          </a:pPr>
          <a:r>
            <a:rPr lang="en-US"/>
            <a:t>Adoption of Notebooks, AutoML, APIs rising.</a:t>
          </a:r>
        </a:p>
      </dgm:t>
    </dgm:pt>
    <dgm:pt modelId="{41E9C976-2CCF-4E27-B3EE-98CC9CF37CFF}" type="parTrans" cxnId="{CF05F790-8277-4D07-AD20-5DAB074C7CE6}">
      <dgm:prSet/>
      <dgm:spPr/>
      <dgm:t>
        <a:bodyPr/>
        <a:lstStyle/>
        <a:p>
          <a:endParaRPr lang="en-US"/>
        </a:p>
      </dgm:t>
    </dgm:pt>
    <dgm:pt modelId="{9ABB1B0D-9DBC-44C7-97C2-12276B2D1B78}" type="sibTrans" cxnId="{CF05F790-8277-4D07-AD20-5DAB074C7CE6}">
      <dgm:prSet/>
      <dgm:spPr/>
      <dgm:t>
        <a:bodyPr/>
        <a:lstStyle/>
        <a:p>
          <a:endParaRPr lang="en-US"/>
        </a:p>
      </dgm:t>
    </dgm:pt>
    <dgm:pt modelId="{8B65D557-4CB7-4806-BAAB-A7B44F2E28F4}" type="pres">
      <dgm:prSet presAssocID="{E8D3D32A-0B45-4A61-B703-56293F49F4A3}" presName="root" presStyleCnt="0">
        <dgm:presLayoutVars>
          <dgm:dir/>
          <dgm:resizeHandles val="exact"/>
        </dgm:presLayoutVars>
      </dgm:prSet>
      <dgm:spPr/>
    </dgm:pt>
    <dgm:pt modelId="{94B76C4E-543E-46AA-87F5-2A6CACD16975}" type="pres">
      <dgm:prSet presAssocID="{AD1C08BE-E54A-48D3-9F45-E081D86C7A82}" presName="compNode" presStyleCnt="0"/>
      <dgm:spPr/>
    </dgm:pt>
    <dgm:pt modelId="{F1D0F246-B3CB-4027-B562-5AC6A873702D}" type="pres">
      <dgm:prSet presAssocID="{AD1C08BE-E54A-48D3-9F45-E081D86C7A82}" presName="iconBgRect" presStyleLbl="bgShp" presStyleIdx="0" presStyleCnt="3"/>
      <dgm:spPr/>
    </dgm:pt>
    <dgm:pt modelId="{62A0DFD0-7FDC-4E94-9273-5C969B84CA3D}" type="pres">
      <dgm:prSet presAssocID="{AD1C08BE-E54A-48D3-9F45-E081D86C7A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8FD172-55DB-4B16-AFA6-40111E54DD9B}" type="pres">
      <dgm:prSet presAssocID="{AD1C08BE-E54A-48D3-9F45-E081D86C7A82}" presName="spaceRect" presStyleCnt="0"/>
      <dgm:spPr/>
    </dgm:pt>
    <dgm:pt modelId="{37F503E3-C2A4-496A-B90E-2AD3CED530A9}" type="pres">
      <dgm:prSet presAssocID="{AD1C08BE-E54A-48D3-9F45-E081D86C7A82}" presName="textRect" presStyleLbl="revTx" presStyleIdx="0" presStyleCnt="3">
        <dgm:presLayoutVars>
          <dgm:chMax val="1"/>
          <dgm:chPref val="1"/>
        </dgm:presLayoutVars>
      </dgm:prSet>
      <dgm:spPr/>
    </dgm:pt>
    <dgm:pt modelId="{BD71F61E-60A3-4015-AB6B-E67D68CA6DA0}" type="pres">
      <dgm:prSet presAssocID="{CD93D2DC-1A39-4100-9365-8C156117D2BE}" presName="sibTrans" presStyleCnt="0"/>
      <dgm:spPr/>
    </dgm:pt>
    <dgm:pt modelId="{70FB559A-4044-4257-ADF3-CB242EF568DA}" type="pres">
      <dgm:prSet presAssocID="{637508E1-5AA2-469C-824F-B7014B2475D6}" presName="compNode" presStyleCnt="0"/>
      <dgm:spPr/>
    </dgm:pt>
    <dgm:pt modelId="{CF3CDDE4-6BC5-42D8-B700-C028033BCF74}" type="pres">
      <dgm:prSet presAssocID="{637508E1-5AA2-469C-824F-B7014B2475D6}" presName="iconBgRect" presStyleLbl="bgShp" presStyleIdx="1" presStyleCnt="3"/>
      <dgm:spPr/>
    </dgm:pt>
    <dgm:pt modelId="{FBF98C97-555D-4074-ACA3-D72D90245A4D}" type="pres">
      <dgm:prSet presAssocID="{637508E1-5AA2-469C-824F-B7014B2475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E0D51F4-1D83-4C4F-B26E-E829048622C9}" type="pres">
      <dgm:prSet presAssocID="{637508E1-5AA2-469C-824F-B7014B2475D6}" presName="spaceRect" presStyleCnt="0"/>
      <dgm:spPr/>
    </dgm:pt>
    <dgm:pt modelId="{5BD458A8-863F-4C87-9A97-426E1A2FA221}" type="pres">
      <dgm:prSet presAssocID="{637508E1-5AA2-469C-824F-B7014B2475D6}" presName="textRect" presStyleLbl="revTx" presStyleIdx="1" presStyleCnt="3">
        <dgm:presLayoutVars>
          <dgm:chMax val="1"/>
          <dgm:chPref val="1"/>
        </dgm:presLayoutVars>
      </dgm:prSet>
      <dgm:spPr/>
    </dgm:pt>
    <dgm:pt modelId="{74B3262E-0829-4E91-8378-F1A9A5FA094A}" type="pres">
      <dgm:prSet presAssocID="{AF4E1723-C59A-4DC9-9EB1-73C625D89024}" presName="sibTrans" presStyleCnt="0"/>
      <dgm:spPr/>
    </dgm:pt>
    <dgm:pt modelId="{95E8EF27-C25D-4ED6-858E-8F5EEF959EA0}" type="pres">
      <dgm:prSet presAssocID="{B57AABE8-4EB4-4A76-A660-97AF127DA29B}" presName="compNode" presStyleCnt="0"/>
      <dgm:spPr/>
    </dgm:pt>
    <dgm:pt modelId="{5E49D5BD-7ECC-44F9-B4D0-AF4450DB96AA}" type="pres">
      <dgm:prSet presAssocID="{B57AABE8-4EB4-4A76-A660-97AF127DA29B}" presName="iconBgRect" presStyleLbl="bgShp" presStyleIdx="2" presStyleCnt="3"/>
      <dgm:spPr/>
    </dgm:pt>
    <dgm:pt modelId="{1A0CA20D-9273-4673-81F5-0E655D36FD81}" type="pres">
      <dgm:prSet presAssocID="{B57AABE8-4EB4-4A76-A660-97AF127DA2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C2210E9-2EB0-48A5-9C98-7E1672A1E516}" type="pres">
      <dgm:prSet presAssocID="{B57AABE8-4EB4-4A76-A660-97AF127DA29B}" presName="spaceRect" presStyleCnt="0"/>
      <dgm:spPr/>
    </dgm:pt>
    <dgm:pt modelId="{64D057AB-7E3A-4CA8-BA60-1FA7DB71F095}" type="pres">
      <dgm:prSet presAssocID="{B57AABE8-4EB4-4A76-A660-97AF127DA2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441709-C15D-4344-8F5C-857A50715D12}" srcId="{E8D3D32A-0B45-4A61-B703-56293F49F4A3}" destId="{AD1C08BE-E54A-48D3-9F45-E081D86C7A82}" srcOrd="0" destOrd="0" parTransId="{C28D37E1-7223-490B-982B-1F72D10ACB26}" sibTransId="{CD93D2DC-1A39-4100-9365-8C156117D2BE}"/>
    <dgm:cxn modelId="{8D896C29-E25F-442E-AB43-58D89C4BD79C}" type="presOf" srcId="{B57AABE8-4EB4-4A76-A660-97AF127DA29B}" destId="{64D057AB-7E3A-4CA8-BA60-1FA7DB71F095}" srcOrd="0" destOrd="0" presId="urn:microsoft.com/office/officeart/2018/5/layout/IconCircleLabelList"/>
    <dgm:cxn modelId="{CF05F790-8277-4D07-AD20-5DAB074C7CE6}" srcId="{E8D3D32A-0B45-4A61-B703-56293F49F4A3}" destId="{B57AABE8-4EB4-4A76-A660-97AF127DA29B}" srcOrd="2" destOrd="0" parTransId="{41E9C976-2CCF-4E27-B3EE-98CC9CF37CFF}" sibTransId="{9ABB1B0D-9DBC-44C7-97C2-12276B2D1B78}"/>
    <dgm:cxn modelId="{1007D0AB-D0F6-411A-890A-5BC91F14BEC8}" type="presOf" srcId="{AD1C08BE-E54A-48D3-9F45-E081D86C7A82}" destId="{37F503E3-C2A4-496A-B90E-2AD3CED530A9}" srcOrd="0" destOrd="0" presId="urn:microsoft.com/office/officeart/2018/5/layout/IconCircleLabelList"/>
    <dgm:cxn modelId="{0FCE47C3-4758-4AC1-B490-09B2DBAA9617}" type="presOf" srcId="{E8D3D32A-0B45-4A61-B703-56293F49F4A3}" destId="{8B65D557-4CB7-4806-BAAB-A7B44F2E28F4}" srcOrd="0" destOrd="0" presId="urn:microsoft.com/office/officeart/2018/5/layout/IconCircleLabelList"/>
    <dgm:cxn modelId="{44E2F2D9-42AA-4B31-B874-535A34268C0B}" type="presOf" srcId="{637508E1-5AA2-469C-824F-B7014B2475D6}" destId="{5BD458A8-863F-4C87-9A97-426E1A2FA221}" srcOrd="0" destOrd="0" presId="urn:microsoft.com/office/officeart/2018/5/layout/IconCircleLabelList"/>
    <dgm:cxn modelId="{8B17DDE5-D349-4C1D-89DD-2B1E7A18D706}" srcId="{E8D3D32A-0B45-4A61-B703-56293F49F4A3}" destId="{637508E1-5AA2-469C-824F-B7014B2475D6}" srcOrd="1" destOrd="0" parTransId="{E4C75473-672B-405C-AA27-EC2F4C8D63AA}" sibTransId="{AF4E1723-C59A-4DC9-9EB1-73C625D89024}"/>
    <dgm:cxn modelId="{2F0DE122-372F-42D6-9BE2-6E455F24F0BB}" type="presParOf" srcId="{8B65D557-4CB7-4806-BAAB-A7B44F2E28F4}" destId="{94B76C4E-543E-46AA-87F5-2A6CACD16975}" srcOrd="0" destOrd="0" presId="urn:microsoft.com/office/officeart/2018/5/layout/IconCircleLabelList"/>
    <dgm:cxn modelId="{C386E766-0897-46CB-BAF1-4F7406FB0EEA}" type="presParOf" srcId="{94B76C4E-543E-46AA-87F5-2A6CACD16975}" destId="{F1D0F246-B3CB-4027-B562-5AC6A873702D}" srcOrd="0" destOrd="0" presId="urn:microsoft.com/office/officeart/2018/5/layout/IconCircleLabelList"/>
    <dgm:cxn modelId="{A45BDDD8-4A86-4234-87FB-A45D4AC01F5D}" type="presParOf" srcId="{94B76C4E-543E-46AA-87F5-2A6CACD16975}" destId="{62A0DFD0-7FDC-4E94-9273-5C969B84CA3D}" srcOrd="1" destOrd="0" presId="urn:microsoft.com/office/officeart/2018/5/layout/IconCircleLabelList"/>
    <dgm:cxn modelId="{B098C9D5-B7A0-4649-B233-808B78E626ED}" type="presParOf" srcId="{94B76C4E-543E-46AA-87F5-2A6CACD16975}" destId="{9F8FD172-55DB-4B16-AFA6-40111E54DD9B}" srcOrd="2" destOrd="0" presId="urn:microsoft.com/office/officeart/2018/5/layout/IconCircleLabelList"/>
    <dgm:cxn modelId="{071A9830-D594-4397-BEFD-ECDDD2B8B64A}" type="presParOf" srcId="{94B76C4E-543E-46AA-87F5-2A6CACD16975}" destId="{37F503E3-C2A4-496A-B90E-2AD3CED530A9}" srcOrd="3" destOrd="0" presId="urn:microsoft.com/office/officeart/2018/5/layout/IconCircleLabelList"/>
    <dgm:cxn modelId="{061B2176-E365-4D89-9380-EBA971209BF6}" type="presParOf" srcId="{8B65D557-4CB7-4806-BAAB-A7B44F2E28F4}" destId="{BD71F61E-60A3-4015-AB6B-E67D68CA6DA0}" srcOrd="1" destOrd="0" presId="urn:microsoft.com/office/officeart/2018/5/layout/IconCircleLabelList"/>
    <dgm:cxn modelId="{9AE66505-BBD3-429C-8E96-6E27B38FE6A1}" type="presParOf" srcId="{8B65D557-4CB7-4806-BAAB-A7B44F2E28F4}" destId="{70FB559A-4044-4257-ADF3-CB242EF568DA}" srcOrd="2" destOrd="0" presId="urn:microsoft.com/office/officeart/2018/5/layout/IconCircleLabelList"/>
    <dgm:cxn modelId="{0B590F11-8685-43D1-9707-46773F39ACC0}" type="presParOf" srcId="{70FB559A-4044-4257-ADF3-CB242EF568DA}" destId="{CF3CDDE4-6BC5-42D8-B700-C028033BCF74}" srcOrd="0" destOrd="0" presId="urn:microsoft.com/office/officeart/2018/5/layout/IconCircleLabelList"/>
    <dgm:cxn modelId="{5202A6CE-2ECE-47DB-9D44-AA370AA6265C}" type="presParOf" srcId="{70FB559A-4044-4257-ADF3-CB242EF568DA}" destId="{FBF98C97-555D-4074-ACA3-D72D90245A4D}" srcOrd="1" destOrd="0" presId="urn:microsoft.com/office/officeart/2018/5/layout/IconCircleLabelList"/>
    <dgm:cxn modelId="{0DCB3588-D61A-40E7-8FE0-38AFB0BD1602}" type="presParOf" srcId="{70FB559A-4044-4257-ADF3-CB242EF568DA}" destId="{DE0D51F4-1D83-4C4F-B26E-E829048622C9}" srcOrd="2" destOrd="0" presId="urn:microsoft.com/office/officeart/2018/5/layout/IconCircleLabelList"/>
    <dgm:cxn modelId="{951F474F-A597-42C0-8C50-71A7EF8188F2}" type="presParOf" srcId="{70FB559A-4044-4257-ADF3-CB242EF568DA}" destId="{5BD458A8-863F-4C87-9A97-426E1A2FA221}" srcOrd="3" destOrd="0" presId="urn:microsoft.com/office/officeart/2018/5/layout/IconCircleLabelList"/>
    <dgm:cxn modelId="{740AAA9D-70DD-433F-BF8E-0719FC104F52}" type="presParOf" srcId="{8B65D557-4CB7-4806-BAAB-A7B44F2E28F4}" destId="{74B3262E-0829-4E91-8378-F1A9A5FA094A}" srcOrd="3" destOrd="0" presId="urn:microsoft.com/office/officeart/2018/5/layout/IconCircleLabelList"/>
    <dgm:cxn modelId="{1EB3B866-EF75-4247-9474-5219F729E5E9}" type="presParOf" srcId="{8B65D557-4CB7-4806-BAAB-A7B44F2E28F4}" destId="{95E8EF27-C25D-4ED6-858E-8F5EEF959EA0}" srcOrd="4" destOrd="0" presId="urn:microsoft.com/office/officeart/2018/5/layout/IconCircleLabelList"/>
    <dgm:cxn modelId="{9BFC2B6D-BC06-41E3-A272-B1C91BC70DD4}" type="presParOf" srcId="{95E8EF27-C25D-4ED6-858E-8F5EEF959EA0}" destId="{5E49D5BD-7ECC-44F9-B4D0-AF4450DB96AA}" srcOrd="0" destOrd="0" presId="urn:microsoft.com/office/officeart/2018/5/layout/IconCircleLabelList"/>
    <dgm:cxn modelId="{B0A72D03-69CE-4079-8D1F-31913B4D98DD}" type="presParOf" srcId="{95E8EF27-C25D-4ED6-858E-8F5EEF959EA0}" destId="{1A0CA20D-9273-4673-81F5-0E655D36FD81}" srcOrd="1" destOrd="0" presId="urn:microsoft.com/office/officeart/2018/5/layout/IconCircleLabelList"/>
    <dgm:cxn modelId="{F32536B6-A061-4265-BE3A-6C8EF11DD4D9}" type="presParOf" srcId="{95E8EF27-C25D-4ED6-858E-8F5EEF959EA0}" destId="{EC2210E9-2EB0-48A5-9C98-7E1672A1E516}" srcOrd="2" destOrd="0" presId="urn:microsoft.com/office/officeart/2018/5/layout/IconCircleLabelList"/>
    <dgm:cxn modelId="{7658894C-1B8A-4423-AAA9-6981B6F41E84}" type="presParOf" srcId="{95E8EF27-C25D-4ED6-858E-8F5EEF959EA0}" destId="{64D057AB-7E3A-4CA8-BA60-1FA7DB71F0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5CD2B-010D-430D-A76A-58BA08A307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A3AFE4E-C4DC-4B5A-BA16-2B0F6C223EF0}">
      <dgm:prSet/>
      <dgm:spPr/>
      <dgm:t>
        <a:bodyPr/>
        <a:lstStyle/>
        <a:p>
          <a:pPr>
            <a:defRPr cap="all"/>
          </a:pPr>
          <a:r>
            <a:rPr lang="en-US" dirty="0"/>
            <a:t>Growth may plateau without new verticals and FORMATS</a:t>
          </a:r>
        </a:p>
      </dgm:t>
    </dgm:pt>
    <dgm:pt modelId="{8C65E885-4698-46C6-960D-2B1406C3DF1C}" type="parTrans" cxnId="{4D4F0D37-D22F-4B21-8819-D3D68B496161}">
      <dgm:prSet/>
      <dgm:spPr/>
      <dgm:t>
        <a:bodyPr/>
        <a:lstStyle/>
        <a:p>
          <a:endParaRPr lang="en-US"/>
        </a:p>
      </dgm:t>
    </dgm:pt>
    <dgm:pt modelId="{2C3A80FF-2DA7-4672-B0B3-746A403C2424}" type="sibTrans" cxnId="{4D4F0D37-D22F-4B21-8819-D3D68B496161}">
      <dgm:prSet/>
      <dgm:spPr/>
      <dgm:t>
        <a:bodyPr/>
        <a:lstStyle/>
        <a:p>
          <a:endParaRPr lang="en-US"/>
        </a:p>
      </dgm:t>
    </dgm:pt>
    <dgm:pt modelId="{912397D3-52D0-4A87-AD75-40A4CC8BD463}">
      <dgm:prSet/>
      <dgm:spPr/>
      <dgm:t>
        <a:bodyPr/>
        <a:lstStyle/>
        <a:p>
          <a:pPr>
            <a:defRPr cap="all"/>
          </a:pPr>
          <a:r>
            <a:rPr lang="en-US"/>
            <a:t>Shift towards model packaging, deployment, and ML Ops.</a:t>
          </a:r>
        </a:p>
      </dgm:t>
    </dgm:pt>
    <dgm:pt modelId="{E1B62F73-70BF-42FD-A4F3-951DAB425A2F}" type="parTrans" cxnId="{8B7ABBA3-3346-462A-B655-D356D04145AA}">
      <dgm:prSet/>
      <dgm:spPr/>
      <dgm:t>
        <a:bodyPr/>
        <a:lstStyle/>
        <a:p>
          <a:endParaRPr lang="en-US"/>
        </a:p>
      </dgm:t>
    </dgm:pt>
    <dgm:pt modelId="{3788FF4B-D3DD-49D2-B608-8AF4FBA85873}" type="sibTrans" cxnId="{8B7ABBA3-3346-462A-B655-D356D04145AA}">
      <dgm:prSet/>
      <dgm:spPr/>
      <dgm:t>
        <a:bodyPr/>
        <a:lstStyle/>
        <a:p>
          <a:endParaRPr lang="en-US"/>
        </a:p>
      </dgm:t>
    </dgm:pt>
    <dgm:pt modelId="{879C2B05-906D-46FF-803D-06A11F0A0332}">
      <dgm:prSet/>
      <dgm:spPr/>
      <dgm:t>
        <a:bodyPr/>
        <a:lstStyle/>
        <a:p>
          <a:pPr>
            <a:defRPr cap="all"/>
          </a:pPr>
          <a:r>
            <a:rPr lang="en-US"/>
            <a:t>Recommend integration with GitHub, Docker, pipelines.</a:t>
          </a:r>
        </a:p>
      </dgm:t>
    </dgm:pt>
    <dgm:pt modelId="{2ADD7AEC-9AED-43F6-A842-7CED3CA930B4}" type="parTrans" cxnId="{C797DC3A-52A2-43ED-A077-FFF9B966DFCD}">
      <dgm:prSet/>
      <dgm:spPr/>
      <dgm:t>
        <a:bodyPr/>
        <a:lstStyle/>
        <a:p>
          <a:endParaRPr lang="en-US"/>
        </a:p>
      </dgm:t>
    </dgm:pt>
    <dgm:pt modelId="{5FAF2F04-9BBA-4468-A8EF-60D983314967}" type="sibTrans" cxnId="{C797DC3A-52A2-43ED-A077-FFF9B966DFCD}">
      <dgm:prSet/>
      <dgm:spPr/>
      <dgm:t>
        <a:bodyPr/>
        <a:lstStyle/>
        <a:p>
          <a:endParaRPr lang="en-US"/>
        </a:p>
      </dgm:t>
    </dgm:pt>
    <dgm:pt modelId="{3A06A604-7255-4073-9124-DEC05A4F7363}">
      <dgm:prSet/>
      <dgm:spPr/>
      <dgm:t>
        <a:bodyPr/>
        <a:lstStyle/>
        <a:p>
          <a:pPr>
            <a:defRPr cap="all"/>
          </a:pPr>
          <a:r>
            <a:rPr lang="en-US"/>
            <a:t>Real-time decision-making challenges likely to increase.</a:t>
          </a:r>
        </a:p>
      </dgm:t>
    </dgm:pt>
    <dgm:pt modelId="{0BF0AC25-5338-488B-99CA-FC549EC6771E}" type="parTrans" cxnId="{5FB65837-364D-4DC4-B840-0252BF9B09C5}">
      <dgm:prSet/>
      <dgm:spPr/>
      <dgm:t>
        <a:bodyPr/>
        <a:lstStyle/>
        <a:p>
          <a:endParaRPr lang="en-US"/>
        </a:p>
      </dgm:t>
    </dgm:pt>
    <dgm:pt modelId="{3E8F5E92-928B-420D-8BD8-C6CFA4A0D4F6}" type="sibTrans" cxnId="{5FB65837-364D-4DC4-B840-0252BF9B09C5}">
      <dgm:prSet/>
      <dgm:spPr/>
      <dgm:t>
        <a:bodyPr/>
        <a:lstStyle/>
        <a:p>
          <a:endParaRPr lang="en-US"/>
        </a:p>
      </dgm:t>
    </dgm:pt>
    <dgm:pt modelId="{29F3A084-07F2-4B6C-B018-D71610A10605}" type="pres">
      <dgm:prSet presAssocID="{3D05CD2B-010D-430D-A76A-58BA08A30706}" presName="root" presStyleCnt="0">
        <dgm:presLayoutVars>
          <dgm:dir/>
          <dgm:resizeHandles val="exact"/>
        </dgm:presLayoutVars>
      </dgm:prSet>
      <dgm:spPr/>
    </dgm:pt>
    <dgm:pt modelId="{AA1CC814-FE96-4539-A5FF-875B4ACE2936}" type="pres">
      <dgm:prSet presAssocID="{1A3AFE4E-C4DC-4B5A-BA16-2B0F6C223EF0}" presName="compNode" presStyleCnt="0"/>
      <dgm:spPr/>
    </dgm:pt>
    <dgm:pt modelId="{35F037D4-F2DC-446E-BADC-819CB9F81F8F}" type="pres">
      <dgm:prSet presAssocID="{1A3AFE4E-C4DC-4B5A-BA16-2B0F6C223EF0}" presName="iconBgRect" presStyleLbl="bgShp" presStyleIdx="0" presStyleCnt="4"/>
      <dgm:spPr/>
    </dgm:pt>
    <dgm:pt modelId="{3BCF429A-5A8E-4EB5-9B9B-D886BEE022D6}" type="pres">
      <dgm:prSet presAssocID="{1A3AFE4E-C4DC-4B5A-BA16-2B0F6C223E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1D178581-D868-4166-BCE3-252064D88FD8}" type="pres">
      <dgm:prSet presAssocID="{1A3AFE4E-C4DC-4B5A-BA16-2B0F6C223EF0}" presName="spaceRect" presStyleCnt="0"/>
      <dgm:spPr/>
    </dgm:pt>
    <dgm:pt modelId="{02178245-7777-480D-81A0-A5453C508BA3}" type="pres">
      <dgm:prSet presAssocID="{1A3AFE4E-C4DC-4B5A-BA16-2B0F6C223EF0}" presName="textRect" presStyleLbl="revTx" presStyleIdx="0" presStyleCnt="4">
        <dgm:presLayoutVars>
          <dgm:chMax val="1"/>
          <dgm:chPref val="1"/>
        </dgm:presLayoutVars>
      </dgm:prSet>
      <dgm:spPr/>
    </dgm:pt>
    <dgm:pt modelId="{6AB794E5-5CBE-4A6B-AD86-90350A1AB86F}" type="pres">
      <dgm:prSet presAssocID="{2C3A80FF-2DA7-4672-B0B3-746A403C2424}" presName="sibTrans" presStyleCnt="0"/>
      <dgm:spPr/>
    </dgm:pt>
    <dgm:pt modelId="{1B1179E8-197A-4F0E-AC31-B710786CF09D}" type="pres">
      <dgm:prSet presAssocID="{912397D3-52D0-4A87-AD75-40A4CC8BD463}" presName="compNode" presStyleCnt="0"/>
      <dgm:spPr/>
    </dgm:pt>
    <dgm:pt modelId="{4B450F84-0780-4A6E-851F-7C2FD0CFF44E}" type="pres">
      <dgm:prSet presAssocID="{912397D3-52D0-4A87-AD75-40A4CC8BD463}" presName="iconBgRect" presStyleLbl="bgShp" presStyleIdx="1" presStyleCnt="4"/>
      <dgm:spPr/>
    </dgm:pt>
    <dgm:pt modelId="{B8D3144E-C7EE-41DC-8B8E-F2498A1C1EC4}" type="pres">
      <dgm:prSet presAssocID="{912397D3-52D0-4A87-AD75-40A4CC8BD4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EDEBFE5-1B71-422A-88F4-5D61ADB12857}" type="pres">
      <dgm:prSet presAssocID="{912397D3-52D0-4A87-AD75-40A4CC8BD463}" presName="spaceRect" presStyleCnt="0"/>
      <dgm:spPr/>
    </dgm:pt>
    <dgm:pt modelId="{7159F834-4103-40C5-A512-94507D454432}" type="pres">
      <dgm:prSet presAssocID="{912397D3-52D0-4A87-AD75-40A4CC8BD463}" presName="textRect" presStyleLbl="revTx" presStyleIdx="1" presStyleCnt="4">
        <dgm:presLayoutVars>
          <dgm:chMax val="1"/>
          <dgm:chPref val="1"/>
        </dgm:presLayoutVars>
      </dgm:prSet>
      <dgm:spPr/>
    </dgm:pt>
    <dgm:pt modelId="{2B7CA7B4-7FD1-4757-AAC1-171D571913D3}" type="pres">
      <dgm:prSet presAssocID="{3788FF4B-D3DD-49D2-B608-8AF4FBA85873}" presName="sibTrans" presStyleCnt="0"/>
      <dgm:spPr/>
    </dgm:pt>
    <dgm:pt modelId="{8D2A8D73-5131-4C95-96A8-1489CF57FFA3}" type="pres">
      <dgm:prSet presAssocID="{879C2B05-906D-46FF-803D-06A11F0A0332}" presName="compNode" presStyleCnt="0"/>
      <dgm:spPr/>
    </dgm:pt>
    <dgm:pt modelId="{953C74D7-0A8F-4896-99CB-6724D9D3AB34}" type="pres">
      <dgm:prSet presAssocID="{879C2B05-906D-46FF-803D-06A11F0A0332}" presName="iconBgRect" presStyleLbl="bgShp" presStyleIdx="2" presStyleCnt="4"/>
      <dgm:spPr/>
    </dgm:pt>
    <dgm:pt modelId="{F86B0E49-86E5-4CBD-9660-6916E71227D3}" type="pres">
      <dgm:prSet presAssocID="{879C2B05-906D-46FF-803D-06A11F0A0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9148800-F1DC-40CE-8304-2FD6CB2C7754}" type="pres">
      <dgm:prSet presAssocID="{879C2B05-906D-46FF-803D-06A11F0A0332}" presName="spaceRect" presStyleCnt="0"/>
      <dgm:spPr/>
    </dgm:pt>
    <dgm:pt modelId="{EFF1A997-2B2B-425E-8F94-5968B1299C99}" type="pres">
      <dgm:prSet presAssocID="{879C2B05-906D-46FF-803D-06A11F0A0332}" presName="textRect" presStyleLbl="revTx" presStyleIdx="2" presStyleCnt="4">
        <dgm:presLayoutVars>
          <dgm:chMax val="1"/>
          <dgm:chPref val="1"/>
        </dgm:presLayoutVars>
      </dgm:prSet>
      <dgm:spPr/>
    </dgm:pt>
    <dgm:pt modelId="{B85441C6-5806-4D4C-BCD4-44EE4EFC107A}" type="pres">
      <dgm:prSet presAssocID="{5FAF2F04-9BBA-4468-A8EF-60D983314967}" presName="sibTrans" presStyleCnt="0"/>
      <dgm:spPr/>
    </dgm:pt>
    <dgm:pt modelId="{A2F07E91-869D-4546-9A98-FAD340E7ABB2}" type="pres">
      <dgm:prSet presAssocID="{3A06A604-7255-4073-9124-DEC05A4F7363}" presName="compNode" presStyleCnt="0"/>
      <dgm:spPr/>
    </dgm:pt>
    <dgm:pt modelId="{2B231D9C-922A-4775-8214-31A94E00FC37}" type="pres">
      <dgm:prSet presAssocID="{3A06A604-7255-4073-9124-DEC05A4F7363}" presName="iconBgRect" presStyleLbl="bgShp" presStyleIdx="3" presStyleCnt="4"/>
      <dgm:spPr/>
    </dgm:pt>
    <dgm:pt modelId="{26F22A95-E9A0-4851-85BC-666D9D939F70}" type="pres">
      <dgm:prSet presAssocID="{3A06A604-7255-4073-9124-DEC05A4F73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FA1C869-6C2A-4DE9-A510-C1A59CE1EFB8}" type="pres">
      <dgm:prSet presAssocID="{3A06A604-7255-4073-9124-DEC05A4F7363}" presName="spaceRect" presStyleCnt="0"/>
      <dgm:spPr/>
    </dgm:pt>
    <dgm:pt modelId="{82E1F020-F10E-4EA4-A83D-074797C20C6B}" type="pres">
      <dgm:prSet presAssocID="{3A06A604-7255-4073-9124-DEC05A4F73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781C2D-5E0D-4812-B783-383AECDE02F3}" type="presOf" srcId="{3A06A604-7255-4073-9124-DEC05A4F7363}" destId="{82E1F020-F10E-4EA4-A83D-074797C20C6B}" srcOrd="0" destOrd="0" presId="urn:microsoft.com/office/officeart/2018/5/layout/IconCircleLabelList"/>
    <dgm:cxn modelId="{10206536-0C50-4B27-A8D4-C161039F4D46}" type="presOf" srcId="{912397D3-52D0-4A87-AD75-40A4CC8BD463}" destId="{7159F834-4103-40C5-A512-94507D454432}" srcOrd="0" destOrd="0" presId="urn:microsoft.com/office/officeart/2018/5/layout/IconCircleLabelList"/>
    <dgm:cxn modelId="{4D4F0D37-D22F-4B21-8819-D3D68B496161}" srcId="{3D05CD2B-010D-430D-A76A-58BA08A30706}" destId="{1A3AFE4E-C4DC-4B5A-BA16-2B0F6C223EF0}" srcOrd="0" destOrd="0" parTransId="{8C65E885-4698-46C6-960D-2B1406C3DF1C}" sibTransId="{2C3A80FF-2DA7-4672-B0B3-746A403C2424}"/>
    <dgm:cxn modelId="{5FB65837-364D-4DC4-B840-0252BF9B09C5}" srcId="{3D05CD2B-010D-430D-A76A-58BA08A30706}" destId="{3A06A604-7255-4073-9124-DEC05A4F7363}" srcOrd="3" destOrd="0" parTransId="{0BF0AC25-5338-488B-99CA-FC549EC6771E}" sibTransId="{3E8F5E92-928B-420D-8BD8-C6CFA4A0D4F6}"/>
    <dgm:cxn modelId="{C797DC3A-52A2-43ED-A077-FFF9B966DFCD}" srcId="{3D05CD2B-010D-430D-A76A-58BA08A30706}" destId="{879C2B05-906D-46FF-803D-06A11F0A0332}" srcOrd="2" destOrd="0" parTransId="{2ADD7AEC-9AED-43F6-A842-7CED3CA930B4}" sibTransId="{5FAF2F04-9BBA-4468-A8EF-60D983314967}"/>
    <dgm:cxn modelId="{CBE31A7B-88D9-4806-9612-069526D8F552}" type="presOf" srcId="{879C2B05-906D-46FF-803D-06A11F0A0332}" destId="{EFF1A997-2B2B-425E-8F94-5968B1299C99}" srcOrd="0" destOrd="0" presId="urn:microsoft.com/office/officeart/2018/5/layout/IconCircleLabelList"/>
    <dgm:cxn modelId="{8B7ABBA3-3346-462A-B655-D356D04145AA}" srcId="{3D05CD2B-010D-430D-A76A-58BA08A30706}" destId="{912397D3-52D0-4A87-AD75-40A4CC8BD463}" srcOrd="1" destOrd="0" parTransId="{E1B62F73-70BF-42FD-A4F3-951DAB425A2F}" sibTransId="{3788FF4B-D3DD-49D2-B608-8AF4FBA85873}"/>
    <dgm:cxn modelId="{8EED14A9-91A5-42FA-AE1D-8E66EA171096}" type="presOf" srcId="{1A3AFE4E-C4DC-4B5A-BA16-2B0F6C223EF0}" destId="{02178245-7777-480D-81A0-A5453C508BA3}" srcOrd="0" destOrd="0" presId="urn:microsoft.com/office/officeart/2018/5/layout/IconCircleLabelList"/>
    <dgm:cxn modelId="{78D307C3-F89E-4CBE-8DDA-777B6F6A7D8F}" type="presOf" srcId="{3D05CD2B-010D-430D-A76A-58BA08A30706}" destId="{29F3A084-07F2-4B6C-B018-D71610A10605}" srcOrd="0" destOrd="0" presId="urn:microsoft.com/office/officeart/2018/5/layout/IconCircleLabelList"/>
    <dgm:cxn modelId="{08B63825-66A9-4184-BA76-E2D5046F84E9}" type="presParOf" srcId="{29F3A084-07F2-4B6C-B018-D71610A10605}" destId="{AA1CC814-FE96-4539-A5FF-875B4ACE2936}" srcOrd="0" destOrd="0" presId="urn:microsoft.com/office/officeart/2018/5/layout/IconCircleLabelList"/>
    <dgm:cxn modelId="{0452048F-4445-4CAE-8063-2CA8D60449A5}" type="presParOf" srcId="{AA1CC814-FE96-4539-A5FF-875B4ACE2936}" destId="{35F037D4-F2DC-446E-BADC-819CB9F81F8F}" srcOrd="0" destOrd="0" presId="urn:microsoft.com/office/officeart/2018/5/layout/IconCircleLabelList"/>
    <dgm:cxn modelId="{78DF61E7-5D02-4F52-AD99-1CBB95685FA2}" type="presParOf" srcId="{AA1CC814-FE96-4539-A5FF-875B4ACE2936}" destId="{3BCF429A-5A8E-4EB5-9B9B-D886BEE022D6}" srcOrd="1" destOrd="0" presId="urn:microsoft.com/office/officeart/2018/5/layout/IconCircleLabelList"/>
    <dgm:cxn modelId="{99F5C37F-5930-40F3-BC7A-F8D0863300AB}" type="presParOf" srcId="{AA1CC814-FE96-4539-A5FF-875B4ACE2936}" destId="{1D178581-D868-4166-BCE3-252064D88FD8}" srcOrd="2" destOrd="0" presId="urn:microsoft.com/office/officeart/2018/5/layout/IconCircleLabelList"/>
    <dgm:cxn modelId="{E44543DB-2470-4D00-8D4A-91919CD6042D}" type="presParOf" srcId="{AA1CC814-FE96-4539-A5FF-875B4ACE2936}" destId="{02178245-7777-480D-81A0-A5453C508BA3}" srcOrd="3" destOrd="0" presId="urn:microsoft.com/office/officeart/2018/5/layout/IconCircleLabelList"/>
    <dgm:cxn modelId="{5ACE2FB1-8434-498B-8AB5-777B801F4000}" type="presParOf" srcId="{29F3A084-07F2-4B6C-B018-D71610A10605}" destId="{6AB794E5-5CBE-4A6B-AD86-90350A1AB86F}" srcOrd="1" destOrd="0" presId="urn:microsoft.com/office/officeart/2018/5/layout/IconCircleLabelList"/>
    <dgm:cxn modelId="{234B80A7-D5D6-40B4-8663-0EC53514136D}" type="presParOf" srcId="{29F3A084-07F2-4B6C-B018-D71610A10605}" destId="{1B1179E8-197A-4F0E-AC31-B710786CF09D}" srcOrd="2" destOrd="0" presId="urn:microsoft.com/office/officeart/2018/5/layout/IconCircleLabelList"/>
    <dgm:cxn modelId="{3BA01B1F-B12D-488C-AE5A-B1F2676A78C1}" type="presParOf" srcId="{1B1179E8-197A-4F0E-AC31-B710786CF09D}" destId="{4B450F84-0780-4A6E-851F-7C2FD0CFF44E}" srcOrd="0" destOrd="0" presId="urn:microsoft.com/office/officeart/2018/5/layout/IconCircleLabelList"/>
    <dgm:cxn modelId="{D37F2F83-A657-4A3F-8CCD-889603EF6C8D}" type="presParOf" srcId="{1B1179E8-197A-4F0E-AC31-B710786CF09D}" destId="{B8D3144E-C7EE-41DC-8B8E-F2498A1C1EC4}" srcOrd="1" destOrd="0" presId="urn:microsoft.com/office/officeart/2018/5/layout/IconCircleLabelList"/>
    <dgm:cxn modelId="{BA88C764-0AAE-4FB7-A88F-F8FE45F546D9}" type="presParOf" srcId="{1B1179E8-197A-4F0E-AC31-B710786CF09D}" destId="{0EDEBFE5-1B71-422A-88F4-5D61ADB12857}" srcOrd="2" destOrd="0" presId="urn:microsoft.com/office/officeart/2018/5/layout/IconCircleLabelList"/>
    <dgm:cxn modelId="{464EFB7F-CBE5-4A71-B7C3-67F1EE59BCB1}" type="presParOf" srcId="{1B1179E8-197A-4F0E-AC31-B710786CF09D}" destId="{7159F834-4103-40C5-A512-94507D454432}" srcOrd="3" destOrd="0" presId="urn:microsoft.com/office/officeart/2018/5/layout/IconCircleLabelList"/>
    <dgm:cxn modelId="{19053362-FE79-42DE-B410-851B08BDA09F}" type="presParOf" srcId="{29F3A084-07F2-4B6C-B018-D71610A10605}" destId="{2B7CA7B4-7FD1-4757-AAC1-171D571913D3}" srcOrd="3" destOrd="0" presId="urn:microsoft.com/office/officeart/2018/5/layout/IconCircleLabelList"/>
    <dgm:cxn modelId="{23950F93-E2AB-4040-B627-33A2E76685D6}" type="presParOf" srcId="{29F3A084-07F2-4B6C-B018-D71610A10605}" destId="{8D2A8D73-5131-4C95-96A8-1489CF57FFA3}" srcOrd="4" destOrd="0" presId="urn:microsoft.com/office/officeart/2018/5/layout/IconCircleLabelList"/>
    <dgm:cxn modelId="{0C17D325-E328-4E8F-A3FD-BD96CC2661FB}" type="presParOf" srcId="{8D2A8D73-5131-4C95-96A8-1489CF57FFA3}" destId="{953C74D7-0A8F-4896-99CB-6724D9D3AB34}" srcOrd="0" destOrd="0" presId="urn:microsoft.com/office/officeart/2018/5/layout/IconCircleLabelList"/>
    <dgm:cxn modelId="{BF239292-3167-49F7-8B07-6D08857769B0}" type="presParOf" srcId="{8D2A8D73-5131-4C95-96A8-1489CF57FFA3}" destId="{F86B0E49-86E5-4CBD-9660-6916E71227D3}" srcOrd="1" destOrd="0" presId="urn:microsoft.com/office/officeart/2018/5/layout/IconCircleLabelList"/>
    <dgm:cxn modelId="{1A75AAAB-9C4C-47E4-A5AC-BD351EBF8C84}" type="presParOf" srcId="{8D2A8D73-5131-4C95-96A8-1489CF57FFA3}" destId="{E9148800-F1DC-40CE-8304-2FD6CB2C7754}" srcOrd="2" destOrd="0" presId="urn:microsoft.com/office/officeart/2018/5/layout/IconCircleLabelList"/>
    <dgm:cxn modelId="{0F5D5D66-676D-4A2E-AEA4-F80F64497AE2}" type="presParOf" srcId="{8D2A8D73-5131-4C95-96A8-1489CF57FFA3}" destId="{EFF1A997-2B2B-425E-8F94-5968B1299C99}" srcOrd="3" destOrd="0" presId="urn:microsoft.com/office/officeart/2018/5/layout/IconCircleLabelList"/>
    <dgm:cxn modelId="{9D936DD3-D346-4994-92F6-91845DA14874}" type="presParOf" srcId="{29F3A084-07F2-4B6C-B018-D71610A10605}" destId="{B85441C6-5806-4D4C-BCD4-44EE4EFC107A}" srcOrd="5" destOrd="0" presId="urn:microsoft.com/office/officeart/2018/5/layout/IconCircleLabelList"/>
    <dgm:cxn modelId="{52BFA9D3-9CCF-488C-8424-1F42AD1B493E}" type="presParOf" srcId="{29F3A084-07F2-4B6C-B018-D71610A10605}" destId="{A2F07E91-869D-4546-9A98-FAD340E7ABB2}" srcOrd="6" destOrd="0" presId="urn:microsoft.com/office/officeart/2018/5/layout/IconCircleLabelList"/>
    <dgm:cxn modelId="{6EFB443A-E8BA-4EAF-87EB-8BFDD8620E0C}" type="presParOf" srcId="{A2F07E91-869D-4546-9A98-FAD340E7ABB2}" destId="{2B231D9C-922A-4775-8214-31A94E00FC37}" srcOrd="0" destOrd="0" presId="urn:microsoft.com/office/officeart/2018/5/layout/IconCircleLabelList"/>
    <dgm:cxn modelId="{734B983F-2EC3-42A2-9897-B97E0BDF0AFC}" type="presParOf" srcId="{A2F07E91-869D-4546-9A98-FAD340E7ABB2}" destId="{26F22A95-E9A0-4851-85BC-666D9D939F70}" srcOrd="1" destOrd="0" presId="urn:microsoft.com/office/officeart/2018/5/layout/IconCircleLabelList"/>
    <dgm:cxn modelId="{26B1E666-2E53-4012-A031-2E30D16AE187}" type="presParOf" srcId="{A2F07E91-869D-4546-9A98-FAD340E7ABB2}" destId="{6FA1C869-6C2A-4DE9-A510-C1A59CE1EFB8}" srcOrd="2" destOrd="0" presId="urn:microsoft.com/office/officeart/2018/5/layout/IconCircleLabelList"/>
    <dgm:cxn modelId="{98976A05-3BD8-4BB2-B052-F6CD541445A1}" type="presParOf" srcId="{A2F07E91-869D-4546-9A98-FAD340E7ABB2}" destId="{82E1F020-F10E-4EA4-A83D-074797C20C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8DC93-7553-448A-A5AF-989A873D3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E3960-2DA6-4267-BFFA-3FAE8C920630}">
      <dgm:prSet/>
      <dgm:spPr/>
      <dgm:t>
        <a:bodyPr/>
        <a:lstStyle/>
        <a:p>
          <a:r>
            <a:rPr lang="en-US"/>
            <a:t>Incentivize high-quality, educational kernels.</a:t>
          </a:r>
        </a:p>
      </dgm:t>
    </dgm:pt>
    <dgm:pt modelId="{3DEE395D-6CA8-457E-8A52-0E21392C87BA}" type="parTrans" cxnId="{0887531C-D358-4033-A78E-164EFD06A45C}">
      <dgm:prSet/>
      <dgm:spPr/>
      <dgm:t>
        <a:bodyPr/>
        <a:lstStyle/>
        <a:p>
          <a:endParaRPr lang="en-US"/>
        </a:p>
      </dgm:t>
    </dgm:pt>
    <dgm:pt modelId="{0CC898C0-0CFC-4AC4-B23A-3502518F61B6}" type="sibTrans" cxnId="{0887531C-D358-4033-A78E-164EFD06A45C}">
      <dgm:prSet/>
      <dgm:spPr/>
      <dgm:t>
        <a:bodyPr/>
        <a:lstStyle/>
        <a:p>
          <a:endParaRPr lang="en-US"/>
        </a:p>
      </dgm:t>
    </dgm:pt>
    <dgm:pt modelId="{E7F7091C-EEDA-400A-8C15-C291156565E5}">
      <dgm:prSet/>
      <dgm:spPr/>
      <dgm:t>
        <a:bodyPr/>
        <a:lstStyle/>
        <a:p>
          <a:r>
            <a:rPr lang="en-US"/>
            <a:t>Create Educational Tracks with staged difficulty.</a:t>
          </a:r>
        </a:p>
      </dgm:t>
    </dgm:pt>
    <dgm:pt modelId="{2490F6F6-6ABB-458A-8BB0-DB46E515940E}" type="parTrans" cxnId="{0951E32B-EEB1-497C-8403-E2495657CC27}">
      <dgm:prSet/>
      <dgm:spPr/>
      <dgm:t>
        <a:bodyPr/>
        <a:lstStyle/>
        <a:p>
          <a:endParaRPr lang="en-US"/>
        </a:p>
      </dgm:t>
    </dgm:pt>
    <dgm:pt modelId="{FCFE0223-ECA1-4C0D-BA94-119C98FC2C0C}" type="sibTrans" cxnId="{0951E32B-EEB1-497C-8403-E2495657CC27}">
      <dgm:prSet/>
      <dgm:spPr/>
      <dgm:t>
        <a:bodyPr/>
        <a:lstStyle/>
        <a:p>
          <a:endParaRPr lang="en-US"/>
        </a:p>
      </dgm:t>
    </dgm:pt>
    <dgm:pt modelId="{1D894ABD-2526-4085-9B71-75198B197B12}">
      <dgm:prSet/>
      <dgm:spPr/>
      <dgm:t>
        <a:bodyPr/>
        <a:lstStyle/>
        <a:p>
          <a:r>
            <a:rPr lang="en-US"/>
            <a:t>Use LLM-assisted feedback during competitions.</a:t>
          </a:r>
        </a:p>
      </dgm:t>
    </dgm:pt>
    <dgm:pt modelId="{C86DCCF0-D3AF-44C5-8170-B1926E32AB09}" type="parTrans" cxnId="{8BDEE7C5-C114-4B48-BA29-F1F999C17E54}">
      <dgm:prSet/>
      <dgm:spPr/>
      <dgm:t>
        <a:bodyPr/>
        <a:lstStyle/>
        <a:p>
          <a:endParaRPr lang="en-US"/>
        </a:p>
      </dgm:t>
    </dgm:pt>
    <dgm:pt modelId="{20ABC98B-8A9B-4053-B67F-3B1D9D745F4B}" type="sibTrans" cxnId="{8BDEE7C5-C114-4B48-BA29-F1F999C17E54}">
      <dgm:prSet/>
      <dgm:spPr/>
      <dgm:t>
        <a:bodyPr/>
        <a:lstStyle/>
        <a:p>
          <a:endParaRPr lang="en-US"/>
        </a:p>
      </dgm:t>
    </dgm:pt>
    <dgm:pt modelId="{37B56211-CAAB-40CB-89D9-4D524CD772DD}">
      <dgm:prSet/>
      <dgm:spPr/>
      <dgm:t>
        <a:bodyPr/>
        <a:lstStyle/>
        <a:p>
          <a:r>
            <a:rPr lang="en-US"/>
            <a:t>Launch regional-focused challenges.</a:t>
          </a:r>
        </a:p>
      </dgm:t>
    </dgm:pt>
    <dgm:pt modelId="{37F0D827-9D33-42A5-80E5-CAEC100E8626}" type="parTrans" cxnId="{3AA43901-2D7F-4F92-A9B9-3BABDC3A5243}">
      <dgm:prSet/>
      <dgm:spPr/>
      <dgm:t>
        <a:bodyPr/>
        <a:lstStyle/>
        <a:p>
          <a:endParaRPr lang="en-US"/>
        </a:p>
      </dgm:t>
    </dgm:pt>
    <dgm:pt modelId="{1726A679-BE17-40B0-A945-9CEF2B65262F}" type="sibTrans" cxnId="{3AA43901-2D7F-4F92-A9B9-3BABDC3A5243}">
      <dgm:prSet/>
      <dgm:spPr/>
      <dgm:t>
        <a:bodyPr/>
        <a:lstStyle/>
        <a:p>
          <a:endParaRPr lang="en-US"/>
        </a:p>
      </dgm:t>
    </dgm:pt>
    <dgm:pt modelId="{706510E8-5A12-49B5-B44B-F3D31069F448}">
      <dgm:prSet/>
      <dgm:spPr/>
      <dgm:t>
        <a:bodyPr/>
        <a:lstStyle/>
        <a:p>
          <a:r>
            <a:rPr lang="en-US"/>
            <a:t>Promote reusable ML pipelines and meta-learning competitions.</a:t>
          </a:r>
        </a:p>
      </dgm:t>
    </dgm:pt>
    <dgm:pt modelId="{0E5CD53A-9934-42CB-BFDF-730A4E044A79}" type="parTrans" cxnId="{074A52BB-7E15-4393-8644-98463AA7419E}">
      <dgm:prSet/>
      <dgm:spPr/>
      <dgm:t>
        <a:bodyPr/>
        <a:lstStyle/>
        <a:p>
          <a:endParaRPr lang="en-US"/>
        </a:p>
      </dgm:t>
    </dgm:pt>
    <dgm:pt modelId="{9F731C20-AB0B-4B33-B1B0-8AACA2A3049F}" type="sibTrans" cxnId="{074A52BB-7E15-4393-8644-98463AA7419E}">
      <dgm:prSet/>
      <dgm:spPr/>
      <dgm:t>
        <a:bodyPr/>
        <a:lstStyle/>
        <a:p>
          <a:endParaRPr lang="en-US"/>
        </a:p>
      </dgm:t>
    </dgm:pt>
    <dgm:pt modelId="{A6998D7B-ED57-421C-B118-419C37FC00B3}" type="pres">
      <dgm:prSet presAssocID="{BF28DC93-7553-448A-A5AF-989A873D3631}" presName="root" presStyleCnt="0">
        <dgm:presLayoutVars>
          <dgm:dir/>
          <dgm:resizeHandles val="exact"/>
        </dgm:presLayoutVars>
      </dgm:prSet>
      <dgm:spPr/>
    </dgm:pt>
    <dgm:pt modelId="{411F9373-8DF4-4663-B8A9-607B8FCFB29C}" type="pres">
      <dgm:prSet presAssocID="{B4FE3960-2DA6-4267-BFFA-3FAE8C920630}" presName="compNode" presStyleCnt="0"/>
      <dgm:spPr/>
    </dgm:pt>
    <dgm:pt modelId="{030654F1-F6E5-4214-86E9-A01C4516924E}" type="pres">
      <dgm:prSet presAssocID="{B4FE3960-2DA6-4267-BFFA-3FAE8C920630}" presName="bgRect" presStyleLbl="bgShp" presStyleIdx="0" presStyleCnt="5"/>
      <dgm:spPr/>
    </dgm:pt>
    <dgm:pt modelId="{9CB9D613-9394-47C7-A0ED-6AD09C82813B}" type="pres">
      <dgm:prSet presAssocID="{B4FE3960-2DA6-4267-BFFA-3FAE8C9206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4550634-7CFA-423F-9B8E-D47AE9B293D6}" type="pres">
      <dgm:prSet presAssocID="{B4FE3960-2DA6-4267-BFFA-3FAE8C920630}" presName="spaceRect" presStyleCnt="0"/>
      <dgm:spPr/>
    </dgm:pt>
    <dgm:pt modelId="{55C59C96-660F-4A7E-8C47-EC3ED848E62F}" type="pres">
      <dgm:prSet presAssocID="{B4FE3960-2DA6-4267-BFFA-3FAE8C920630}" presName="parTx" presStyleLbl="revTx" presStyleIdx="0" presStyleCnt="5">
        <dgm:presLayoutVars>
          <dgm:chMax val="0"/>
          <dgm:chPref val="0"/>
        </dgm:presLayoutVars>
      </dgm:prSet>
      <dgm:spPr/>
    </dgm:pt>
    <dgm:pt modelId="{46DCDB99-F3DF-412B-AD8D-DAA3C018B571}" type="pres">
      <dgm:prSet presAssocID="{0CC898C0-0CFC-4AC4-B23A-3502518F61B6}" presName="sibTrans" presStyleCnt="0"/>
      <dgm:spPr/>
    </dgm:pt>
    <dgm:pt modelId="{3888C6DA-307D-486A-AFC4-658C54E4DFD7}" type="pres">
      <dgm:prSet presAssocID="{E7F7091C-EEDA-400A-8C15-C291156565E5}" presName="compNode" presStyleCnt="0"/>
      <dgm:spPr/>
    </dgm:pt>
    <dgm:pt modelId="{BBEF9061-8753-4C63-A818-A463C5A474D3}" type="pres">
      <dgm:prSet presAssocID="{E7F7091C-EEDA-400A-8C15-C291156565E5}" presName="bgRect" presStyleLbl="bgShp" presStyleIdx="1" presStyleCnt="5"/>
      <dgm:spPr/>
    </dgm:pt>
    <dgm:pt modelId="{1EBAA428-0A22-4925-9BD0-D8F190F4145D}" type="pres">
      <dgm:prSet presAssocID="{E7F7091C-EEDA-400A-8C15-C291156565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9F0933C-8D83-49D4-9D1F-CB6EADE243BA}" type="pres">
      <dgm:prSet presAssocID="{E7F7091C-EEDA-400A-8C15-C291156565E5}" presName="spaceRect" presStyleCnt="0"/>
      <dgm:spPr/>
    </dgm:pt>
    <dgm:pt modelId="{8ECDFCFC-F919-46BC-A3DE-B417A6F76EFA}" type="pres">
      <dgm:prSet presAssocID="{E7F7091C-EEDA-400A-8C15-C291156565E5}" presName="parTx" presStyleLbl="revTx" presStyleIdx="1" presStyleCnt="5">
        <dgm:presLayoutVars>
          <dgm:chMax val="0"/>
          <dgm:chPref val="0"/>
        </dgm:presLayoutVars>
      </dgm:prSet>
      <dgm:spPr/>
    </dgm:pt>
    <dgm:pt modelId="{A0818521-B810-4FF1-9CCE-70B05F5EB62B}" type="pres">
      <dgm:prSet presAssocID="{FCFE0223-ECA1-4C0D-BA94-119C98FC2C0C}" presName="sibTrans" presStyleCnt="0"/>
      <dgm:spPr/>
    </dgm:pt>
    <dgm:pt modelId="{109F585F-543D-4E33-96E6-1151C85FE3BE}" type="pres">
      <dgm:prSet presAssocID="{1D894ABD-2526-4085-9B71-75198B197B12}" presName="compNode" presStyleCnt="0"/>
      <dgm:spPr/>
    </dgm:pt>
    <dgm:pt modelId="{A817A554-22B5-4900-A1EB-0A9E37348D18}" type="pres">
      <dgm:prSet presAssocID="{1D894ABD-2526-4085-9B71-75198B197B12}" presName="bgRect" presStyleLbl="bgShp" presStyleIdx="2" presStyleCnt="5"/>
      <dgm:spPr/>
    </dgm:pt>
    <dgm:pt modelId="{C59725D4-2B55-471A-AB79-92BC58F55AB0}" type="pres">
      <dgm:prSet presAssocID="{1D894ABD-2526-4085-9B71-75198B197B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"/>
        </a:ext>
      </dgm:extLst>
    </dgm:pt>
    <dgm:pt modelId="{3CC1780B-5504-4A91-8C0F-A4ACF1A62E25}" type="pres">
      <dgm:prSet presAssocID="{1D894ABD-2526-4085-9B71-75198B197B12}" presName="spaceRect" presStyleCnt="0"/>
      <dgm:spPr/>
    </dgm:pt>
    <dgm:pt modelId="{1919EADB-6B6E-445D-9B6C-7E0EE5911FE2}" type="pres">
      <dgm:prSet presAssocID="{1D894ABD-2526-4085-9B71-75198B197B12}" presName="parTx" presStyleLbl="revTx" presStyleIdx="2" presStyleCnt="5">
        <dgm:presLayoutVars>
          <dgm:chMax val="0"/>
          <dgm:chPref val="0"/>
        </dgm:presLayoutVars>
      </dgm:prSet>
      <dgm:spPr/>
    </dgm:pt>
    <dgm:pt modelId="{496C74A8-3B84-4D0C-B554-7B7C9E5E4C0A}" type="pres">
      <dgm:prSet presAssocID="{20ABC98B-8A9B-4053-B67F-3B1D9D745F4B}" presName="sibTrans" presStyleCnt="0"/>
      <dgm:spPr/>
    </dgm:pt>
    <dgm:pt modelId="{4584A682-13CF-448F-B7B1-1042F5B2B4A3}" type="pres">
      <dgm:prSet presAssocID="{37B56211-CAAB-40CB-89D9-4D524CD772DD}" presName="compNode" presStyleCnt="0"/>
      <dgm:spPr/>
    </dgm:pt>
    <dgm:pt modelId="{589AC335-CF44-4A0B-B73C-6F6E96A479C1}" type="pres">
      <dgm:prSet presAssocID="{37B56211-CAAB-40CB-89D9-4D524CD772DD}" presName="bgRect" presStyleLbl="bgShp" presStyleIdx="3" presStyleCnt="5"/>
      <dgm:spPr/>
    </dgm:pt>
    <dgm:pt modelId="{772FE6B5-7EC1-4660-99AE-5BE835C043C0}" type="pres">
      <dgm:prSet presAssocID="{37B56211-CAAB-40CB-89D9-4D524CD772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0CCCC51-E518-4238-8B71-2EC7685691D5}" type="pres">
      <dgm:prSet presAssocID="{37B56211-CAAB-40CB-89D9-4D524CD772DD}" presName="spaceRect" presStyleCnt="0"/>
      <dgm:spPr/>
    </dgm:pt>
    <dgm:pt modelId="{40C2E21C-CB19-475A-ACEB-E4EF0CD02C92}" type="pres">
      <dgm:prSet presAssocID="{37B56211-CAAB-40CB-89D9-4D524CD772DD}" presName="parTx" presStyleLbl="revTx" presStyleIdx="3" presStyleCnt="5">
        <dgm:presLayoutVars>
          <dgm:chMax val="0"/>
          <dgm:chPref val="0"/>
        </dgm:presLayoutVars>
      </dgm:prSet>
      <dgm:spPr/>
    </dgm:pt>
    <dgm:pt modelId="{FFB97630-E7EC-45F3-86A0-9C5FF4BB41B6}" type="pres">
      <dgm:prSet presAssocID="{1726A679-BE17-40B0-A945-9CEF2B65262F}" presName="sibTrans" presStyleCnt="0"/>
      <dgm:spPr/>
    </dgm:pt>
    <dgm:pt modelId="{EDB44C0F-C33E-4903-A30F-44534F07745B}" type="pres">
      <dgm:prSet presAssocID="{706510E8-5A12-49B5-B44B-F3D31069F448}" presName="compNode" presStyleCnt="0"/>
      <dgm:spPr/>
    </dgm:pt>
    <dgm:pt modelId="{16BC6A5B-BC4D-45FD-B343-50D112C33348}" type="pres">
      <dgm:prSet presAssocID="{706510E8-5A12-49B5-B44B-F3D31069F448}" presName="bgRect" presStyleLbl="bgShp" presStyleIdx="4" presStyleCnt="5"/>
      <dgm:spPr/>
    </dgm:pt>
    <dgm:pt modelId="{15C23AE0-0D63-4451-87C1-992313524581}" type="pres">
      <dgm:prSet presAssocID="{706510E8-5A12-49B5-B44B-F3D31069F4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36EA525-C690-4A4F-B848-E023A92D8AD9}" type="pres">
      <dgm:prSet presAssocID="{706510E8-5A12-49B5-B44B-F3D31069F448}" presName="spaceRect" presStyleCnt="0"/>
      <dgm:spPr/>
    </dgm:pt>
    <dgm:pt modelId="{41AF19E0-2784-4F8D-B975-DB8A394D8648}" type="pres">
      <dgm:prSet presAssocID="{706510E8-5A12-49B5-B44B-F3D31069F4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A43901-2D7F-4F92-A9B9-3BABDC3A5243}" srcId="{BF28DC93-7553-448A-A5AF-989A873D3631}" destId="{37B56211-CAAB-40CB-89D9-4D524CD772DD}" srcOrd="3" destOrd="0" parTransId="{37F0D827-9D33-42A5-80E5-CAEC100E8626}" sibTransId="{1726A679-BE17-40B0-A945-9CEF2B65262F}"/>
    <dgm:cxn modelId="{4100180A-D7B6-42D8-B788-1E39E653368C}" type="presOf" srcId="{1D894ABD-2526-4085-9B71-75198B197B12}" destId="{1919EADB-6B6E-445D-9B6C-7E0EE5911FE2}" srcOrd="0" destOrd="0" presId="urn:microsoft.com/office/officeart/2018/2/layout/IconVerticalSolidList"/>
    <dgm:cxn modelId="{59D3E414-1536-4B0F-AA47-389643F2F84E}" type="presOf" srcId="{BF28DC93-7553-448A-A5AF-989A873D3631}" destId="{A6998D7B-ED57-421C-B118-419C37FC00B3}" srcOrd="0" destOrd="0" presId="urn:microsoft.com/office/officeart/2018/2/layout/IconVerticalSolidList"/>
    <dgm:cxn modelId="{0887531C-D358-4033-A78E-164EFD06A45C}" srcId="{BF28DC93-7553-448A-A5AF-989A873D3631}" destId="{B4FE3960-2DA6-4267-BFFA-3FAE8C920630}" srcOrd="0" destOrd="0" parTransId="{3DEE395D-6CA8-457E-8A52-0E21392C87BA}" sibTransId="{0CC898C0-0CFC-4AC4-B23A-3502518F61B6}"/>
    <dgm:cxn modelId="{0951E32B-EEB1-497C-8403-E2495657CC27}" srcId="{BF28DC93-7553-448A-A5AF-989A873D3631}" destId="{E7F7091C-EEDA-400A-8C15-C291156565E5}" srcOrd="1" destOrd="0" parTransId="{2490F6F6-6ABB-458A-8BB0-DB46E515940E}" sibTransId="{FCFE0223-ECA1-4C0D-BA94-119C98FC2C0C}"/>
    <dgm:cxn modelId="{4C18FE63-6DE8-48D8-A890-198EE8C7CD76}" type="presOf" srcId="{B4FE3960-2DA6-4267-BFFA-3FAE8C920630}" destId="{55C59C96-660F-4A7E-8C47-EC3ED848E62F}" srcOrd="0" destOrd="0" presId="urn:microsoft.com/office/officeart/2018/2/layout/IconVerticalSolidList"/>
    <dgm:cxn modelId="{074A52BB-7E15-4393-8644-98463AA7419E}" srcId="{BF28DC93-7553-448A-A5AF-989A873D3631}" destId="{706510E8-5A12-49B5-B44B-F3D31069F448}" srcOrd="4" destOrd="0" parTransId="{0E5CD53A-9934-42CB-BFDF-730A4E044A79}" sibTransId="{9F731C20-AB0B-4B33-B1B0-8AACA2A3049F}"/>
    <dgm:cxn modelId="{8BDEE7C5-C114-4B48-BA29-F1F999C17E54}" srcId="{BF28DC93-7553-448A-A5AF-989A873D3631}" destId="{1D894ABD-2526-4085-9B71-75198B197B12}" srcOrd="2" destOrd="0" parTransId="{C86DCCF0-D3AF-44C5-8170-B1926E32AB09}" sibTransId="{20ABC98B-8A9B-4053-B67F-3B1D9D745F4B}"/>
    <dgm:cxn modelId="{5DDC54D4-EC97-4BCD-9C34-E22217456096}" type="presOf" srcId="{37B56211-CAAB-40CB-89D9-4D524CD772DD}" destId="{40C2E21C-CB19-475A-ACEB-E4EF0CD02C92}" srcOrd="0" destOrd="0" presId="urn:microsoft.com/office/officeart/2018/2/layout/IconVerticalSolidList"/>
    <dgm:cxn modelId="{F084D2F4-D5F8-44F7-8CDE-288EAF24D846}" type="presOf" srcId="{E7F7091C-EEDA-400A-8C15-C291156565E5}" destId="{8ECDFCFC-F919-46BC-A3DE-B417A6F76EFA}" srcOrd="0" destOrd="0" presId="urn:microsoft.com/office/officeart/2018/2/layout/IconVerticalSolidList"/>
    <dgm:cxn modelId="{B28BB4F5-6BFF-45A4-8CFD-773AC615886A}" type="presOf" srcId="{706510E8-5A12-49B5-B44B-F3D31069F448}" destId="{41AF19E0-2784-4F8D-B975-DB8A394D8648}" srcOrd="0" destOrd="0" presId="urn:microsoft.com/office/officeart/2018/2/layout/IconVerticalSolidList"/>
    <dgm:cxn modelId="{B797EFF1-510F-4FA4-B7D0-31B488676B3C}" type="presParOf" srcId="{A6998D7B-ED57-421C-B118-419C37FC00B3}" destId="{411F9373-8DF4-4663-B8A9-607B8FCFB29C}" srcOrd="0" destOrd="0" presId="urn:microsoft.com/office/officeart/2018/2/layout/IconVerticalSolidList"/>
    <dgm:cxn modelId="{E5026E11-7B73-4A7F-B353-1433FFABD0C2}" type="presParOf" srcId="{411F9373-8DF4-4663-B8A9-607B8FCFB29C}" destId="{030654F1-F6E5-4214-86E9-A01C4516924E}" srcOrd="0" destOrd="0" presId="urn:microsoft.com/office/officeart/2018/2/layout/IconVerticalSolidList"/>
    <dgm:cxn modelId="{316B4E5B-1C8E-4973-B1D8-4BE285831832}" type="presParOf" srcId="{411F9373-8DF4-4663-B8A9-607B8FCFB29C}" destId="{9CB9D613-9394-47C7-A0ED-6AD09C82813B}" srcOrd="1" destOrd="0" presId="urn:microsoft.com/office/officeart/2018/2/layout/IconVerticalSolidList"/>
    <dgm:cxn modelId="{21F61719-FF1A-4F12-AAC7-DF28FCEAE773}" type="presParOf" srcId="{411F9373-8DF4-4663-B8A9-607B8FCFB29C}" destId="{84550634-7CFA-423F-9B8E-D47AE9B293D6}" srcOrd="2" destOrd="0" presId="urn:microsoft.com/office/officeart/2018/2/layout/IconVerticalSolidList"/>
    <dgm:cxn modelId="{AE8326C3-030B-49E4-B673-E1891699AADF}" type="presParOf" srcId="{411F9373-8DF4-4663-B8A9-607B8FCFB29C}" destId="{55C59C96-660F-4A7E-8C47-EC3ED848E62F}" srcOrd="3" destOrd="0" presId="urn:microsoft.com/office/officeart/2018/2/layout/IconVerticalSolidList"/>
    <dgm:cxn modelId="{F073AA45-1606-4F77-BBB4-AEFBB830ED89}" type="presParOf" srcId="{A6998D7B-ED57-421C-B118-419C37FC00B3}" destId="{46DCDB99-F3DF-412B-AD8D-DAA3C018B571}" srcOrd="1" destOrd="0" presId="urn:microsoft.com/office/officeart/2018/2/layout/IconVerticalSolidList"/>
    <dgm:cxn modelId="{CEBA3524-78A3-4C60-A674-047243B35952}" type="presParOf" srcId="{A6998D7B-ED57-421C-B118-419C37FC00B3}" destId="{3888C6DA-307D-486A-AFC4-658C54E4DFD7}" srcOrd="2" destOrd="0" presId="urn:microsoft.com/office/officeart/2018/2/layout/IconVerticalSolidList"/>
    <dgm:cxn modelId="{5BDD4AFC-DDD7-4A51-9F7C-33E5A3A0336E}" type="presParOf" srcId="{3888C6DA-307D-486A-AFC4-658C54E4DFD7}" destId="{BBEF9061-8753-4C63-A818-A463C5A474D3}" srcOrd="0" destOrd="0" presId="urn:microsoft.com/office/officeart/2018/2/layout/IconVerticalSolidList"/>
    <dgm:cxn modelId="{4FE2451D-F974-437C-8BA5-611ED8B67F34}" type="presParOf" srcId="{3888C6DA-307D-486A-AFC4-658C54E4DFD7}" destId="{1EBAA428-0A22-4925-9BD0-D8F190F4145D}" srcOrd="1" destOrd="0" presId="urn:microsoft.com/office/officeart/2018/2/layout/IconVerticalSolidList"/>
    <dgm:cxn modelId="{83FF466D-1D5B-4975-92C9-E5FDA7DE718F}" type="presParOf" srcId="{3888C6DA-307D-486A-AFC4-658C54E4DFD7}" destId="{89F0933C-8D83-49D4-9D1F-CB6EADE243BA}" srcOrd="2" destOrd="0" presId="urn:microsoft.com/office/officeart/2018/2/layout/IconVerticalSolidList"/>
    <dgm:cxn modelId="{F08FF31C-A6D7-4244-85DE-C7993D7ED720}" type="presParOf" srcId="{3888C6DA-307D-486A-AFC4-658C54E4DFD7}" destId="{8ECDFCFC-F919-46BC-A3DE-B417A6F76EFA}" srcOrd="3" destOrd="0" presId="urn:microsoft.com/office/officeart/2018/2/layout/IconVerticalSolidList"/>
    <dgm:cxn modelId="{4AE57ABE-A7D1-4C2C-ACC7-0BD569CF45E4}" type="presParOf" srcId="{A6998D7B-ED57-421C-B118-419C37FC00B3}" destId="{A0818521-B810-4FF1-9CCE-70B05F5EB62B}" srcOrd="3" destOrd="0" presId="urn:microsoft.com/office/officeart/2018/2/layout/IconVerticalSolidList"/>
    <dgm:cxn modelId="{AFECE74C-602D-42F4-A82A-1D058204CD8E}" type="presParOf" srcId="{A6998D7B-ED57-421C-B118-419C37FC00B3}" destId="{109F585F-543D-4E33-96E6-1151C85FE3BE}" srcOrd="4" destOrd="0" presId="urn:microsoft.com/office/officeart/2018/2/layout/IconVerticalSolidList"/>
    <dgm:cxn modelId="{29F1C85C-581E-4251-9230-8FDFB1BECD84}" type="presParOf" srcId="{109F585F-543D-4E33-96E6-1151C85FE3BE}" destId="{A817A554-22B5-4900-A1EB-0A9E37348D18}" srcOrd="0" destOrd="0" presId="urn:microsoft.com/office/officeart/2018/2/layout/IconVerticalSolidList"/>
    <dgm:cxn modelId="{E5883576-CE7C-4BDB-89EA-5871AAB23872}" type="presParOf" srcId="{109F585F-543D-4E33-96E6-1151C85FE3BE}" destId="{C59725D4-2B55-471A-AB79-92BC58F55AB0}" srcOrd="1" destOrd="0" presId="urn:microsoft.com/office/officeart/2018/2/layout/IconVerticalSolidList"/>
    <dgm:cxn modelId="{F501E7F5-01BB-4E42-847E-2A84D775EA0A}" type="presParOf" srcId="{109F585F-543D-4E33-96E6-1151C85FE3BE}" destId="{3CC1780B-5504-4A91-8C0F-A4ACF1A62E25}" srcOrd="2" destOrd="0" presId="urn:microsoft.com/office/officeart/2018/2/layout/IconVerticalSolidList"/>
    <dgm:cxn modelId="{7F28FCD7-23C0-4D2E-B77A-8486B4CA2754}" type="presParOf" srcId="{109F585F-543D-4E33-96E6-1151C85FE3BE}" destId="{1919EADB-6B6E-445D-9B6C-7E0EE5911FE2}" srcOrd="3" destOrd="0" presId="urn:microsoft.com/office/officeart/2018/2/layout/IconVerticalSolidList"/>
    <dgm:cxn modelId="{7E034E13-42F2-491C-9A16-2E79385896ED}" type="presParOf" srcId="{A6998D7B-ED57-421C-B118-419C37FC00B3}" destId="{496C74A8-3B84-4D0C-B554-7B7C9E5E4C0A}" srcOrd="5" destOrd="0" presId="urn:microsoft.com/office/officeart/2018/2/layout/IconVerticalSolidList"/>
    <dgm:cxn modelId="{598FEEA5-94B7-418F-99A0-A324ED0098B2}" type="presParOf" srcId="{A6998D7B-ED57-421C-B118-419C37FC00B3}" destId="{4584A682-13CF-448F-B7B1-1042F5B2B4A3}" srcOrd="6" destOrd="0" presId="urn:microsoft.com/office/officeart/2018/2/layout/IconVerticalSolidList"/>
    <dgm:cxn modelId="{50BA426A-9751-473B-8D97-2047DF95075B}" type="presParOf" srcId="{4584A682-13CF-448F-B7B1-1042F5B2B4A3}" destId="{589AC335-CF44-4A0B-B73C-6F6E96A479C1}" srcOrd="0" destOrd="0" presId="urn:microsoft.com/office/officeart/2018/2/layout/IconVerticalSolidList"/>
    <dgm:cxn modelId="{9549D56F-FEC9-4BC1-B1BC-CE26CE367044}" type="presParOf" srcId="{4584A682-13CF-448F-B7B1-1042F5B2B4A3}" destId="{772FE6B5-7EC1-4660-99AE-5BE835C043C0}" srcOrd="1" destOrd="0" presId="urn:microsoft.com/office/officeart/2018/2/layout/IconVerticalSolidList"/>
    <dgm:cxn modelId="{9B409102-C1FF-436A-A7D2-BCCBAA133A87}" type="presParOf" srcId="{4584A682-13CF-448F-B7B1-1042F5B2B4A3}" destId="{60CCCC51-E518-4238-8B71-2EC7685691D5}" srcOrd="2" destOrd="0" presId="urn:microsoft.com/office/officeart/2018/2/layout/IconVerticalSolidList"/>
    <dgm:cxn modelId="{C9D8093D-4DD4-4184-B6F9-C6156C035B32}" type="presParOf" srcId="{4584A682-13CF-448F-B7B1-1042F5B2B4A3}" destId="{40C2E21C-CB19-475A-ACEB-E4EF0CD02C92}" srcOrd="3" destOrd="0" presId="urn:microsoft.com/office/officeart/2018/2/layout/IconVerticalSolidList"/>
    <dgm:cxn modelId="{2864B468-638B-46E9-BD8B-49AB332FCFFF}" type="presParOf" srcId="{A6998D7B-ED57-421C-B118-419C37FC00B3}" destId="{FFB97630-E7EC-45F3-86A0-9C5FF4BB41B6}" srcOrd="7" destOrd="0" presId="urn:microsoft.com/office/officeart/2018/2/layout/IconVerticalSolidList"/>
    <dgm:cxn modelId="{ADA249C9-984D-42D2-BF2E-11075E4A8AD3}" type="presParOf" srcId="{A6998D7B-ED57-421C-B118-419C37FC00B3}" destId="{EDB44C0F-C33E-4903-A30F-44534F07745B}" srcOrd="8" destOrd="0" presId="urn:microsoft.com/office/officeart/2018/2/layout/IconVerticalSolidList"/>
    <dgm:cxn modelId="{FDEE072C-4A4F-4B5C-BC03-66E35EF81331}" type="presParOf" srcId="{EDB44C0F-C33E-4903-A30F-44534F07745B}" destId="{16BC6A5B-BC4D-45FD-B343-50D112C33348}" srcOrd="0" destOrd="0" presId="urn:microsoft.com/office/officeart/2018/2/layout/IconVerticalSolidList"/>
    <dgm:cxn modelId="{D700E7CD-352C-4D53-B6CF-B4ABD1870740}" type="presParOf" srcId="{EDB44C0F-C33E-4903-A30F-44534F07745B}" destId="{15C23AE0-0D63-4451-87C1-992313524581}" srcOrd="1" destOrd="0" presId="urn:microsoft.com/office/officeart/2018/2/layout/IconVerticalSolidList"/>
    <dgm:cxn modelId="{0A711A32-1506-4380-9E76-1AD5FEE4B8C5}" type="presParOf" srcId="{EDB44C0F-C33E-4903-A30F-44534F07745B}" destId="{136EA525-C690-4A4F-B848-E023A92D8AD9}" srcOrd="2" destOrd="0" presId="urn:microsoft.com/office/officeart/2018/2/layout/IconVerticalSolidList"/>
    <dgm:cxn modelId="{8E04F8BA-98FF-4FBB-9378-8DAA2BC33D35}" type="presParOf" srcId="{EDB44C0F-C33E-4903-A30F-44534F07745B}" destId="{41AF19E0-2784-4F8D-B975-DB8A394D86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EA0CE9-2ED5-46C2-B12B-BB7533077C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CB1DE6-134B-4C06-BF39-DA4A64026FA8}">
      <dgm:prSet/>
      <dgm:spPr/>
      <dgm:t>
        <a:bodyPr/>
        <a:lstStyle/>
        <a:p>
          <a:r>
            <a:rPr lang="en-US"/>
            <a:t>Kaggle leads open innovation in data science.</a:t>
          </a:r>
        </a:p>
      </dgm:t>
    </dgm:pt>
    <dgm:pt modelId="{6C1BB401-722B-4FB5-AFBA-7459F22FBD31}" type="parTrans" cxnId="{26BFA362-221B-462C-B294-FAB2B2753149}">
      <dgm:prSet/>
      <dgm:spPr/>
      <dgm:t>
        <a:bodyPr/>
        <a:lstStyle/>
        <a:p>
          <a:endParaRPr lang="en-US"/>
        </a:p>
      </dgm:t>
    </dgm:pt>
    <dgm:pt modelId="{AA15CC44-ECF8-4B72-84C1-03CA18F04F2D}" type="sibTrans" cxnId="{26BFA362-221B-462C-B294-FAB2B2753149}">
      <dgm:prSet/>
      <dgm:spPr/>
      <dgm:t>
        <a:bodyPr/>
        <a:lstStyle/>
        <a:p>
          <a:endParaRPr lang="en-US"/>
        </a:p>
      </dgm:t>
    </dgm:pt>
    <dgm:pt modelId="{7C4723DE-498F-4925-95FB-95EBBC7E1EDF}">
      <dgm:prSet/>
      <dgm:spPr/>
      <dgm:t>
        <a:bodyPr/>
        <a:lstStyle/>
        <a:p>
          <a:r>
            <a:rPr lang="en-US"/>
            <a:t>Historical trends show a thriving ecosystem.</a:t>
          </a:r>
        </a:p>
      </dgm:t>
    </dgm:pt>
    <dgm:pt modelId="{F902CEC5-2FC9-4FD6-94C3-27A48584A929}" type="parTrans" cxnId="{C2649334-3660-4D50-96DE-08C8973F9FA5}">
      <dgm:prSet/>
      <dgm:spPr/>
      <dgm:t>
        <a:bodyPr/>
        <a:lstStyle/>
        <a:p>
          <a:endParaRPr lang="en-US"/>
        </a:p>
      </dgm:t>
    </dgm:pt>
    <dgm:pt modelId="{B677C7EA-5E67-4C53-944A-5AD668FB64FB}" type="sibTrans" cxnId="{C2649334-3660-4D50-96DE-08C8973F9FA5}">
      <dgm:prSet/>
      <dgm:spPr/>
      <dgm:t>
        <a:bodyPr/>
        <a:lstStyle/>
        <a:p>
          <a:endParaRPr lang="en-US"/>
        </a:p>
      </dgm:t>
    </dgm:pt>
    <dgm:pt modelId="{16B4AEA2-E00F-489E-8634-70A4CC79D62E}">
      <dgm:prSet/>
      <dgm:spPr/>
      <dgm:t>
        <a:bodyPr/>
        <a:lstStyle/>
        <a:p>
          <a:r>
            <a:rPr lang="en-US" dirty="0"/>
            <a:t>With innovation, Kaggle can lead real-time and explainable AI competitions.</a:t>
          </a:r>
        </a:p>
      </dgm:t>
    </dgm:pt>
    <dgm:pt modelId="{559E6682-3985-420E-8561-658ACF1E00ED}" type="parTrans" cxnId="{BB037413-D645-4EA8-875F-3D3DA31049C0}">
      <dgm:prSet/>
      <dgm:spPr/>
      <dgm:t>
        <a:bodyPr/>
        <a:lstStyle/>
        <a:p>
          <a:endParaRPr lang="en-US"/>
        </a:p>
      </dgm:t>
    </dgm:pt>
    <dgm:pt modelId="{14517F27-5294-46CA-99D2-5D0EDD07F77E}" type="sibTrans" cxnId="{BB037413-D645-4EA8-875F-3D3DA31049C0}">
      <dgm:prSet/>
      <dgm:spPr/>
      <dgm:t>
        <a:bodyPr/>
        <a:lstStyle/>
        <a:p>
          <a:endParaRPr lang="en-US"/>
        </a:p>
      </dgm:t>
    </dgm:pt>
    <dgm:pt modelId="{DB052BC0-E97A-4E51-A8E9-392AE3C3C78C}" type="pres">
      <dgm:prSet presAssocID="{FCEA0CE9-2ED5-46C2-B12B-BB7533077CF2}" presName="root" presStyleCnt="0">
        <dgm:presLayoutVars>
          <dgm:dir/>
          <dgm:resizeHandles val="exact"/>
        </dgm:presLayoutVars>
      </dgm:prSet>
      <dgm:spPr/>
    </dgm:pt>
    <dgm:pt modelId="{3E574278-0ADF-4E7D-AC6A-FEDA1B7124B4}" type="pres">
      <dgm:prSet presAssocID="{EFCB1DE6-134B-4C06-BF39-DA4A64026FA8}" presName="compNode" presStyleCnt="0"/>
      <dgm:spPr/>
    </dgm:pt>
    <dgm:pt modelId="{EBA5859E-FB33-4632-921B-7730D19029AC}" type="pres">
      <dgm:prSet presAssocID="{EFCB1DE6-134B-4C06-BF39-DA4A64026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BC8401-FA2B-410C-870B-0754E7DF051B}" type="pres">
      <dgm:prSet presAssocID="{EFCB1DE6-134B-4C06-BF39-DA4A64026FA8}" presName="spaceRect" presStyleCnt="0"/>
      <dgm:spPr/>
    </dgm:pt>
    <dgm:pt modelId="{E94FEF39-15A1-4801-8603-0FDF0143AC76}" type="pres">
      <dgm:prSet presAssocID="{EFCB1DE6-134B-4C06-BF39-DA4A64026FA8}" presName="textRect" presStyleLbl="revTx" presStyleIdx="0" presStyleCnt="3">
        <dgm:presLayoutVars>
          <dgm:chMax val="1"/>
          <dgm:chPref val="1"/>
        </dgm:presLayoutVars>
      </dgm:prSet>
      <dgm:spPr/>
    </dgm:pt>
    <dgm:pt modelId="{145F5DA3-287A-4233-AF9C-EA8F7CC84E46}" type="pres">
      <dgm:prSet presAssocID="{AA15CC44-ECF8-4B72-84C1-03CA18F04F2D}" presName="sibTrans" presStyleCnt="0"/>
      <dgm:spPr/>
    </dgm:pt>
    <dgm:pt modelId="{41A016E6-8777-434E-95D9-475E38EABE37}" type="pres">
      <dgm:prSet presAssocID="{7C4723DE-498F-4925-95FB-95EBBC7E1EDF}" presName="compNode" presStyleCnt="0"/>
      <dgm:spPr/>
    </dgm:pt>
    <dgm:pt modelId="{E13247EC-DCCD-452F-BE46-E21B2A2C5622}" type="pres">
      <dgm:prSet presAssocID="{7C4723DE-498F-4925-95FB-95EBBC7E1E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B3BC278-202F-4140-B46C-A8D2D79E063C}" type="pres">
      <dgm:prSet presAssocID="{7C4723DE-498F-4925-95FB-95EBBC7E1EDF}" presName="spaceRect" presStyleCnt="0"/>
      <dgm:spPr/>
    </dgm:pt>
    <dgm:pt modelId="{E28C738B-5773-4B36-86F0-B2FFDEA4E670}" type="pres">
      <dgm:prSet presAssocID="{7C4723DE-498F-4925-95FB-95EBBC7E1EDF}" presName="textRect" presStyleLbl="revTx" presStyleIdx="1" presStyleCnt="3">
        <dgm:presLayoutVars>
          <dgm:chMax val="1"/>
          <dgm:chPref val="1"/>
        </dgm:presLayoutVars>
      </dgm:prSet>
      <dgm:spPr/>
    </dgm:pt>
    <dgm:pt modelId="{A99A50F2-D3B6-4208-80BB-0678A10A3659}" type="pres">
      <dgm:prSet presAssocID="{B677C7EA-5E67-4C53-944A-5AD668FB64FB}" presName="sibTrans" presStyleCnt="0"/>
      <dgm:spPr/>
    </dgm:pt>
    <dgm:pt modelId="{B1C64D25-F4A1-4033-8D4C-D6F862887187}" type="pres">
      <dgm:prSet presAssocID="{16B4AEA2-E00F-489E-8634-70A4CC79D62E}" presName="compNode" presStyleCnt="0"/>
      <dgm:spPr/>
    </dgm:pt>
    <dgm:pt modelId="{C1956837-9491-4697-8982-A67CF85E5DE9}" type="pres">
      <dgm:prSet presAssocID="{16B4AEA2-E00F-489E-8634-70A4CC79D6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F4250D1-722E-412B-B7C4-C5C9B9658D42}" type="pres">
      <dgm:prSet presAssocID="{16B4AEA2-E00F-489E-8634-70A4CC79D62E}" presName="spaceRect" presStyleCnt="0"/>
      <dgm:spPr/>
    </dgm:pt>
    <dgm:pt modelId="{15A39C5A-AAF0-4E3E-85B5-0231F4998751}" type="pres">
      <dgm:prSet presAssocID="{16B4AEA2-E00F-489E-8634-70A4CC79D6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037413-D645-4EA8-875F-3D3DA31049C0}" srcId="{FCEA0CE9-2ED5-46C2-B12B-BB7533077CF2}" destId="{16B4AEA2-E00F-489E-8634-70A4CC79D62E}" srcOrd="2" destOrd="0" parTransId="{559E6682-3985-420E-8561-658ACF1E00ED}" sibTransId="{14517F27-5294-46CA-99D2-5D0EDD07F77E}"/>
    <dgm:cxn modelId="{90138B32-07E8-4EAB-ADF5-E8AB2A4C7E06}" type="presOf" srcId="{7C4723DE-498F-4925-95FB-95EBBC7E1EDF}" destId="{E28C738B-5773-4B36-86F0-B2FFDEA4E670}" srcOrd="0" destOrd="0" presId="urn:microsoft.com/office/officeart/2018/2/layout/IconLabelList"/>
    <dgm:cxn modelId="{C2649334-3660-4D50-96DE-08C8973F9FA5}" srcId="{FCEA0CE9-2ED5-46C2-B12B-BB7533077CF2}" destId="{7C4723DE-498F-4925-95FB-95EBBC7E1EDF}" srcOrd="1" destOrd="0" parTransId="{F902CEC5-2FC9-4FD6-94C3-27A48584A929}" sibTransId="{B677C7EA-5E67-4C53-944A-5AD668FB64FB}"/>
    <dgm:cxn modelId="{FE872847-1265-49CC-960E-670724821997}" type="presOf" srcId="{16B4AEA2-E00F-489E-8634-70A4CC79D62E}" destId="{15A39C5A-AAF0-4E3E-85B5-0231F4998751}" srcOrd="0" destOrd="0" presId="urn:microsoft.com/office/officeart/2018/2/layout/IconLabelList"/>
    <dgm:cxn modelId="{26BFA362-221B-462C-B294-FAB2B2753149}" srcId="{FCEA0CE9-2ED5-46C2-B12B-BB7533077CF2}" destId="{EFCB1DE6-134B-4C06-BF39-DA4A64026FA8}" srcOrd="0" destOrd="0" parTransId="{6C1BB401-722B-4FB5-AFBA-7459F22FBD31}" sibTransId="{AA15CC44-ECF8-4B72-84C1-03CA18F04F2D}"/>
    <dgm:cxn modelId="{C24B02A4-A0F3-4815-883F-82B669681CC1}" type="presOf" srcId="{FCEA0CE9-2ED5-46C2-B12B-BB7533077CF2}" destId="{DB052BC0-E97A-4E51-A8E9-392AE3C3C78C}" srcOrd="0" destOrd="0" presId="urn:microsoft.com/office/officeart/2018/2/layout/IconLabelList"/>
    <dgm:cxn modelId="{441F9BD6-1107-45B9-8078-FA445A2FEB62}" type="presOf" srcId="{EFCB1DE6-134B-4C06-BF39-DA4A64026FA8}" destId="{E94FEF39-15A1-4801-8603-0FDF0143AC76}" srcOrd="0" destOrd="0" presId="urn:microsoft.com/office/officeart/2018/2/layout/IconLabelList"/>
    <dgm:cxn modelId="{BCF989C4-62FA-44C3-B636-2CFABA2487EF}" type="presParOf" srcId="{DB052BC0-E97A-4E51-A8E9-392AE3C3C78C}" destId="{3E574278-0ADF-4E7D-AC6A-FEDA1B7124B4}" srcOrd="0" destOrd="0" presId="urn:microsoft.com/office/officeart/2018/2/layout/IconLabelList"/>
    <dgm:cxn modelId="{7D8B8043-BBE8-4ED1-A410-6B01B81733D5}" type="presParOf" srcId="{3E574278-0ADF-4E7D-AC6A-FEDA1B7124B4}" destId="{EBA5859E-FB33-4632-921B-7730D19029AC}" srcOrd="0" destOrd="0" presId="urn:microsoft.com/office/officeart/2018/2/layout/IconLabelList"/>
    <dgm:cxn modelId="{CF30A3E5-A1D7-4B52-BBA6-573E1E59AD17}" type="presParOf" srcId="{3E574278-0ADF-4E7D-AC6A-FEDA1B7124B4}" destId="{FBBC8401-FA2B-410C-870B-0754E7DF051B}" srcOrd="1" destOrd="0" presId="urn:microsoft.com/office/officeart/2018/2/layout/IconLabelList"/>
    <dgm:cxn modelId="{1B5DEE7A-D31D-4AD4-BDE3-5DA88C248CDF}" type="presParOf" srcId="{3E574278-0ADF-4E7D-AC6A-FEDA1B7124B4}" destId="{E94FEF39-15A1-4801-8603-0FDF0143AC76}" srcOrd="2" destOrd="0" presId="urn:microsoft.com/office/officeart/2018/2/layout/IconLabelList"/>
    <dgm:cxn modelId="{00AFA5BD-C3A5-4733-A67B-BD9B9D52A036}" type="presParOf" srcId="{DB052BC0-E97A-4E51-A8E9-392AE3C3C78C}" destId="{145F5DA3-287A-4233-AF9C-EA8F7CC84E46}" srcOrd="1" destOrd="0" presId="urn:microsoft.com/office/officeart/2018/2/layout/IconLabelList"/>
    <dgm:cxn modelId="{750671C4-D5C2-4F67-9A4B-790FBCFC2D13}" type="presParOf" srcId="{DB052BC0-E97A-4E51-A8E9-392AE3C3C78C}" destId="{41A016E6-8777-434E-95D9-475E38EABE37}" srcOrd="2" destOrd="0" presId="urn:microsoft.com/office/officeart/2018/2/layout/IconLabelList"/>
    <dgm:cxn modelId="{F0086592-CF4E-4C99-8665-BB8A6CCE274D}" type="presParOf" srcId="{41A016E6-8777-434E-95D9-475E38EABE37}" destId="{E13247EC-DCCD-452F-BE46-E21B2A2C5622}" srcOrd="0" destOrd="0" presId="urn:microsoft.com/office/officeart/2018/2/layout/IconLabelList"/>
    <dgm:cxn modelId="{CEE8758A-F930-4E8F-997E-0B9CB8692AB3}" type="presParOf" srcId="{41A016E6-8777-434E-95D9-475E38EABE37}" destId="{CB3BC278-202F-4140-B46C-A8D2D79E063C}" srcOrd="1" destOrd="0" presId="urn:microsoft.com/office/officeart/2018/2/layout/IconLabelList"/>
    <dgm:cxn modelId="{53E63C91-7968-4955-A3A6-F58E519AEB07}" type="presParOf" srcId="{41A016E6-8777-434E-95D9-475E38EABE37}" destId="{E28C738B-5773-4B36-86F0-B2FFDEA4E670}" srcOrd="2" destOrd="0" presId="urn:microsoft.com/office/officeart/2018/2/layout/IconLabelList"/>
    <dgm:cxn modelId="{A5B850B4-4ED6-43B4-8211-2ABDF8AE11C5}" type="presParOf" srcId="{DB052BC0-E97A-4E51-A8E9-392AE3C3C78C}" destId="{A99A50F2-D3B6-4208-80BB-0678A10A3659}" srcOrd="3" destOrd="0" presId="urn:microsoft.com/office/officeart/2018/2/layout/IconLabelList"/>
    <dgm:cxn modelId="{2F201FDF-7824-4F60-B5FE-86907229F4A1}" type="presParOf" srcId="{DB052BC0-E97A-4E51-A8E9-392AE3C3C78C}" destId="{B1C64D25-F4A1-4033-8D4C-D6F862887187}" srcOrd="4" destOrd="0" presId="urn:microsoft.com/office/officeart/2018/2/layout/IconLabelList"/>
    <dgm:cxn modelId="{2B524679-8C8F-4DD4-98E0-7E60FFA9824F}" type="presParOf" srcId="{B1C64D25-F4A1-4033-8D4C-D6F862887187}" destId="{C1956837-9491-4697-8982-A67CF85E5DE9}" srcOrd="0" destOrd="0" presId="urn:microsoft.com/office/officeart/2018/2/layout/IconLabelList"/>
    <dgm:cxn modelId="{D5E23D45-A278-4481-954D-6048312DD4F3}" type="presParOf" srcId="{B1C64D25-F4A1-4033-8D4C-D6F862887187}" destId="{1F4250D1-722E-412B-B7C4-C5C9B9658D42}" srcOrd="1" destOrd="0" presId="urn:microsoft.com/office/officeart/2018/2/layout/IconLabelList"/>
    <dgm:cxn modelId="{761D884C-32B3-4C94-83F5-F6993CA8F7DE}" type="presParOf" srcId="{B1C64D25-F4A1-4033-8D4C-D6F862887187}" destId="{15A39C5A-AAF0-4E3E-85B5-0231F4998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EA0CE9-2ED5-46C2-B12B-BB7533077C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B4AEA2-E00F-489E-8634-70A4CC79D6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hlinkClick xmlns:r="http://schemas.openxmlformats.org/officeDocument/2006/relationships" r:id="rId1"/>
            </a:rPr>
            <a:t>https</a:t>
          </a:r>
          <a:r>
            <a:rPr lang="en-GB" dirty="0">
              <a:hlinkClick xmlns:r="http://schemas.openxmlformats.org/officeDocument/2006/relationships" r:id="rId1"/>
            </a:rPr>
            <a:t>://www.kaggle.com/code/michelnzikou/kaggle-trend-over-time</a:t>
          </a:r>
          <a:endParaRPr lang="en-GB" dirty="0"/>
        </a:p>
        <a:p>
          <a:pPr>
            <a:lnSpc>
              <a:spcPct val="100000"/>
            </a:lnSpc>
          </a:pPr>
          <a:r>
            <a:rPr lang="en-GB" dirty="0">
              <a:hlinkClick xmlns:r="http://schemas.openxmlformats.org/officeDocument/2006/relationships" r:id="rId2"/>
            </a:rPr>
            <a:t>https://github.com/ShebMichel/kaggle-innovation-trends</a:t>
          </a:r>
          <a:endParaRPr lang="en-GB" dirty="0"/>
        </a:p>
        <a:p>
          <a:pPr>
            <a:lnSpc>
              <a:spcPct val="100000"/>
            </a:lnSpc>
          </a:pPr>
          <a:endParaRPr lang="en-US" dirty="0"/>
        </a:p>
      </dgm:t>
    </dgm:pt>
    <dgm:pt modelId="{559E6682-3985-420E-8561-658ACF1E00ED}" type="parTrans" cxnId="{BB037413-D645-4EA8-875F-3D3DA31049C0}">
      <dgm:prSet/>
      <dgm:spPr/>
      <dgm:t>
        <a:bodyPr/>
        <a:lstStyle/>
        <a:p>
          <a:endParaRPr lang="en-US"/>
        </a:p>
      </dgm:t>
    </dgm:pt>
    <dgm:pt modelId="{14517F27-5294-46CA-99D2-5D0EDD07F77E}" type="sibTrans" cxnId="{BB037413-D645-4EA8-875F-3D3DA31049C0}">
      <dgm:prSet/>
      <dgm:spPr/>
      <dgm:t>
        <a:bodyPr/>
        <a:lstStyle/>
        <a:p>
          <a:endParaRPr lang="en-US"/>
        </a:p>
      </dgm:t>
    </dgm:pt>
    <dgm:pt modelId="{DB052BC0-E97A-4E51-A8E9-392AE3C3C78C}" type="pres">
      <dgm:prSet presAssocID="{FCEA0CE9-2ED5-46C2-B12B-BB7533077CF2}" presName="root" presStyleCnt="0">
        <dgm:presLayoutVars>
          <dgm:dir/>
          <dgm:resizeHandles val="exact"/>
        </dgm:presLayoutVars>
      </dgm:prSet>
      <dgm:spPr/>
    </dgm:pt>
    <dgm:pt modelId="{B1C64D25-F4A1-4033-8D4C-D6F862887187}" type="pres">
      <dgm:prSet presAssocID="{16B4AEA2-E00F-489E-8634-70A4CC79D62E}" presName="compNode" presStyleCnt="0"/>
      <dgm:spPr/>
    </dgm:pt>
    <dgm:pt modelId="{C1956837-9491-4697-8982-A67CF85E5DE9}" type="pres">
      <dgm:prSet presAssocID="{16B4AEA2-E00F-489E-8634-70A4CC79D62E}" presName="iconRect" presStyleLbl="node1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F4250D1-722E-412B-B7C4-C5C9B9658D42}" type="pres">
      <dgm:prSet presAssocID="{16B4AEA2-E00F-489E-8634-70A4CC79D62E}" presName="spaceRect" presStyleCnt="0"/>
      <dgm:spPr/>
    </dgm:pt>
    <dgm:pt modelId="{15A39C5A-AAF0-4E3E-85B5-0231F4998751}" type="pres">
      <dgm:prSet presAssocID="{16B4AEA2-E00F-489E-8634-70A4CC79D62E}" presName="textRect" presStyleLbl="revTx" presStyleIdx="0" presStyleCnt="1" custScaleX="181427">
        <dgm:presLayoutVars>
          <dgm:chMax val="1"/>
          <dgm:chPref val="1"/>
        </dgm:presLayoutVars>
      </dgm:prSet>
      <dgm:spPr/>
    </dgm:pt>
  </dgm:ptLst>
  <dgm:cxnLst>
    <dgm:cxn modelId="{BB037413-D645-4EA8-875F-3D3DA31049C0}" srcId="{FCEA0CE9-2ED5-46C2-B12B-BB7533077CF2}" destId="{16B4AEA2-E00F-489E-8634-70A4CC79D62E}" srcOrd="0" destOrd="0" parTransId="{559E6682-3985-420E-8561-658ACF1E00ED}" sibTransId="{14517F27-5294-46CA-99D2-5D0EDD07F77E}"/>
    <dgm:cxn modelId="{FE872847-1265-49CC-960E-670724821997}" type="presOf" srcId="{16B4AEA2-E00F-489E-8634-70A4CC79D62E}" destId="{15A39C5A-AAF0-4E3E-85B5-0231F4998751}" srcOrd="0" destOrd="0" presId="urn:microsoft.com/office/officeart/2018/2/layout/IconLabelList"/>
    <dgm:cxn modelId="{C24B02A4-A0F3-4815-883F-82B669681CC1}" type="presOf" srcId="{FCEA0CE9-2ED5-46C2-B12B-BB7533077CF2}" destId="{DB052BC0-E97A-4E51-A8E9-392AE3C3C78C}" srcOrd="0" destOrd="0" presId="urn:microsoft.com/office/officeart/2018/2/layout/IconLabelList"/>
    <dgm:cxn modelId="{2F201FDF-7824-4F60-B5FE-86907229F4A1}" type="presParOf" srcId="{DB052BC0-E97A-4E51-A8E9-392AE3C3C78C}" destId="{B1C64D25-F4A1-4033-8D4C-D6F862887187}" srcOrd="0" destOrd="0" presId="urn:microsoft.com/office/officeart/2018/2/layout/IconLabelList"/>
    <dgm:cxn modelId="{2B524679-8C8F-4DD4-98E0-7E60FFA9824F}" type="presParOf" srcId="{B1C64D25-F4A1-4033-8D4C-D6F862887187}" destId="{C1956837-9491-4697-8982-A67CF85E5DE9}" srcOrd="0" destOrd="0" presId="urn:microsoft.com/office/officeart/2018/2/layout/IconLabelList"/>
    <dgm:cxn modelId="{D5E23D45-A278-4481-954D-6048312DD4F3}" type="presParOf" srcId="{B1C64D25-F4A1-4033-8D4C-D6F862887187}" destId="{1F4250D1-722E-412B-B7C4-C5C9B9658D42}" srcOrd="1" destOrd="0" presId="urn:microsoft.com/office/officeart/2018/2/layout/IconLabelList"/>
    <dgm:cxn modelId="{761D884C-32B3-4C94-83F5-F6993CA8F7DE}" type="presParOf" srcId="{B1C64D25-F4A1-4033-8D4C-D6F862887187}" destId="{15A39C5A-AAF0-4E3E-85B5-0231F4998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685F6-34F3-426C-813E-87F6815B7FAF}">
      <dsp:nvSpPr>
        <dsp:cNvPr id="0" name=""/>
        <dsp:cNvSpPr/>
      </dsp:nvSpPr>
      <dsp:spPr>
        <a:xfrm>
          <a:off x="675" y="1348704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1E275-408F-414B-A68A-5EA64C17BF95}">
      <dsp:nvSpPr>
        <dsp:cNvPr id="0" name=""/>
        <dsp:cNvSpPr/>
      </dsp:nvSpPr>
      <dsp:spPr>
        <a:xfrm>
          <a:off x="110691" y="1458720"/>
          <a:ext cx="303852" cy="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45AB0-B473-4056-A7C3-6C9615DF4A0D}">
      <dsp:nvSpPr>
        <dsp:cNvPr id="0" name=""/>
        <dsp:cNvSpPr/>
      </dsp:nvSpPr>
      <dsp:spPr>
        <a:xfrm>
          <a:off x="636820" y="1348704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Some competitions attract thousands of teams, others remain niche.</a:t>
          </a:r>
          <a:endParaRPr lang="en-US" sz="1100" kern="1200"/>
        </a:p>
      </dsp:txBody>
      <dsp:txXfrm>
        <a:off x="636820" y="1348704"/>
        <a:ext cx="1234870" cy="523884"/>
      </dsp:txXfrm>
    </dsp:sp>
    <dsp:sp modelId="{8E930349-5A78-4872-803B-E33AC2BAFD2A}">
      <dsp:nvSpPr>
        <dsp:cNvPr id="0" name=""/>
        <dsp:cNvSpPr/>
      </dsp:nvSpPr>
      <dsp:spPr>
        <a:xfrm>
          <a:off x="2086857" y="1348704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9B00C-52DB-4D58-97C5-5ABC716A5EFB}">
      <dsp:nvSpPr>
        <dsp:cNvPr id="0" name=""/>
        <dsp:cNvSpPr/>
      </dsp:nvSpPr>
      <dsp:spPr>
        <a:xfrm>
          <a:off x="2196873" y="1458720"/>
          <a:ext cx="303852" cy="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35014-1B43-4E8A-BFBA-CCAD3C1B92E2}">
      <dsp:nvSpPr>
        <dsp:cNvPr id="0" name=""/>
        <dsp:cNvSpPr/>
      </dsp:nvSpPr>
      <dsp:spPr>
        <a:xfrm>
          <a:off x="2723003" y="1348704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Average team participation increases over time.</a:t>
          </a:r>
          <a:endParaRPr lang="en-US" sz="1100" kern="1200"/>
        </a:p>
      </dsp:txBody>
      <dsp:txXfrm>
        <a:off x="2723003" y="1348704"/>
        <a:ext cx="1234870" cy="523884"/>
      </dsp:txXfrm>
    </dsp:sp>
    <dsp:sp modelId="{DBAD95BB-6D1F-4F9C-A673-B6FDA3DB84C6}">
      <dsp:nvSpPr>
        <dsp:cNvPr id="0" name=""/>
        <dsp:cNvSpPr/>
      </dsp:nvSpPr>
      <dsp:spPr>
        <a:xfrm>
          <a:off x="675" y="2106995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249A-542B-4652-A528-880809724C0B}">
      <dsp:nvSpPr>
        <dsp:cNvPr id="0" name=""/>
        <dsp:cNvSpPr/>
      </dsp:nvSpPr>
      <dsp:spPr>
        <a:xfrm>
          <a:off x="110691" y="2217011"/>
          <a:ext cx="303852" cy="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045D5-E31F-447B-A757-B9F78D67043C}">
      <dsp:nvSpPr>
        <dsp:cNvPr id="0" name=""/>
        <dsp:cNvSpPr/>
      </dsp:nvSpPr>
      <dsp:spPr>
        <a:xfrm>
          <a:off x="636820" y="2106995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Strategic competitions drive broader engagement.</a:t>
          </a:r>
          <a:endParaRPr lang="en-US" sz="1100" kern="1200"/>
        </a:p>
      </dsp:txBody>
      <dsp:txXfrm>
        <a:off x="636820" y="2106995"/>
        <a:ext cx="1234870" cy="523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F246-B3CB-4027-B562-5AC6A873702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0DFD0-7FDC-4E94-9273-5C969B84CA3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03E3-C2A4-496A-B90E-2AD3CED530A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Focus growing on Explainability, Fairness, and Real-Time ML.</a:t>
          </a:r>
        </a:p>
      </dsp:txBody>
      <dsp:txXfrm>
        <a:off x="46529" y="2703902"/>
        <a:ext cx="2418750" cy="720000"/>
      </dsp:txXfrm>
    </dsp:sp>
    <dsp:sp modelId="{CF3CDDE4-6BC5-42D8-B700-C028033BCF7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98C97-555D-4074-ACA3-D72D90245A4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458A8-863F-4C87-9A97-426E1A2FA22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Community shows interest in tabular, healthcare, geospatial data.</a:t>
          </a:r>
        </a:p>
      </dsp:txBody>
      <dsp:txXfrm>
        <a:off x="2888560" y="2703902"/>
        <a:ext cx="2418750" cy="720000"/>
      </dsp:txXfrm>
    </dsp:sp>
    <dsp:sp modelId="{5E49D5BD-7ECC-44F9-B4D0-AF4450DB96A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CA20D-9273-4673-81F5-0E655D36FD81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57AB-7E3A-4CA8-BA60-1FA7DB71F09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Adoption of Notebooks, AutoML, APIs rising.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037D4-F2DC-446E-BADC-819CB9F81F8F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F429A-5A8E-4EB5-9B9B-D886BEE022D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78245-7777-480D-81A0-A5453C508BA3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Growth may plateau without new verticals and FORMATS</a:t>
          </a:r>
        </a:p>
      </dsp:txBody>
      <dsp:txXfrm>
        <a:off x="25435" y="2456402"/>
        <a:ext cx="1800000" cy="720000"/>
      </dsp:txXfrm>
    </dsp:sp>
    <dsp:sp modelId="{4B450F84-0780-4A6E-851F-7C2FD0CFF44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3144E-C7EE-41DC-8B8E-F2498A1C1EC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F834-4103-40C5-A512-94507D454432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Shift towards model packaging, deployment, and ML Ops.</a:t>
          </a:r>
        </a:p>
      </dsp:txBody>
      <dsp:txXfrm>
        <a:off x="2140435" y="2456402"/>
        <a:ext cx="1800000" cy="720000"/>
      </dsp:txXfrm>
    </dsp:sp>
    <dsp:sp modelId="{953C74D7-0A8F-4896-99CB-6724D9D3AB3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B0E49-86E5-4CBD-9660-6916E71227D3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A997-2B2B-425E-8F94-5968B1299C99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Recommend integration with GitHub, Docker, pipelines.</a:t>
          </a:r>
        </a:p>
      </dsp:txBody>
      <dsp:txXfrm>
        <a:off x="4255435" y="2456402"/>
        <a:ext cx="1800000" cy="720000"/>
      </dsp:txXfrm>
    </dsp:sp>
    <dsp:sp modelId="{2B231D9C-922A-4775-8214-31A94E00FC3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22A95-E9A0-4851-85BC-666D9D939F7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1F020-F10E-4EA4-A83D-074797C20C6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Real-time decision-making challenges likely to increase.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654F1-F6E5-4214-86E9-A01C4516924E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D613-9394-47C7-A0ED-6AD09C82813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9C96-660F-4A7E-8C47-EC3ED848E62F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Incentivize high-quality, educational kernels.</a:t>
          </a:r>
        </a:p>
      </dsp:txBody>
      <dsp:txXfrm>
        <a:off x="1074268" y="4366"/>
        <a:ext cx="3609680" cy="930102"/>
      </dsp:txXfrm>
    </dsp:sp>
    <dsp:sp modelId="{BBEF9061-8753-4C63-A818-A463C5A474D3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AA428-0A22-4925-9BD0-D8F190F4145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DFCFC-F919-46BC-A3DE-B417A6F76EFA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Educational Tracks with staged difficulty.</a:t>
          </a:r>
        </a:p>
      </dsp:txBody>
      <dsp:txXfrm>
        <a:off x="1074268" y="1166994"/>
        <a:ext cx="3609680" cy="930102"/>
      </dsp:txXfrm>
    </dsp:sp>
    <dsp:sp modelId="{A817A554-22B5-4900-A1EB-0A9E37348D18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725D4-2B55-471A-AB79-92BC58F55AB0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EADB-6B6E-445D-9B6C-7E0EE5911FE2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LLM-assisted feedback during competitions.</a:t>
          </a:r>
        </a:p>
      </dsp:txBody>
      <dsp:txXfrm>
        <a:off x="1074268" y="2329622"/>
        <a:ext cx="3609680" cy="930102"/>
      </dsp:txXfrm>
    </dsp:sp>
    <dsp:sp modelId="{589AC335-CF44-4A0B-B73C-6F6E96A479C1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FE6B5-7EC1-4660-99AE-5BE835C043C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2E21C-CB19-475A-ACEB-E4EF0CD02C92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 regional-focused challenges.</a:t>
          </a:r>
        </a:p>
      </dsp:txBody>
      <dsp:txXfrm>
        <a:off x="1074268" y="3492250"/>
        <a:ext cx="3609680" cy="930102"/>
      </dsp:txXfrm>
    </dsp:sp>
    <dsp:sp modelId="{16BC6A5B-BC4D-45FD-B343-50D112C33348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23AE0-0D63-4451-87C1-99231352458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19E0-2784-4F8D-B975-DB8A394D8648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Promote reusable ML pipelines and meta-learning competitions.</a:t>
          </a:r>
        </a:p>
      </dsp:txBody>
      <dsp:txXfrm>
        <a:off x="1074268" y="4654878"/>
        <a:ext cx="3609680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5859E-FB33-4632-921B-7730D19029A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FEF39-15A1-4801-8603-0FDF0143AC7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Kaggle leads open innovation in data science.</a:t>
          </a:r>
        </a:p>
      </dsp:txBody>
      <dsp:txXfrm>
        <a:off x="78583" y="2435142"/>
        <a:ext cx="2399612" cy="720000"/>
      </dsp:txXfrm>
    </dsp:sp>
    <dsp:sp modelId="{E13247EC-DCCD-452F-BE46-E21B2A2C562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738B-5773-4B36-86F0-B2FFDEA4E67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Historical trends show a thriving ecosystem.</a:t>
          </a:r>
        </a:p>
      </dsp:txBody>
      <dsp:txXfrm>
        <a:off x="2898129" y="2435142"/>
        <a:ext cx="2399612" cy="720000"/>
      </dsp:txXfrm>
    </dsp:sp>
    <dsp:sp modelId="{C1956837-9491-4697-8982-A67CF85E5DE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9C5A-AAF0-4E3E-85B5-0231F499875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With innovation, Kaggle can lead real-time and explainable AI competitions.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56837-9491-4697-8982-A67CF85E5DE9}">
      <dsp:nvSpPr>
        <dsp:cNvPr id="0" name=""/>
        <dsp:cNvSpPr/>
      </dsp:nvSpPr>
      <dsp:spPr>
        <a:xfrm>
          <a:off x="3125935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9C5A-AAF0-4E3E-85B5-0231F4998751}">
      <dsp:nvSpPr>
        <dsp:cNvPr id="0" name=""/>
        <dsp:cNvSpPr/>
      </dsp:nvSpPr>
      <dsp:spPr>
        <a:xfrm>
          <a:off x="179112" y="2943510"/>
          <a:ext cx="7837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3"/>
            </a:rPr>
            <a:t>https</a:t>
          </a:r>
          <a:r>
            <a:rPr lang="en-GB" sz="1200" kern="1200" dirty="0">
              <a:hlinkClick xmlns:r="http://schemas.openxmlformats.org/officeDocument/2006/relationships" r:id="rId3"/>
            </a:rPr>
            <a:t>://www.kaggle.com/code/michelnzikou/kaggle-trend-over-time</a:t>
          </a:r>
          <a:endParaRPr lang="en-GB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4"/>
            </a:rPr>
            <a:t>https://github.com/ShebMichel/kaggle-innovation-trends</a:t>
          </a:r>
          <a:endParaRPr lang="en-GB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79112" y="2943510"/>
        <a:ext cx="78376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DE68-5D26-F149-A5FF-AE8020404C5D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EA134-2803-6642-A916-A92D55A02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report </a:t>
            </a:r>
            <a:r>
              <a:rPr lang="en-AU" dirty="0" err="1"/>
              <a:t>analyzes</a:t>
            </a:r>
            <a:r>
              <a:rPr lang="en-AU" dirty="0"/>
              <a:t> visual and textual data from the Kaggle Innovation to derive key insights, highlight emerging trends, and provide actionable recommendations for strategic growth and platform enhancement.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Observations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More users from non-traditional data science backgrounds.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Increase in collaborative teams over solo submissions.</a:t>
            </a:r>
          </a:p>
          <a:p>
            <a:pPr>
              <a:buNone/>
            </a:pPr>
            <a:r>
              <a:rPr lang="en-AU" b="1" dirty="0"/>
              <a:t>Insight</a:t>
            </a:r>
            <a:r>
              <a:rPr lang="en-AU" dirty="0"/>
              <a:t>: Community-learning is a major engagement driver.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Key Finding</a:t>
            </a:r>
            <a:r>
              <a:rPr lang="en-AU" dirty="0"/>
              <a:t>: High reward challenges tend to have more submissions but not necessarily better solutions.</a:t>
            </a:r>
          </a:p>
          <a:p>
            <a:pPr>
              <a:buNone/>
            </a:pPr>
            <a:r>
              <a:rPr lang="en-AU" b="1" dirty="0"/>
              <a:t>Insight</a:t>
            </a:r>
            <a:r>
              <a:rPr lang="en-AU" dirty="0"/>
              <a:t>: Educational value and community recognition are powerful motivators beyond monetary rewards.</a:t>
            </a:r>
          </a:p>
          <a:p>
            <a:pPr>
              <a:buNone/>
            </a:pPr>
            <a:r>
              <a:rPr lang="en-AU" b="1" dirty="0"/>
              <a:t>Trend</a:t>
            </a:r>
            <a:r>
              <a:rPr lang="en-AU" dirty="0"/>
              <a:t>: Shift from prize-seeking to skill-building and portfolio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b="1" dirty="0"/>
              <a:t>Long-Term Forecast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Risk</a:t>
            </a:r>
            <a:r>
              <a:rPr lang="en-AU" dirty="0"/>
              <a:t>: Plateau in engagement unless new verticals and formats are introduced.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Expected Trends</a:t>
            </a:r>
            <a:r>
              <a:rPr lang="en-A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Shift to model packaging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Rise of ML Ops and real-time streaming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Opportunity</a:t>
            </a:r>
            <a:r>
              <a:rPr lang="en-AU" dirty="0"/>
              <a:t>: Integration with GitHub, Docker, and CI/CD for end-to-end ML workflows.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dirty="0"/>
              <a:t>Launch </a:t>
            </a:r>
            <a:r>
              <a:rPr lang="en-AU" b="1" dirty="0"/>
              <a:t>educational tracks</a:t>
            </a:r>
            <a:r>
              <a:rPr lang="en-AU" dirty="0"/>
              <a:t> with increasing complexity to support user growth.</a:t>
            </a:r>
          </a:p>
          <a:p>
            <a:pPr>
              <a:buNone/>
            </a:pPr>
            <a:r>
              <a:rPr lang="en-AU" dirty="0"/>
              <a:t>Use </a:t>
            </a:r>
            <a:r>
              <a:rPr lang="en-AU" b="1" dirty="0"/>
              <a:t>LLM-assisted feedback</a:t>
            </a:r>
            <a:r>
              <a:rPr lang="en-AU" dirty="0"/>
              <a:t> to improve submissions and learning during competitions.</a:t>
            </a:r>
          </a:p>
          <a:p>
            <a:pPr>
              <a:buNone/>
            </a:pPr>
            <a:r>
              <a:rPr lang="en-AU" dirty="0"/>
              <a:t>Promote </a:t>
            </a:r>
            <a:r>
              <a:rPr lang="en-AU" b="1" dirty="0"/>
              <a:t>region-specific challenges</a:t>
            </a:r>
            <a:r>
              <a:rPr lang="en-AU" dirty="0"/>
              <a:t> to diversify participation.</a:t>
            </a:r>
          </a:p>
          <a:p>
            <a:pPr>
              <a:buNone/>
            </a:pPr>
            <a:r>
              <a:rPr lang="en-AU" dirty="0"/>
              <a:t>Incentivize </a:t>
            </a:r>
            <a:r>
              <a:rPr lang="en-AU" b="1" dirty="0"/>
              <a:t>high-quality, reusable pipelines</a:t>
            </a:r>
            <a:r>
              <a:rPr lang="en-AU" dirty="0"/>
              <a:t> through meta-learning formats.</a:t>
            </a:r>
          </a:p>
          <a:p>
            <a:pPr>
              <a:buNone/>
            </a:pPr>
            <a:r>
              <a:rPr lang="en-AU" dirty="0"/>
              <a:t>Partner with cloud providers to streamline </a:t>
            </a:r>
            <a:r>
              <a:rPr lang="en-AU" b="1" dirty="0"/>
              <a:t>model deployment and evaluation</a:t>
            </a:r>
            <a:r>
              <a:rPr lang="en-A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dirty="0"/>
              <a:t>Kaggle continues to be the leading platform for open AI innovation.</a:t>
            </a:r>
          </a:p>
          <a:p>
            <a:pPr>
              <a:buNone/>
            </a:pPr>
            <a:r>
              <a:rPr lang="en-AU"/>
              <a:t>With strategic expansion into real-time, explainable, and deployable ML, Kaggle can future-proof its ecosystem and maintain community growth.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EA134-2803-6642-A916-A92D55A029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Kaggle Innovation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Trend Analysis and Future Forecast</a:t>
            </a:r>
          </a:p>
          <a:p>
            <a:r>
              <a:rPr dirty="0"/>
              <a:t>Presented by </a:t>
            </a:r>
            <a:r>
              <a:rPr lang="en-AU" dirty="0"/>
              <a:t>Michel M. Nzikou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AU" sz="2800"/>
              <a:t>Strategic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79F91-60E2-C417-E4B8-38FB9E002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4101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30CDF-FCC1-01B8-D6C4-629AA89A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5657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50A13-FCAE-C3CA-7F5C-B407C2DA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A7D0DF-2408-62A6-C8E5-C9B0C6D5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178A4-39EC-94FF-7E1A-435E7EA3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D51B2-EECB-FEAD-3721-36104B75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205D0-B960-1562-D0F3-B7C02711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762B-EC5A-7CD1-E460-D96DE9A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8D893-7664-52CD-4FB7-6CBADDF88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4103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3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AU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37" y="2324912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AU" sz="1700"/>
              <a:t>Kaggle is a leading platform for data science competitions.</a:t>
            </a:r>
          </a:p>
          <a:p>
            <a:r>
              <a:rPr lang="en-AU" sz="1700"/>
              <a:t>Historical trends help guide future innovation and engagement.</a:t>
            </a:r>
          </a:p>
          <a:p>
            <a:r>
              <a:rPr lang="en-AU" sz="1700"/>
              <a:t>This report includes platform evolution, community behavior, competition dynamics, and strategic forecasts.</a:t>
            </a: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74040689-449E-55A3-ED01-E7055877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97" r="3455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774464"/>
            <a:ext cx="4572000" cy="649388"/>
          </a:xfrm>
        </p:spPr>
        <p:txBody>
          <a:bodyPr anchor="t">
            <a:normAutofit/>
          </a:bodyPr>
          <a:lstStyle/>
          <a:p>
            <a:pPr algn="l"/>
            <a:r>
              <a:rPr lang="en-AU" sz="3500" dirty="0"/>
              <a:t>Competitions 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78F65-3C46-A040-C151-E3206012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634" y="378822"/>
            <a:ext cx="6980452" cy="34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CA4F7-C520-D960-34ED-5009C4B283E7}"/>
              </a:ext>
            </a:extLst>
          </p:cNvPr>
          <p:cNvSpPr txBox="1"/>
          <p:nvPr/>
        </p:nvSpPr>
        <p:spPr>
          <a:xfrm>
            <a:off x="-39188" y="4538121"/>
            <a:ext cx="92416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1600" b="1" dirty="0"/>
              <a:t>Analysis</a:t>
            </a:r>
            <a:r>
              <a:rPr lang="en-AU" sz="1600" dirty="0"/>
              <a:t>: The chart suggests a steady increase in the number of submission over time, peaking in recent years. A sharp-rise post 2015 with major sponsors and public sector entries.</a:t>
            </a:r>
          </a:p>
          <a:p>
            <a:pPr>
              <a:buNone/>
            </a:pPr>
            <a:endParaRPr lang="en-AU" sz="1600" dirty="0"/>
          </a:p>
          <a:p>
            <a:pPr>
              <a:buNone/>
            </a:pPr>
            <a:r>
              <a:rPr lang="en-AU" sz="1600" b="1" dirty="0"/>
              <a:t>Interpretation</a:t>
            </a:r>
            <a:r>
              <a:rPr lang="en-AU" sz="1600" dirty="0"/>
              <a:t>: Indicates growing industry and academic reliance on Kaggle as a problem-solving and benchmarking platform.</a:t>
            </a:r>
          </a:p>
          <a:p>
            <a:pPr>
              <a:buNone/>
            </a:pPr>
            <a:endParaRPr lang="en-AU" sz="1600" dirty="0"/>
          </a:p>
          <a:p>
            <a:pPr>
              <a:buNone/>
            </a:pPr>
            <a:r>
              <a:rPr lang="en-AU" sz="1600" b="1" dirty="0"/>
              <a:t>Trend</a:t>
            </a:r>
            <a:r>
              <a:rPr lang="en-AU" sz="1600" dirty="0"/>
              <a:t>: Increasing diversity of problems tackled which align with growing access to machine learning and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41243"/>
            <a:ext cx="5478338" cy="923654"/>
          </a:xfrm>
        </p:spPr>
        <p:txBody>
          <a:bodyPr anchor="ctr">
            <a:normAutofit/>
          </a:bodyPr>
          <a:lstStyle/>
          <a:p>
            <a:r>
              <a:rPr lang="en-AU" sz="3100" dirty="0"/>
              <a:t>Popular Competition Themes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5419D2-51A9-EB99-4742-26D0BF54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6"/>
          <a:stretch>
            <a:fillRect/>
          </a:stretch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E02B0-59BD-7E4C-50B4-C32B0B0E6D72}"/>
              </a:ext>
            </a:extLst>
          </p:cNvPr>
          <p:cNvSpPr txBox="1"/>
          <p:nvPr/>
        </p:nvSpPr>
        <p:spPr>
          <a:xfrm>
            <a:off x="195944" y="4959837"/>
            <a:ext cx="89480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AU" sz="1600" b="1" dirty="0"/>
              <a:t>Top Themes</a:t>
            </a:r>
            <a:r>
              <a:rPr lang="en-AU" sz="1600" dirty="0"/>
              <a:t>: Tabular data, tabular, image, and  multiclass classification challenges dominate.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AU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600" b="1" dirty="0"/>
              <a:t>Trend</a:t>
            </a:r>
            <a:r>
              <a:rPr lang="en-AU" sz="1600" dirty="0"/>
              <a:t>: Shift toward domain-specific and high-impact areas.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AU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AU" sz="1600" b="1" dirty="0"/>
              <a:t>Implication</a:t>
            </a:r>
            <a:r>
              <a:rPr lang="en-AU" sz="1600" dirty="0"/>
              <a:t>: Reflects Kaggle’s role in applied AI and the public interest in solving real-world problems.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6" name="Rectangle 313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AU" sz="3500"/>
              <a:t>Participation Insights</a:t>
            </a:r>
          </a:p>
        </p:txBody>
      </p:sp>
      <p:grpSp>
        <p:nvGrpSpPr>
          <p:cNvPr id="3133" name="Group 31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3134" name="Rectangle 31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7" name="Rectangle 31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ectangle 31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1" name="Rectangle 31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C334F-EAB6-B2FE-47BE-0E904B6F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6" b="3"/>
          <a:stretch>
            <a:fillRect/>
          </a:stretch>
        </p:blipFill>
        <p:spPr bwMode="auto">
          <a:xfrm>
            <a:off x="5312567" y="679548"/>
            <a:ext cx="3298075" cy="232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3" name="Rectangle 31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A93825-6141-0230-C2BE-0DA0C597DC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52" r="3" b="2235"/>
          <a:stretch>
            <a:fillRect/>
          </a:stretch>
        </p:blipFill>
        <p:spPr>
          <a:xfrm>
            <a:off x="5312567" y="3854522"/>
            <a:ext cx="3296677" cy="2225499"/>
          </a:xfrm>
          <a:prstGeom prst="rect">
            <a:avLst/>
          </a:prstGeom>
        </p:spPr>
      </p:pic>
      <p:graphicFrame>
        <p:nvGraphicFramePr>
          <p:cNvPr id="3078" name="Content Placeholder 2">
            <a:extLst>
              <a:ext uri="{FF2B5EF4-FFF2-40B4-BE49-F238E27FC236}">
                <a16:creationId xmlns:a16="http://schemas.microsoft.com/office/drawing/2014/main" id="{92F0934F-3C26-6075-94FD-2A22C85DF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664050"/>
              </p:ext>
            </p:extLst>
          </p:nvPr>
        </p:nvGraphicFramePr>
        <p:xfrm>
          <a:off x="443039" y="2330505"/>
          <a:ext cx="3958549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AU" sz="4200" dirty="0"/>
              <a:t>Incentives and Submissions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423" y="2203080"/>
            <a:ext cx="3581013" cy="4168110"/>
          </a:xfrm>
        </p:spPr>
        <p:txBody>
          <a:bodyPr anchor="ctr">
            <a:normAutofit/>
          </a:bodyPr>
          <a:lstStyle/>
          <a:p>
            <a:r>
              <a:rPr lang="en-AU" sz="1700" dirty="0"/>
              <a:t>Higher prize pools often correlate with greater participation.</a:t>
            </a:r>
          </a:p>
          <a:p>
            <a:r>
              <a:rPr lang="en-AU" sz="1700" dirty="0"/>
              <a:t>Submission spikes occur near deadlines.</a:t>
            </a:r>
          </a:p>
          <a:p>
            <a:endParaRPr lang="en-AU" sz="1700" dirty="0"/>
          </a:p>
          <a:p>
            <a:r>
              <a:rPr lang="en-AU" sz="1800" b="1" dirty="0"/>
              <a:t>Insight</a:t>
            </a:r>
            <a:r>
              <a:rPr lang="en-AU" sz="1800" dirty="0"/>
              <a:t>: Educational value and community recognition are powerful motivators beyond monetary rewards.</a:t>
            </a:r>
          </a:p>
          <a:p>
            <a:endParaRPr lang="en-AU" sz="1800" dirty="0"/>
          </a:p>
          <a:p>
            <a:r>
              <a:rPr lang="en-AU" sz="1800" b="1" dirty="0"/>
              <a:t>Trend</a:t>
            </a:r>
            <a:r>
              <a:rPr lang="en-AU" sz="1800" dirty="0"/>
              <a:t>: Shift from prize-seeking to skill-building and portfolio development.</a:t>
            </a:r>
          </a:p>
          <a:p>
            <a:endParaRPr lang="en-AU" sz="17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D39404-26C5-578C-04FE-524F1371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903" y="2375338"/>
            <a:ext cx="4838454" cy="34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Emerging Trends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5E13E2A-CB3B-987F-57C9-E353ABC78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7427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AU" sz="4700"/>
              <a:t>Short-Term Forecast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4151376"/>
          </a:xfrm>
        </p:spPr>
        <p:txBody>
          <a:bodyPr>
            <a:normAutofit/>
          </a:bodyPr>
          <a:lstStyle/>
          <a:p>
            <a:r>
              <a:rPr lang="en-AU" sz="1900" dirty="0"/>
              <a:t>Continued growth in participation and competition types.</a:t>
            </a:r>
          </a:p>
          <a:p>
            <a:r>
              <a:rPr lang="en-AU" sz="1900" dirty="0"/>
              <a:t>LLM integration in kernels and tutorials to accelerate.</a:t>
            </a:r>
          </a:p>
          <a:p>
            <a:r>
              <a:rPr lang="en-AU" sz="1900" dirty="0"/>
              <a:t>Rise of micro-competitions with fast turnarounds.</a:t>
            </a:r>
          </a:p>
          <a:p>
            <a:r>
              <a:rPr lang="en-AU" sz="1900" dirty="0"/>
              <a:t>Multilingual support and regional hackathons expanding.</a:t>
            </a:r>
          </a:p>
          <a:p>
            <a:endParaRPr lang="en-AU" sz="1900" dirty="0"/>
          </a:p>
          <a:p>
            <a:r>
              <a:rPr lang="en-AU" sz="2000" b="1" dirty="0"/>
              <a:t>Emerging Focus</a:t>
            </a:r>
            <a:r>
              <a:rPr lang="en-AU" sz="2000" dirty="0"/>
              <a:t>: Notebook-</a:t>
            </a:r>
            <a:r>
              <a:rPr lang="en-AU" sz="2000" dirty="0" err="1"/>
              <a:t>centered</a:t>
            </a:r>
            <a:r>
              <a:rPr lang="en-AU" sz="2000" dirty="0"/>
              <a:t> competitions and model performance audits.</a:t>
            </a:r>
          </a:p>
          <a:p>
            <a:endParaRPr lang="en-AU" sz="19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39AF51-7218-3737-5A52-31E8E578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873772"/>
            <a:ext cx="3010662" cy="23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EA57EB-F729-8973-BFE8-067EFD8F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219545"/>
            <a:ext cx="2996946" cy="189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Long-Term Forecast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BBD6F-CF78-19F7-54B9-1615668A8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1761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673</Words>
  <Application>Microsoft Macintosh PowerPoint</Application>
  <PresentationFormat>On-screen Show (4:3)</PresentationFormat>
  <Paragraphs>86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Kaggle Innovation Progress Report</vt:lpstr>
      <vt:lpstr>Introduction</vt:lpstr>
      <vt:lpstr>Competitions Over Time</vt:lpstr>
      <vt:lpstr>Popular Competition Themes</vt:lpstr>
      <vt:lpstr>Participation Insights</vt:lpstr>
      <vt:lpstr>Incentives and Submissions</vt:lpstr>
      <vt:lpstr>Emerging Trends</vt:lpstr>
      <vt:lpstr>Short-Term Forecast</vt:lpstr>
      <vt:lpstr>Long-Term Forecast</vt:lpstr>
      <vt:lpstr>Strategic Recommendations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 Mamboukou</cp:lastModifiedBy>
  <cp:revision>1</cp:revision>
  <dcterms:created xsi:type="dcterms:W3CDTF">2013-01-27T09:14:16Z</dcterms:created>
  <dcterms:modified xsi:type="dcterms:W3CDTF">2025-07-19T11:28:42Z</dcterms:modified>
  <cp:category/>
</cp:coreProperties>
</file>