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9494-DF34-9645-8AAF-83EB69A6A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7D42C-640F-D685-F1CD-C47B06D5D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2FA80-9EB1-41EF-A167-BE3ADFAB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A7D2-8617-429E-96AC-3F566C3E0016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F5D9B-6EFB-4250-7C47-B2615501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18D4C-D40F-7742-8864-399E0EDF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5B4F-CA3A-42AA-B562-D0E74270F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41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8C25-99F6-A4F4-DB2B-2EC6B719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BDF8B-A5BB-0101-E9C1-B4EB6D321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B19B-11E7-F4D9-2681-5DB350FF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A7D2-8617-429E-96AC-3F566C3E0016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27993-A280-47DA-1456-E90C8D24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7A0BC-DBF4-66F7-BC25-B0CCBB9F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5B4F-CA3A-42AA-B562-D0E74270F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91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4761B-7D2A-B927-CDE3-ACBAED1E5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67F15-539B-759C-A1CC-BCA78E578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B31F2-B11A-AB8C-2CA6-3BACAD06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A7D2-8617-429E-96AC-3F566C3E0016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FF5F9-363F-847F-60DE-B6BF6240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33682-5CB4-E6DA-5BAE-208B272E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5B4F-CA3A-42AA-B562-D0E74270F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46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EE1F-0F94-7E3B-0838-4D22F39D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94EAB-53DB-E3E4-FC30-C8AE4E01C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5F28-8432-8A47-1D62-F5F5F26F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A7D2-8617-429E-96AC-3F566C3E0016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F1207-5A2E-CCAC-E2D3-C9B0CD56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22165-9958-7D7A-DB5D-E27C9D1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5B4F-CA3A-42AA-B562-D0E74270F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38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5D56-426C-48F1-9FF4-3603506B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76757-C5C7-5233-9E4F-5E59F49F4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CFD2-BC4C-F2A6-2AFE-38A93C36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A7D2-8617-429E-96AC-3F566C3E0016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7DC4-E253-31E6-461D-F5A744EC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9CA3-D909-0450-E79C-B2D3191C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5B4F-CA3A-42AA-B562-D0E74270F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44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3726-37AF-0A7A-52E8-9D10A932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5A79-C60A-59F7-D9A6-946663E9D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14F50-AB51-1F30-7A3F-D8A8659B2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DE393-A04B-132D-C9F5-9F98EEEA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A7D2-8617-429E-96AC-3F566C3E0016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0B2B6-0E74-9C39-BB01-FF4649B7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26977-7709-0D46-B0BC-09328133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5B4F-CA3A-42AA-B562-D0E74270F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4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7929-71B1-1E29-58D0-EFB7F39E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04279-0E9C-C895-01E2-422AADE10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83613-9727-8C42-9BF9-BE7CBD251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88C1C-68DB-3D44-949D-D3E71C3F7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7B6A6-E2F2-C618-B74D-F36E8717E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4AA4F-27E9-9771-9F0C-10DE10B1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A7D2-8617-429E-96AC-3F566C3E0016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14E80-A012-CA32-6817-842CE151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ECA57-A0E4-0E8F-E6DE-DBA631A2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5B4F-CA3A-42AA-B562-D0E74270F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65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B5E3-308C-C10B-26AD-3BCBBD7A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8FFCD-79DF-1BA2-F4B0-052B6FA0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A7D2-8617-429E-96AC-3F566C3E0016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511D3-E0B5-5B2B-5C9A-B31B6C32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F5CF5-EFC8-1DC2-CEF6-D07CC09F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5B4F-CA3A-42AA-B562-D0E74270F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97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C4B70-1A4E-A9B4-A3FC-0BAB3FB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A7D2-8617-429E-96AC-3F566C3E0016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59595-D6D2-B1E3-8F4B-9A0AE900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48A65-A5B2-8994-B88E-7458CB0C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5B4F-CA3A-42AA-B562-D0E74270F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91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CCC3-7F1D-851D-A9AD-FD4D6B62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91EA-E16B-E6D4-7C26-E94B7A170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C4CD0-6DC9-73D7-80BF-AAA72108C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9D997-99D9-B149-98B6-73A7FDBB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A7D2-8617-429E-96AC-3F566C3E0016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7C66D-A578-A85F-C287-F3A71044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5EC8A-9D8D-B9A4-E727-B16C507C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5B4F-CA3A-42AA-B562-D0E74270F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90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791F-CC43-2717-3B1B-1AA0AB9E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6DC50-7600-DDFA-A3FE-74A1C259F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9E3EC-0ED0-5A4B-89AB-7F7B60AE3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77C8D-779D-AF3A-4759-3E860AE8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A7D2-8617-429E-96AC-3F566C3E0016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5A33-9877-6D2D-498C-B0D828C5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646AE-7739-90B6-239C-502F3337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5B4F-CA3A-42AA-B562-D0E74270F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9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8DB8-00E7-2519-DCF4-FE1DF56E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D0BC9-69AE-C2FE-DE55-A0C356D35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354C5-F3D7-B44D-E446-DF754B8FE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A7D2-8617-429E-96AC-3F566C3E0016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16D52-7E43-0ECD-A7B6-0EB00C169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EE3D9-D2C5-C686-A8C5-D48B087B9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65B4F-CA3A-42AA-B562-D0E74270F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04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696D-AB73-5E11-FCAA-D6C1CCF6C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14C60-686E-A6BF-0C14-41964555D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A9B12-B809-6CD9-E929-B631A8D65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0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1DB3-42CD-F067-1E40-310F154DE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69EE5-8A58-A8EE-6A80-427F954B9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F8F67-06CD-A802-5B6A-476C1CF73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6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1EE5-0A61-7CCA-C1CF-37B53EC6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103D2F-D209-4A14-8074-60CA6164B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5057"/>
            <a:ext cx="12192000" cy="7043057"/>
          </a:xfrm>
        </p:spPr>
      </p:pic>
    </p:spTree>
    <p:extLst>
      <p:ext uri="{BB962C8B-B14F-4D97-AF65-F5344CB8AC3E}">
        <p14:creationId xmlns:p14="http://schemas.microsoft.com/office/powerpoint/2010/main" val="156560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Sheba Iqbal</dc:creator>
  <cp:lastModifiedBy>Sheba Iqbal</cp:lastModifiedBy>
  <cp:revision>1</cp:revision>
  <dcterms:created xsi:type="dcterms:W3CDTF">2024-08-25T07:28:20Z</dcterms:created>
  <dcterms:modified xsi:type="dcterms:W3CDTF">2024-08-25T07:31:17Z</dcterms:modified>
</cp:coreProperties>
</file>