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6F5D-A584-3077-9AB6-18A3D39BB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9D11A-829B-8EA8-C42F-09D35E80D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D8707-4BDF-A7B5-E745-7EF439AD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B29C-3FAB-42CF-9F15-493B1359ECF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1448E-A3DA-C463-9D1D-77678EC1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6C59D-7D27-05AB-9D7A-E7551235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0EA-E178-40CB-9A86-588B7420A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36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2315-1619-A82F-619F-577F4BD1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7BCE5-53FC-1B5F-B38B-B1169211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86EE-E0C4-D499-0569-52EB021C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B29C-3FAB-42CF-9F15-493B1359ECF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A5F7-EE06-3B50-230B-B8376122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1B4AA-BE5F-5FD3-6D72-A69ACFA5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0EA-E178-40CB-9A86-588B7420A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2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8AC23-576A-8BEA-88F5-443D736B8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34E2C-3527-21DD-9F02-082854669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2EA1-0CD3-5E25-C127-38344274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B29C-3FAB-42CF-9F15-493B1359ECF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B876-6EDE-4732-50DC-14416993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1BC51-933B-D09D-E530-5AC6144F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0EA-E178-40CB-9A86-588B7420A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15F5-8D84-FA84-6764-67F5908E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F087-78C7-1920-C087-F05F68C7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95BA-4513-9A7C-5839-5D7BF639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B29C-3FAB-42CF-9F15-493B1359ECF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F4F8-45A4-CEC0-30BD-5547CF72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C445-D576-7CAD-BBA6-31F3FE23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0EA-E178-40CB-9A86-588B7420A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560B-04C2-2614-6848-C5987A42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E0D92-0BA4-24D1-1B2B-36D07F46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555B5-4BF3-C645-7A99-AF316706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B29C-3FAB-42CF-9F15-493B1359ECF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9EC81-31B8-D287-F087-5EE53EDB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67FB-BB0D-AE29-26CC-3C211505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0EA-E178-40CB-9A86-588B7420A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6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10CC-67BB-F2A2-7E28-8666861E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BA1A-9577-9346-B206-51EA670E3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D8939-200F-B47C-49AE-431EE04C1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E18D-110B-6AC2-544E-848F91AD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B29C-3FAB-42CF-9F15-493B1359ECF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AA87F-9743-ADE5-7673-C2AEA99B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9306A-70A8-20A8-275E-5F93EF80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0EA-E178-40CB-9A86-588B7420A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1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C7BC-6E81-037D-AB82-31460AFA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AA5BA-8120-9B4E-5652-69CF76A3F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25657-63C0-B67B-AB90-308C964F0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A600A-9C39-4C90-C551-45AACA253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3D56A-C66E-5CCA-DA39-30DFFBE87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27689-5B71-8812-A4E1-E5460CA7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B29C-3FAB-42CF-9F15-493B1359ECF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B570C-BFBC-CA09-DBFB-E686B39B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64B73-12A7-DC23-0743-D3E6A09A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0EA-E178-40CB-9A86-588B7420A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65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6411-158F-1E98-EB48-3DD1BCE8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7C9B2-E834-C294-1EFB-D8E51A2C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B29C-3FAB-42CF-9F15-493B1359ECF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8BFD1-267E-9205-95EB-5026050E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9CABD-0FA4-F283-6C9E-16153BD1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0EA-E178-40CB-9A86-588B7420A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28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C283B-B7EF-D11F-CDE3-4DEB95D2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B29C-3FAB-42CF-9F15-493B1359ECF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33E03-9A06-868B-2AD7-44B902E1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D1FAA-2FBA-98A5-7279-9C141A5F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0EA-E178-40CB-9A86-588B7420A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13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F144-7CB2-018A-FEDE-5DDA69F6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82F6-43BD-21E2-804D-7877B8D47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37C68-B5F1-0289-2939-0EA1EFFC0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F665B-2EF3-20C8-0C52-D6229ADE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B29C-3FAB-42CF-9F15-493B1359ECF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752E-833A-6727-2A7B-8E03BFB7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4C99F-737A-D6CD-1808-7CF402FE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0EA-E178-40CB-9A86-588B7420A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13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468F-0533-1646-41B3-E27EE75B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75612-E556-BB5E-A997-FBB427E1A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677A3-4F16-77C1-3216-4A1FDF3BE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97FAE-D1C4-AC30-36BD-2C61F45B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B29C-3FAB-42CF-9F15-493B1359ECF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AF30C-EED0-9C8D-9C67-9378F1B4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AE67D-C013-ED05-47E4-260C0AB8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E0EA-E178-40CB-9A86-588B7420A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1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D8B47-425D-18BD-15FD-D3CB8EBD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5DA5-7578-60C7-CB9E-54EEC24C7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2219-0315-F5DE-C619-336CC6683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FB29C-3FAB-42CF-9F15-493B1359ECF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17F7-03C9-01D6-9377-7FBC18DC0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3CE73-6204-F4B3-884C-331EA830C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E0EA-E178-40CB-9A86-588B7420A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1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7CD6-5CF7-FEC4-CBD5-D65A195AB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0973A-8A03-A33A-3970-7D1965A3E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3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33BE-7CFA-BD78-D385-2F279E9A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832" y="0"/>
            <a:ext cx="3698289" cy="1325563"/>
          </a:xfrm>
        </p:spPr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8E161-FDF2-53C4-F2F5-A5DB23EDBCC8}"/>
              </a:ext>
            </a:extLst>
          </p:cNvPr>
          <p:cNvSpPr txBox="1"/>
          <p:nvPr/>
        </p:nvSpPr>
        <p:spPr>
          <a:xfrm>
            <a:off x="284085" y="1455937"/>
            <a:ext cx="113900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-&gt; View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Sell -&gt;New plot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Login - &gt; login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page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Shows all available in a specific 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Shows services like hospital , market near the plot in a specific radius (need to connect to google maps api)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Details of plot and contact info of owner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Sort plots by 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plot page – register new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Option to explore nearby essentials i.e schools , hospitals etc</a:t>
            </a:r>
          </a:p>
        </p:txBody>
      </p:sp>
    </p:spTree>
    <p:extLst>
      <p:ext uri="{BB962C8B-B14F-4D97-AF65-F5344CB8AC3E}">
        <p14:creationId xmlns:p14="http://schemas.microsoft.com/office/powerpoint/2010/main" val="223690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A3CAD5-98B3-04C8-7D8B-0FAD669A6D22}"/>
              </a:ext>
            </a:extLst>
          </p:cNvPr>
          <p:cNvSpPr txBox="1"/>
          <p:nvPr/>
        </p:nvSpPr>
        <p:spPr>
          <a:xfrm>
            <a:off x="319597" y="771136"/>
            <a:ext cx="97920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table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User_id</a:t>
            </a:r>
            <a:r>
              <a:rPr lang="en-IN" dirty="0"/>
              <a:t> (int)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User_name</a:t>
            </a:r>
            <a:r>
              <a:rPr lang="en-US" dirty="0"/>
              <a:t> (varchar)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Phone_no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Email_id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User_credentials</a:t>
            </a:r>
            <a:r>
              <a:rPr lang="en-US" dirty="0"/>
              <a:t>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User_id</a:t>
            </a:r>
            <a:r>
              <a:rPr lang="en-US" dirty="0"/>
              <a:t>(foreign key from users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(hashed)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Properties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property_id</a:t>
            </a:r>
            <a:r>
              <a:rPr lang="en-US" dirty="0"/>
              <a:t> (int):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owner_id</a:t>
            </a:r>
            <a:r>
              <a:rPr lang="en-US" dirty="0"/>
              <a:t> : Foreign key from users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Posted _on (date)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Status (available or sold)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8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217A4C-1AD0-6FBF-0E03-2C5F9A5052A9}"/>
              </a:ext>
            </a:extLst>
          </p:cNvPr>
          <p:cNvSpPr txBox="1"/>
          <p:nvPr/>
        </p:nvSpPr>
        <p:spPr>
          <a:xfrm>
            <a:off x="381740" y="674703"/>
            <a:ext cx="112568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Location_id</a:t>
            </a:r>
            <a:r>
              <a:rPr lang="en-US" dirty="0"/>
              <a:t> :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Property_id</a:t>
            </a:r>
            <a:r>
              <a:rPr lang="en-US" dirty="0"/>
              <a:t> : foreign key from property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Saved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saved_id</a:t>
            </a:r>
            <a:r>
              <a:rPr lang="en-US" dirty="0"/>
              <a:t> : int ,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user_id</a:t>
            </a:r>
            <a:r>
              <a:rPr lang="en-US" dirty="0"/>
              <a:t> : Foreign key from users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Property_id</a:t>
            </a:r>
            <a:r>
              <a:rPr lang="en-US" dirty="0"/>
              <a:t> : foreign key from property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Images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Image_id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Property_id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Image_url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7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217A4C-1AD0-6FBF-0E03-2C5F9A5052A9}"/>
              </a:ext>
            </a:extLst>
          </p:cNvPr>
          <p:cNvSpPr txBox="1"/>
          <p:nvPr/>
        </p:nvSpPr>
        <p:spPr>
          <a:xfrm>
            <a:off x="467557" y="807868"/>
            <a:ext cx="11256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admin_id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Admin_name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Admin_phone_no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Admin_email_id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Admin_credentials</a:t>
            </a:r>
            <a:r>
              <a:rPr lang="en-US" dirty="0"/>
              <a:t>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admin_id</a:t>
            </a:r>
            <a:r>
              <a:rPr lang="en-US" dirty="0"/>
              <a:t>(foreign key from users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Admin_password</a:t>
            </a:r>
            <a:r>
              <a:rPr lang="en-US" dirty="0"/>
              <a:t> (hashed)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15786</TotalTime>
  <Words>255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Requirements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Shebin Shamsuddeen</dc:creator>
  <cp:lastModifiedBy>Shebin Shamsuddeen</cp:lastModifiedBy>
  <cp:revision>10</cp:revision>
  <dcterms:created xsi:type="dcterms:W3CDTF">2024-02-05T17:16:29Z</dcterms:created>
  <dcterms:modified xsi:type="dcterms:W3CDTF">2024-05-06T14:57:01Z</dcterms:modified>
</cp:coreProperties>
</file>