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6975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smtClean="0">
                <a:solidFill>
                  <a:schemeClr val="dk1"/>
                </a:solidFill>
              </a:rPr>
              <a:t>Shebin</a:t>
            </a:r>
            <a:r>
              <a:rPr lang="en-US" sz="1100" dirty="0" smtClean="0">
                <a:solidFill>
                  <a:schemeClr val="dk1"/>
                </a:solidFill>
              </a:rPr>
              <a:t> </a:t>
            </a:r>
            <a:r>
              <a:rPr lang="en-US" sz="1100" dirty="0" err="1" smtClean="0">
                <a:solidFill>
                  <a:schemeClr val="dk1"/>
                </a:solidFill>
              </a:rPr>
              <a:t>Shajahan</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t>
            </a:r>
            <a:r>
              <a:rPr lang="en-US" sz="1100" b="0" i="0" u="none" strike="noStrike" cap="none">
                <a:solidFill>
                  <a:schemeClr val="dk1"/>
                </a:solidFill>
                <a:latin typeface="Arial"/>
                <a:ea typeface="Arial"/>
                <a:cs typeface="Arial"/>
                <a:sym typeface="Arial"/>
              </a:rPr>
              <a:t>:</a:t>
            </a:r>
            <a:r>
              <a:rPr lang="en-US" sz="1100" b="0" i="0" u="none" strike="noStrike" cap="none" smtClean="0">
                <a:solidFill>
                  <a:schemeClr val="dk1"/>
                </a:solidFill>
                <a:latin typeface="Arial"/>
                <a:ea typeface="Arial"/>
                <a:cs typeface="Arial"/>
                <a:sym typeface="Arial"/>
              </a:rPr>
              <a:t>720921104093</a:t>
            </a:r>
          </a:p>
          <a:p>
            <a:pPr marL="0" marR="0" lvl="0" indent="0" algn="l" rtl="0">
              <a:lnSpc>
                <a:spcPct val="100000"/>
              </a:lnSpc>
              <a:spcBef>
                <a:spcPts val="200"/>
              </a:spcBef>
              <a:spcAft>
                <a:spcPts val="0"/>
              </a:spcAft>
              <a:buNone/>
            </a:pP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Jct College of Engineering &amp; Technology-Coimbatore</a:t>
            </a:r>
            <a:endParaRPr sz="1100" b="0" i="0" u="none" strike="noStrike" cap="none">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1189" name="Google Shape;1189;p23"/>
          <p:cNvPicPr preferRelativeResize="0"/>
          <p:nvPr/>
        </p:nvPicPr>
        <p:blipFill rotWithShape="1">
          <a:blip r:embed="rId3">
            <a:alphaModFix/>
          </a:blip>
          <a:src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195" name="Google Shape;1195;p24"/>
          <p:cNvPicPr preferRelativeResize="0"/>
          <p:nvPr/>
        </p:nvPicPr>
        <p:blipFill rotWithShape="1">
          <a:blip r:embed="rId3">
            <a:alphaModFix/>
          </a:blip>
          <a:src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1201" name="Google Shape;1201;p25"/>
          <p:cNvPicPr preferRelativeResize="0"/>
          <p:nvPr/>
        </p:nvPicPr>
        <p:blipFill rotWithShape="1">
          <a:blip r:embed="rId3">
            <a:alphaModFix/>
          </a:blip>
          <a:src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r>
              <a:rPr lang="en-US" b="0" i="0">
                <a:solidFill>
                  <a:srgbClr val="374151"/>
                </a:solidFill>
                <a:latin typeface="Arial"/>
                <a:ea typeface="Arial"/>
                <a:cs typeface="Arial"/>
                <a:sym typeface="Arial"/>
              </a:rPr>
              <a:t/>
            </a:r>
            <a:br>
              <a:rPr lang="en-US" b="0" i="0">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53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1. Artificial Intelligence and Machine Learning Integration</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Content Recommendation System</a:t>
            </a:r>
            <a:r>
              <a:rPr lang="en-US" sz="1400" b="0" i="0" u="none" strike="noStrike" cap="none">
                <a:solidFill>
                  <a:srgbClr val="0D0D0D"/>
                </a:solidFill>
                <a:highlight>
                  <a:srgbClr val="FFFFFF"/>
                </a:highlight>
                <a:latin typeface="Arial"/>
                <a:ea typeface="Arial"/>
                <a:cs typeface="Arial"/>
                <a:sym typeface="Arial"/>
              </a:rPr>
              <a:t>: Implement machine learning algorithms to analyze user behavior, preferences, and interactions with the content to provide personalized note recommendations.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Automatic Categorization</a:t>
            </a:r>
            <a:r>
              <a:rPr lang="en-US" sz="1400" b="0" i="0" u="none" strike="noStrike" cap="none">
                <a:solidFill>
                  <a:srgbClr val="0D0D0D"/>
                </a:solidFill>
                <a:highlight>
                  <a:srgbClr val="FFFFFF"/>
                </a:highlight>
                <a:latin typeface="Arial"/>
                <a:ea typeface="Arial"/>
                <a:cs typeface="Arial"/>
                <a:sym typeface="Arial"/>
              </a:rPr>
              <a:t>: Utilize natural language processing (NLP) techniques to automatically categorize notes based on their content, making the upload process more efficient and improving the discoverability of resources.</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2. Enhanced Collaboration Features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Real-Time Collaboration</a:t>
            </a:r>
            <a:r>
              <a:rPr lang="en-US" sz="1400" b="0" i="0" u="none" strike="noStrike" cap="none">
                <a:solidFill>
                  <a:srgbClr val="0D0D0D"/>
                </a:solidFill>
                <a:highlight>
                  <a:srgbClr val="FFFFFF"/>
                </a:highlight>
                <a:latin typeface="Arial"/>
                <a:ea typeface="Arial"/>
                <a:cs typeface="Arial"/>
                <a:sym typeface="Arial"/>
              </a:rPr>
              <a:t>: Introduce real-time editing and commenting features, allowing multiple users to work on the same document simultaneously, similar to Google Docs.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Study Groups</a:t>
            </a:r>
            <a:r>
              <a:rPr lang="en-US" sz="1400" b="0" i="0" u="none" strike="noStrike" cap="none">
                <a:solidFill>
                  <a:srgbClr val="0D0D0D"/>
                </a:solidFill>
                <a:highlight>
                  <a:srgbClr val="FFFFFF"/>
                </a:highlight>
                <a:latin typeface="Arial"/>
                <a:ea typeface="Arial"/>
                <a:cs typeface="Arial"/>
                <a:sym typeface="Arial"/>
              </a:rPr>
              <a:t>: Enable users to create and join study groups within the application, fostering a more organized and collaborative learning environment.</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3. Integration with External Platforms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Cloud Storage Services</a:t>
            </a:r>
            <a:r>
              <a:rPr lang="en-US" sz="1400" b="0" i="0" u="none" strike="noStrike" cap="none">
                <a:solidFill>
                  <a:srgbClr val="0D0D0D"/>
                </a:solidFill>
                <a:highlight>
                  <a:srgbClr val="FFFFFF"/>
                </a:highlight>
                <a:latin typeface="Arial"/>
                <a:ea typeface="Arial"/>
                <a:cs typeface="Arial"/>
                <a:sym typeface="Arial"/>
              </a:rPr>
              <a:t>: Offer integration with cloud storage platforms (e.g., Google Drive, Dropbox) to allow users to easily upload and backup their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Educational Tools and Platforms</a:t>
            </a:r>
            <a:r>
              <a:rPr lang="en-US" sz="1400" b="0" i="0" u="none" strike="noStrike" cap="none">
                <a:solidFill>
                  <a:srgbClr val="0D0D0D"/>
                </a:solidFill>
                <a:highlight>
                  <a:srgbClr val="FFFFFF"/>
                </a:highlight>
                <a:latin typeface="Arial"/>
                <a:ea typeface="Arial"/>
                <a:cs typeface="Arial"/>
                <a:sym typeface="Arial"/>
              </a:rPr>
              <a:t>: Integrate with other educational platforms and tools, providing a seamless experience for users to access a wide range of resources and tools from within the application.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16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1180</Words>
  <Application>Microsoft Office PowerPoint</Application>
  <PresentationFormat>On-screen Show (16:9)</PresentationFormat>
  <Paragraphs>71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2</cp:revision>
  <dcterms:modified xsi:type="dcterms:W3CDTF">2024-04-08T07:53:10Z</dcterms:modified>
</cp:coreProperties>
</file>