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9" r:id="rId8"/>
    <p:sldId id="268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/>
          <a:lstStyle/>
          <a:p>
            <a:r>
              <a:rPr lang="lv-LV" dirty="0" smtClean="0"/>
              <a:t>Bread ‘</a:t>
            </a:r>
            <a:r>
              <a:rPr lang="lv-LV" dirty="0"/>
              <a:t>n</a:t>
            </a:r>
            <a:r>
              <a:rPr lang="lv-LV" dirty="0" smtClean="0"/>
              <a:t>’ Milk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8899" y="3990404"/>
            <a:ext cx="2378835" cy="173842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Jānis Lazda</a:t>
            </a:r>
          </a:p>
          <a:p>
            <a:r>
              <a:rPr lang="lv-LV" dirty="0"/>
              <a:t>Lauris </a:t>
            </a:r>
            <a:r>
              <a:rPr lang="lv-LV" dirty="0" smtClean="0"/>
              <a:t>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8" y="151063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8" y="1053662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26047" y="3990404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Stašķevičs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52085" y="3165928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Bootcamp</a:t>
            </a:r>
          </a:p>
          <a:p>
            <a:r>
              <a:rPr lang="lv-LV" dirty="0" smtClean="0"/>
              <a:t>Team 1.</a:t>
            </a:r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18967" r="1701" b="2347"/>
          <a:stretch/>
        </p:blipFill>
        <p:spPr>
          <a:xfrm>
            <a:off x="3477296" y="1292404"/>
            <a:ext cx="4945487" cy="5396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326489"/>
            <a:ext cx="10515600" cy="1325563"/>
          </a:xfrm>
        </p:spPr>
        <p:txBody>
          <a:bodyPr/>
          <a:lstStyle/>
          <a:p>
            <a:pPr algn="ctr"/>
            <a:r>
              <a:rPr lang="lv-LV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 smtClean="0"/>
              <a:t>Grocery shopping is something everyone does</a:t>
            </a:r>
          </a:p>
          <a:p>
            <a:r>
              <a:rPr lang="lv-LV" dirty="0" smtClean="0"/>
              <a:t>People obsess about saving money </a:t>
            </a:r>
          </a:p>
          <a:p>
            <a:r>
              <a:rPr lang="lv-LV" dirty="0" smtClean="0"/>
              <a:t>Prices vary between stores and change frequently</a:t>
            </a:r>
          </a:p>
          <a:p>
            <a:endParaRPr lang="lv-LV" dirty="0"/>
          </a:p>
          <a:p>
            <a:r>
              <a:rPr lang="lv-LV" dirty="0" smtClean="0"/>
              <a:t>Applications with the same functionality popular abroad</a:t>
            </a:r>
          </a:p>
          <a:p>
            <a:pPr lvl="1"/>
            <a:r>
              <a:rPr lang="lv-LV" dirty="0" smtClean="0"/>
              <a:t>Out of Milk (Germany)</a:t>
            </a:r>
          </a:p>
          <a:p>
            <a:pPr lvl="1"/>
            <a:r>
              <a:rPr lang="lv-LV" dirty="0"/>
              <a:t>Bring! Shopping List (</a:t>
            </a:r>
            <a:r>
              <a:rPr lang="lv-LV" dirty="0" smtClean="0"/>
              <a:t>Switzerland)</a:t>
            </a:r>
          </a:p>
          <a:p>
            <a:pPr lvl="1"/>
            <a:r>
              <a:rPr lang="lv-LV" dirty="0"/>
              <a:t>Smart Shopping List </a:t>
            </a:r>
            <a:r>
              <a:rPr lang="lv-LV" dirty="0" smtClean="0"/>
              <a:t>– Listonic (Poland)</a:t>
            </a:r>
            <a:endParaRPr lang="lv-LV" dirty="0"/>
          </a:p>
          <a:p>
            <a:r>
              <a:rPr lang="lv-LV" dirty="0" smtClean="0"/>
              <a:t>No such application in Latvia</a:t>
            </a:r>
          </a:p>
          <a:p>
            <a:pPr lvl="1"/>
            <a:r>
              <a:rPr lang="lv-LV" dirty="0" smtClean="0"/>
              <a:t>App.rimi.lv</a:t>
            </a:r>
          </a:p>
          <a:p>
            <a:pPr lvl="1"/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07" y="2645860"/>
            <a:ext cx="1788544" cy="178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1325563"/>
          </a:xfrm>
        </p:spPr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786" y="1978025"/>
            <a:ext cx="4030014" cy="4351338"/>
          </a:xfrm>
        </p:spPr>
        <p:txBody>
          <a:bodyPr>
            <a:normAutofit/>
          </a:bodyPr>
          <a:lstStyle/>
          <a:p>
            <a:r>
              <a:rPr lang="lv-LV" dirty="0" smtClean="0"/>
              <a:t>SCRUM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0300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</a:t>
            </a:r>
          </a:p>
          <a:p>
            <a:r>
              <a:rPr lang="lv-LV" dirty="0" smtClean="0"/>
              <a:t>Git</a:t>
            </a:r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Higher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5651" y="365125"/>
            <a:ext cx="4618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/>
              <a:t>U</a:t>
            </a:r>
            <a:r>
              <a:rPr lang="en-US" dirty="0" err="1"/>
              <a:t>sed</a:t>
            </a:r>
            <a:r>
              <a:rPr lang="en-US" dirty="0"/>
              <a:t> workload management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79" y="3239418"/>
            <a:ext cx="1200407" cy="120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42" y="5021376"/>
            <a:ext cx="2014888" cy="161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06" y="4683360"/>
            <a:ext cx="1961104" cy="1961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94" y="4153694"/>
            <a:ext cx="1816589" cy="1816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59" y="1957362"/>
            <a:ext cx="2449669" cy="18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Database table constraints </a:t>
            </a: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Secured</a:t>
            </a:r>
            <a:r>
              <a:rPr lang="lv-LV" dirty="0" smtClean="0"/>
              <a:t> a</a:t>
            </a:r>
            <a:r>
              <a:rPr lang="lv-LV" dirty="0" smtClean="0"/>
              <a:t>t </a:t>
            </a:r>
            <a:r>
              <a:rPr lang="lv-LV" dirty="0" smtClean="0"/>
              <a:t>Java code level.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1825625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and </a:t>
            </a:r>
            <a:r>
              <a:rPr lang="en-US" dirty="0"/>
              <a:t>deployment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</a:t>
            </a:r>
            <a:r>
              <a:rPr lang="en-US" dirty="0" smtClean="0"/>
              <a:t>resources</a:t>
            </a:r>
            <a:r>
              <a:rPr lang="lv-LV" dirty="0" smtClean="0"/>
              <a:t>:</a:t>
            </a:r>
            <a:endParaRPr lang="lv-LV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r>
              <a:rPr lang="lv-LV" dirty="0" smtClean="0"/>
              <a:t> - main project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r>
              <a:rPr lang="lv-LV" dirty="0" smtClean="0"/>
              <a:t>- local database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github.com/LaurisLazda/WebDataReader</a:t>
            </a:r>
            <a:r>
              <a:rPr lang="lv-LV" dirty="0" smtClean="0"/>
              <a:t> - web scraper</a:t>
            </a:r>
            <a:endParaRPr lang="en-US" dirty="0"/>
          </a:p>
          <a:p>
            <a:r>
              <a:rPr lang="en-US" dirty="0"/>
              <a:t>Main features of the project (which is usually written in something like </a:t>
            </a:r>
            <a:r>
              <a:rPr lang="en-US" b="1" dirty="0"/>
              <a:t>readme.txt</a:t>
            </a:r>
            <a:r>
              <a:rPr lang="en-US" dirty="0" smtClean="0"/>
              <a:t>),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in the project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First time Android application development</a:t>
            </a:r>
          </a:p>
          <a:p>
            <a:r>
              <a:rPr lang="lv-LV" dirty="0" smtClean="0"/>
              <a:t>Web scraper</a:t>
            </a:r>
          </a:p>
          <a:p>
            <a:r>
              <a:rPr lang="lv-LV" dirty="0" smtClean="0"/>
              <a:t>Local database (unresolved)</a:t>
            </a:r>
          </a:p>
          <a:p>
            <a:r>
              <a:rPr lang="lv-LV" dirty="0" smtClean="0"/>
              <a:t>Remote database</a:t>
            </a:r>
          </a:p>
          <a:p>
            <a:r>
              <a:rPr lang="lv-LV" dirty="0" smtClean="0"/>
              <a:t>Documentation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778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team members and their main contribution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b="1" dirty="0" smtClean="0"/>
              <a:t>Mārtiņš Klevs </a:t>
            </a:r>
            <a:r>
              <a:rPr lang="lv-LV" dirty="0" smtClean="0"/>
              <a:t>-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(search </a:t>
            </a:r>
            <a:r>
              <a:rPr lang="lv-LV" dirty="0" smtClean="0"/>
              <a:t>activities, </a:t>
            </a:r>
            <a:r>
              <a:rPr lang="lv-LV" dirty="0" smtClean="0"/>
              <a:t>barcode </a:t>
            </a:r>
            <a:r>
              <a:rPr lang="lv-LV" dirty="0" smtClean="0"/>
              <a:t>implementation)</a:t>
            </a:r>
          </a:p>
          <a:p>
            <a:r>
              <a:rPr lang="lv-LV" b="1" dirty="0"/>
              <a:t>Guntars </a:t>
            </a:r>
            <a:r>
              <a:rPr lang="lv-LV" b="1" dirty="0" smtClean="0"/>
              <a:t>Bērziņš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(remote database)</a:t>
            </a:r>
            <a:endParaRPr lang="lv-LV" dirty="0"/>
          </a:p>
          <a:p>
            <a:r>
              <a:rPr lang="lv-LV" b="1" dirty="0"/>
              <a:t>Roberts </a:t>
            </a:r>
            <a:r>
              <a:rPr lang="lv-LV" b="1" dirty="0" smtClean="0"/>
              <a:t>Stašķevičs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</a:t>
            </a:r>
            <a:r>
              <a:rPr lang="lv-LV" dirty="0" smtClean="0"/>
              <a:t>UI managment, </a:t>
            </a:r>
            <a:r>
              <a:rPr lang="lv-LV" dirty="0" smtClean="0"/>
              <a:t>git </a:t>
            </a:r>
            <a:r>
              <a:rPr lang="lv-LV" dirty="0" smtClean="0"/>
              <a:t>management, </a:t>
            </a:r>
            <a:r>
              <a:rPr lang="lv-LV" dirty="0" smtClean="0"/>
              <a:t>share </a:t>
            </a:r>
            <a:r>
              <a:rPr lang="lv-LV" dirty="0" smtClean="0"/>
              <a:t>activity layouts)</a:t>
            </a:r>
            <a:endParaRPr lang="lv-LV" dirty="0"/>
          </a:p>
          <a:p>
            <a:r>
              <a:rPr lang="lv-LV" b="1" dirty="0"/>
              <a:t>Jānis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, remote database population)</a:t>
            </a:r>
            <a:endParaRPr lang="lv-LV" dirty="0"/>
          </a:p>
          <a:p>
            <a:r>
              <a:rPr lang="lv-LV" b="1" dirty="0"/>
              <a:t>Lauris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) +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(shopping </a:t>
            </a:r>
            <a:r>
              <a:rPr lang="lv-LV" dirty="0" smtClean="0"/>
              <a:t>list activities)</a:t>
            </a:r>
            <a:endParaRPr lang="lv-LV" dirty="0"/>
          </a:p>
          <a:p>
            <a:r>
              <a:rPr lang="lv-LV" b="1" dirty="0"/>
              <a:t>Ernests </a:t>
            </a:r>
            <a:r>
              <a:rPr lang="lv-LV" b="1" dirty="0" smtClean="0"/>
              <a:t>Auziņš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(local SQLite database)</a:t>
            </a:r>
            <a:endParaRPr lang="lv-LV" dirty="0"/>
          </a:p>
          <a:p>
            <a:r>
              <a:rPr lang="lv-LV" b="1" dirty="0"/>
              <a:t>Jēkabs </a:t>
            </a:r>
            <a:r>
              <a:rPr lang="lv-LV" b="1" dirty="0" smtClean="0"/>
              <a:t>Aizpurvs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(UI planning and managment, </a:t>
            </a:r>
            <a:r>
              <a:rPr lang="lv-LV" dirty="0" smtClean="0"/>
              <a:t>favorites </a:t>
            </a:r>
            <a:r>
              <a:rPr lang="lv-LV" dirty="0" smtClean="0"/>
              <a:t>activities)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Implement </a:t>
            </a:r>
            <a:r>
              <a:rPr lang="lv-LV" dirty="0" smtClean="0"/>
              <a:t>Categories</a:t>
            </a:r>
            <a:endParaRPr lang="lv-LV" dirty="0" smtClean="0"/>
          </a:p>
          <a:p>
            <a:r>
              <a:rPr lang="lv-LV" dirty="0" smtClean="0"/>
              <a:t>Get </a:t>
            </a:r>
            <a:r>
              <a:rPr lang="lv-LV" dirty="0" smtClean="0"/>
              <a:t>Maxima, Elvi, Lats product prices</a:t>
            </a:r>
            <a:endParaRPr lang="lv-LV" dirty="0" smtClean="0"/>
          </a:p>
          <a:p>
            <a:r>
              <a:rPr lang="lv-LV" dirty="0" smtClean="0"/>
              <a:t>Implement multiple user database </a:t>
            </a:r>
            <a:r>
              <a:rPr lang="lv-LV" dirty="0" smtClean="0"/>
              <a:t>usage</a:t>
            </a:r>
            <a:endParaRPr lang="lv-LV" dirty="0" smtClean="0"/>
          </a:p>
          <a:p>
            <a:r>
              <a:rPr lang="lv-LV" dirty="0" smtClean="0"/>
              <a:t>Sort list of products by </a:t>
            </a:r>
            <a:r>
              <a:rPr lang="lv-LV" dirty="0" smtClean="0"/>
              <a:t>price</a:t>
            </a:r>
            <a:endParaRPr lang="lv-LV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288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Bread ‘n’ Milk</vt:lpstr>
      <vt:lpstr>Business analysis</vt:lpstr>
      <vt:lpstr>Used tools</vt:lpstr>
      <vt:lpstr>System data model</vt:lpstr>
      <vt:lpstr>System building and deployment </vt:lpstr>
      <vt:lpstr>Final overview:</vt:lpstr>
      <vt:lpstr>Biggest challenges in the project and lessons learned</vt:lpstr>
      <vt:lpstr>List of team members and their main contribution to project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81</cp:revision>
  <dcterms:created xsi:type="dcterms:W3CDTF">2017-08-24T06:14:05Z</dcterms:created>
  <dcterms:modified xsi:type="dcterms:W3CDTF">2017-08-25T07:57:07Z</dcterms:modified>
</cp:coreProperties>
</file>