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/>
          <a:lstStyle/>
          <a:p>
            <a:r>
              <a:rPr lang="lv-LV" dirty="0" smtClean="0"/>
              <a:t>Milk ‘n’ Bread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8899" y="3990404"/>
            <a:ext cx="2378835" cy="1738420"/>
          </a:xfrm>
        </p:spPr>
        <p:txBody>
          <a:bodyPr>
            <a:normAutofit lnSpcReduction="10000"/>
          </a:bodyPr>
          <a:lstStyle/>
          <a:p>
            <a:r>
              <a:rPr lang="lv-LV" dirty="0"/>
              <a:t>Jānis Lazda</a:t>
            </a:r>
          </a:p>
          <a:p>
            <a:r>
              <a:rPr lang="lv-LV" dirty="0"/>
              <a:t>Lauris </a:t>
            </a:r>
            <a:r>
              <a:rPr lang="lv-LV" dirty="0" smtClean="0"/>
              <a:t>Lazda</a:t>
            </a:r>
          </a:p>
          <a:p>
            <a:r>
              <a:rPr lang="lv-LV" dirty="0" smtClean="0"/>
              <a:t>Ernests Auziņš</a:t>
            </a:r>
          </a:p>
          <a:p>
            <a:r>
              <a:rPr lang="lv-LV" dirty="0" smtClean="0"/>
              <a:t>Jēkabs Aizpurvs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8" y="151063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88" y="1053662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26047" y="3990404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Stašķevičs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52085" y="3165928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Boot Camp</a:t>
            </a:r>
          </a:p>
          <a:p>
            <a:r>
              <a:rPr lang="lv-LV" dirty="0" smtClean="0"/>
              <a:t>Team 1.</a:t>
            </a:r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demonstration, execution and maintenance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resources (if available</a:t>
            </a:r>
            <a:r>
              <a:rPr lang="en-US" dirty="0" smtClean="0"/>
              <a:t>)</a:t>
            </a:r>
            <a:r>
              <a:rPr lang="lv-LV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https://github.com/LaurisLazda/WebDataReader</a:t>
            </a:r>
            <a:endParaRPr lang="en-US" dirty="0"/>
          </a:p>
          <a:p>
            <a:r>
              <a:rPr lang="en-US" dirty="0"/>
              <a:t>Main features of the project (which is usually written in something like readme.txt),</a:t>
            </a:r>
          </a:p>
          <a:p>
            <a:r>
              <a:rPr lang="en-US" dirty="0"/>
              <a:t>List of team members and their main contribution to project,</a:t>
            </a:r>
          </a:p>
          <a:p>
            <a:r>
              <a:rPr lang="en-US" dirty="0"/>
              <a:t>Biggest challenges in the project and lessons learned.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Overcome RIMI app;</a:t>
            </a:r>
          </a:p>
          <a:p>
            <a:r>
              <a:rPr lang="en-US" dirty="0"/>
              <a:t>2. Sell </a:t>
            </a:r>
            <a:r>
              <a:rPr lang="en-US" dirty="0" err="1"/>
              <a:t>Milk'n'Bread</a:t>
            </a:r>
            <a:r>
              <a:rPr lang="en-US" dirty="0"/>
              <a:t> to RIMI;</a:t>
            </a:r>
          </a:p>
          <a:p>
            <a:r>
              <a:rPr lang="en-US" dirty="0"/>
              <a:t>3. Earn first million;</a:t>
            </a:r>
          </a:p>
          <a:p>
            <a:r>
              <a:rPr lang="en-US" dirty="0"/>
              <a:t>4. 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analysis and analysis of given input (actuality of the chosen problem)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Android application et cetera....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/>
              <a:t>workload management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tools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Java</a:t>
            </a:r>
            <a:endParaRPr lang="lv-LV" dirty="0"/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Androdi 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Higher</a:t>
            </a:r>
          </a:p>
        </p:txBody>
      </p:sp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overall design (chosen frameworks, libraries and high level code structure)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data model (persistence in general, particularly, database)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TODO: Reverse Engineering – create UML Diagram from database!!!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69" y="2428508"/>
            <a:ext cx="5105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unit and/or system tests (</a:t>
            </a:r>
            <a:r>
              <a:rPr lang="en-US" dirty="0" err="1"/>
              <a:t>Junit</a:t>
            </a:r>
            <a:r>
              <a:rPr lang="en-US" dirty="0"/>
              <a:t>, Selenium, etc.)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TODO: Junit, SQLite (Local 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building and deployment (compiling, testing, and deployment)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Debuging</a:t>
            </a:r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User, administrator guides and other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Milk ‘n’ Bread</vt:lpstr>
      <vt:lpstr>Business analysis and analysis of given input (actuality of the chosen problem) </vt:lpstr>
      <vt:lpstr>Used workload management approach</vt:lpstr>
      <vt:lpstr>Used tools </vt:lpstr>
      <vt:lpstr>System overall design (chosen frameworks, libraries and high level code structure) </vt:lpstr>
      <vt:lpstr>System data model (persistence in general, particularly, database) </vt:lpstr>
      <vt:lpstr>Automated unit and/or system tests (Junit, Selenium, etc.) </vt:lpstr>
      <vt:lpstr>System building and deployment (compiling, testing, and deployment) </vt:lpstr>
      <vt:lpstr>User, administrator guides and other documentation </vt:lpstr>
      <vt:lpstr>System demonstration, execution and maintenance </vt:lpstr>
      <vt:lpstr>Final overview: 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19</cp:revision>
  <dcterms:created xsi:type="dcterms:W3CDTF">2017-08-24T06:14:05Z</dcterms:created>
  <dcterms:modified xsi:type="dcterms:W3CDTF">2017-08-24T20:05:30Z</dcterms:modified>
</cp:coreProperties>
</file>