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60" r:id="rId6"/>
    <p:sldId id="262" r:id="rId7"/>
    <p:sldId id="265" r:id="rId8"/>
    <p:sldId id="269" r:id="rId9"/>
    <p:sldId id="268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9119-CC45-4CE0-9A82-A929B1212639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3532-3489-493F-A3AB-B02CFE37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34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9119-CC45-4CE0-9A82-A929B1212639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3532-3489-493F-A3AB-B02CFE37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07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9119-CC45-4CE0-9A82-A929B1212639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3532-3489-493F-A3AB-B02CFE37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97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9119-CC45-4CE0-9A82-A929B1212639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3532-3489-493F-A3AB-B02CFE37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333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9119-CC45-4CE0-9A82-A929B1212639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3532-3489-493F-A3AB-B02CFE37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394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9119-CC45-4CE0-9A82-A929B1212639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3532-3489-493F-A3AB-B02CFE37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02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9119-CC45-4CE0-9A82-A929B1212639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3532-3489-493F-A3AB-B02CFE37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090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9119-CC45-4CE0-9A82-A929B1212639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3532-3489-493F-A3AB-B02CFE37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59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9119-CC45-4CE0-9A82-A929B1212639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3532-3489-493F-A3AB-B02CFE37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404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9119-CC45-4CE0-9A82-A929B1212639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3532-3489-493F-A3AB-B02CFE37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985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9119-CC45-4CE0-9A82-A929B1212639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3532-3489-493F-A3AB-B02CFE37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95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F9119-CC45-4CE0-9A82-A929B1212639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73532-3489-493F-A3AB-B02CFE37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26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rnestsA/SQLite_Test" TargetMode="External"/><Relationship Id="rId2" Type="http://schemas.openxmlformats.org/officeDocument/2006/relationships/hyperlink" Target="https://github.com/bricht/piens-un-maiz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LaurisLazda/WebDataReader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7183" y="1709494"/>
            <a:ext cx="9144000" cy="1024340"/>
          </a:xfrm>
        </p:spPr>
        <p:txBody>
          <a:bodyPr/>
          <a:lstStyle/>
          <a:p>
            <a:r>
              <a:rPr lang="lv-LV" dirty="0" smtClean="0"/>
              <a:t>Milk ‘n’ Bread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68899" y="3990404"/>
            <a:ext cx="2378835" cy="1738420"/>
          </a:xfrm>
        </p:spPr>
        <p:txBody>
          <a:bodyPr>
            <a:normAutofit lnSpcReduction="10000"/>
          </a:bodyPr>
          <a:lstStyle/>
          <a:p>
            <a:r>
              <a:rPr lang="lv-LV" dirty="0"/>
              <a:t>Jānis Lazda</a:t>
            </a:r>
          </a:p>
          <a:p>
            <a:r>
              <a:rPr lang="lv-LV" dirty="0"/>
              <a:t>Lauris </a:t>
            </a:r>
            <a:r>
              <a:rPr lang="lv-LV" dirty="0" smtClean="0"/>
              <a:t>Lazda</a:t>
            </a:r>
          </a:p>
          <a:p>
            <a:r>
              <a:rPr lang="lv-LV" dirty="0" smtClean="0"/>
              <a:t>Ernests Auziņš</a:t>
            </a:r>
          </a:p>
          <a:p>
            <a:r>
              <a:rPr lang="lv-LV" dirty="0" smtClean="0"/>
              <a:t>Jēkabs Aizpurvs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938" y="1510633"/>
            <a:ext cx="1371600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888" y="1053662"/>
            <a:ext cx="1828571" cy="1828571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3826047" y="3990404"/>
            <a:ext cx="2642852" cy="1352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v-LV" dirty="0" smtClean="0"/>
              <a:t>Mārtiņš Klevs</a:t>
            </a:r>
          </a:p>
          <a:p>
            <a:r>
              <a:rPr lang="lv-LV" dirty="0" smtClean="0"/>
              <a:t>Guntars Bērziņš</a:t>
            </a:r>
          </a:p>
          <a:p>
            <a:r>
              <a:rPr lang="lv-LV" dirty="0" smtClean="0"/>
              <a:t>Roberts Stašķevičs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5152085" y="3165928"/>
            <a:ext cx="2274195" cy="8244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v-LV" dirty="0" smtClean="0"/>
              <a:t>Java </a:t>
            </a:r>
            <a:r>
              <a:rPr lang="lv-LV" dirty="0" smtClean="0"/>
              <a:t>Bootcamp</a:t>
            </a:r>
            <a:endParaRPr lang="lv-LV" dirty="0" smtClean="0"/>
          </a:p>
          <a:p>
            <a:r>
              <a:rPr lang="lv-LV" dirty="0" smtClean="0"/>
              <a:t>Team 1.</a:t>
            </a:r>
          </a:p>
        </p:txBody>
      </p:sp>
    </p:spTree>
    <p:extLst>
      <p:ext uri="{BB962C8B-B14F-4D97-AF65-F5344CB8AC3E}">
        <p14:creationId xmlns:p14="http://schemas.microsoft.com/office/powerpoint/2010/main" val="348131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Implement Categories;</a:t>
            </a:r>
          </a:p>
          <a:p>
            <a:r>
              <a:rPr lang="lv-LV" dirty="0" smtClean="0"/>
              <a:t>Get Maxima and other shop prices;</a:t>
            </a:r>
          </a:p>
          <a:p>
            <a:r>
              <a:rPr lang="lv-LV" dirty="0" smtClean="0"/>
              <a:t>Implement multiple user database usage;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93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Business analysis and analysis of given input (actuality of the chosen problem)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Android application </a:t>
            </a:r>
            <a:r>
              <a:rPr lang="lv-LV" dirty="0" smtClean="0"/>
              <a:t>about grocery shopping list.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17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U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/>
              <a:t>workload management </a:t>
            </a:r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SCRUM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40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v-LV" dirty="0"/>
              <a:t>U</a:t>
            </a:r>
            <a:r>
              <a:rPr lang="en-US" dirty="0" err="1" smtClean="0"/>
              <a:t>sed</a:t>
            </a:r>
            <a:r>
              <a:rPr lang="en-US" dirty="0" smtClean="0"/>
              <a:t>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lv-LV" dirty="0" smtClean="0"/>
              <a:t>Java</a:t>
            </a:r>
          </a:p>
          <a:p>
            <a:r>
              <a:rPr lang="lv-LV" dirty="0" smtClean="0"/>
              <a:t>Git</a:t>
            </a:r>
            <a:endParaRPr lang="lv-LV" dirty="0"/>
          </a:p>
          <a:p>
            <a:r>
              <a:rPr lang="lv-LV" dirty="0" smtClean="0"/>
              <a:t>Balsamiq Mockup</a:t>
            </a:r>
          </a:p>
          <a:p>
            <a:r>
              <a:rPr lang="lv-LV" dirty="0" smtClean="0"/>
              <a:t>Androdi Studio</a:t>
            </a:r>
          </a:p>
          <a:p>
            <a:r>
              <a:rPr lang="lv-LV" dirty="0" smtClean="0"/>
              <a:t>Mysql Workbench</a:t>
            </a:r>
          </a:p>
          <a:p>
            <a:r>
              <a:rPr lang="lv-LV" dirty="0" smtClean="0"/>
              <a:t>Eclipse</a:t>
            </a:r>
          </a:p>
          <a:p>
            <a:r>
              <a:rPr lang="lv-LV" dirty="0" smtClean="0"/>
              <a:t>PHP</a:t>
            </a:r>
          </a:p>
          <a:p>
            <a:r>
              <a:rPr lang="lv-LV" dirty="0" smtClean="0"/>
              <a:t>Windows/Lubuntu</a:t>
            </a:r>
          </a:p>
          <a:p>
            <a:r>
              <a:rPr lang="lv-LV" dirty="0" smtClean="0"/>
              <a:t>Android 6.0 and </a:t>
            </a:r>
            <a:r>
              <a:rPr lang="lv-LV" dirty="0" smtClean="0"/>
              <a:t>Higher</a:t>
            </a:r>
          </a:p>
        </p:txBody>
      </p:sp>
    </p:spTree>
    <p:extLst>
      <p:ext uri="{BB962C8B-B14F-4D97-AF65-F5344CB8AC3E}">
        <p14:creationId xmlns:p14="http://schemas.microsoft.com/office/powerpoint/2010/main" val="224495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System data model (persistence in general, particularly, database)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dirty="0" smtClean="0"/>
              <a:t>Database table constraints secured</a:t>
            </a:r>
          </a:p>
          <a:p>
            <a:pPr marL="0" indent="0">
              <a:buNone/>
            </a:pPr>
            <a:r>
              <a:rPr lang="lv-LV" dirty="0" smtClean="0"/>
              <a:t>At Java code level.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146" y="1825625"/>
            <a:ext cx="510540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18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building and </a:t>
            </a:r>
            <a:r>
              <a:rPr lang="en-US" dirty="0" err="1" smtClean="0"/>
              <a:t>deploymen</a:t>
            </a:r>
            <a:r>
              <a:rPr lang="lv-LV" dirty="0" smtClean="0"/>
              <a:t>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Manual testing</a:t>
            </a:r>
          </a:p>
          <a:p>
            <a:r>
              <a:rPr lang="lv-LV" dirty="0" smtClean="0"/>
              <a:t>Debuging</a:t>
            </a:r>
          </a:p>
          <a:p>
            <a:r>
              <a:rPr lang="lv-LV" dirty="0" smtClean="0"/>
              <a:t>Junit tests for local DB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0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overview: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URL to project resources (if available</a:t>
            </a:r>
            <a:r>
              <a:rPr lang="en-US" dirty="0" smtClean="0"/>
              <a:t>)</a:t>
            </a:r>
            <a:r>
              <a:rPr lang="lv-LV" dirty="0" smtClean="0"/>
              <a:t>: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github.com/bricht/piens-un-maize</a:t>
            </a:r>
            <a:endParaRPr lang="lv-LV" dirty="0" smtClean="0"/>
          </a:p>
          <a:p>
            <a:pPr lvl="1"/>
            <a:r>
              <a:rPr lang="en-US" dirty="0">
                <a:hlinkClick r:id="rId3"/>
              </a:rPr>
              <a:t>https://github.com/ErnestsA/SQLite_Test</a:t>
            </a:r>
            <a:r>
              <a:rPr lang="en-US" dirty="0"/>
              <a:t> </a:t>
            </a:r>
            <a:endParaRPr lang="lv-LV" dirty="0" smtClean="0"/>
          </a:p>
          <a:p>
            <a:pPr lvl="1"/>
            <a:r>
              <a:rPr lang="en-US" dirty="0">
                <a:hlinkClick r:id="rId4"/>
              </a:rPr>
              <a:t>https://github.com/LaurisLazda/WebDataReader</a:t>
            </a:r>
            <a:endParaRPr lang="en-US" dirty="0"/>
          </a:p>
          <a:p>
            <a:r>
              <a:rPr lang="en-US" dirty="0"/>
              <a:t>Main features of the project (which is usually written in something like </a:t>
            </a:r>
            <a:r>
              <a:rPr lang="en-US" b="1" dirty="0"/>
              <a:t>readme.txt</a:t>
            </a:r>
            <a:r>
              <a:rPr lang="en-US" dirty="0" smtClean="0"/>
              <a:t>),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Biggest challenges in the project and 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First time Android application development;</a:t>
            </a:r>
          </a:p>
          <a:p>
            <a:r>
              <a:rPr lang="lv-LV" dirty="0" smtClean="0"/>
              <a:t>Web scraper;</a:t>
            </a:r>
          </a:p>
          <a:p>
            <a:r>
              <a:rPr lang="lv-LV" dirty="0" smtClean="0"/>
              <a:t>Local database (unresolved);</a:t>
            </a:r>
          </a:p>
          <a:p>
            <a:r>
              <a:rPr lang="lv-LV" dirty="0" smtClean="0"/>
              <a:t>Remote database;</a:t>
            </a:r>
          </a:p>
          <a:p>
            <a:endParaRPr lang="lv-LV" dirty="0" smtClean="0"/>
          </a:p>
        </p:txBody>
      </p:sp>
    </p:spTree>
    <p:extLst>
      <p:ext uri="{BB962C8B-B14F-4D97-AF65-F5344CB8AC3E}">
        <p14:creationId xmlns:p14="http://schemas.microsoft.com/office/powerpoint/2010/main" val="778218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team members and their main contribution to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v-LV" dirty="0" smtClean="0"/>
              <a:t>Mārtiņš Klevs - Front-end (Search activities, Barcode implementation)</a:t>
            </a:r>
          </a:p>
          <a:p>
            <a:r>
              <a:rPr lang="lv-LV" dirty="0"/>
              <a:t>Guntars </a:t>
            </a:r>
            <a:r>
              <a:rPr lang="lv-LV" dirty="0" smtClean="0"/>
              <a:t>Bērziņš – Back-end (remote database)</a:t>
            </a:r>
            <a:endParaRPr lang="lv-LV" dirty="0"/>
          </a:p>
          <a:p>
            <a:r>
              <a:rPr lang="lv-LV" dirty="0"/>
              <a:t>Roberts </a:t>
            </a:r>
            <a:r>
              <a:rPr lang="lv-LV" dirty="0" smtClean="0"/>
              <a:t>Stašķevičs – Front-end(UI managment, Git management)</a:t>
            </a:r>
            <a:endParaRPr lang="lv-LV" dirty="0"/>
          </a:p>
          <a:p>
            <a:r>
              <a:rPr lang="lv-LV" dirty="0"/>
              <a:t>Jānis </a:t>
            </a:r>
            <a:r>
              <a:rPr lang="lv-LV" dirty="0" smtClean="0"/>
              <a:t>Lazda – Back-end (Web Scraper, remote database population)</a:t>
            </a:r>
            <a:endParaRPr lang="lv-LV" dirty="0"/>
          </a:p>
          <a:p>
            <a:r>
              <a:rPr lang="lv-LV" dirty="0"/>
              <a:t>Lauris </a:t>
            </a:r>
            <a:r>
              <a:rPr lang="lv-LV" dirty="0" smtClean="0"/>
              <a:t>Lazda – Back-end (Web Scraper) + Front-end (Shopping list activities)</a:t>
            </a:r>
            <a:endParaRPr lang="lv-LV" dirty="0"/>
          </a:p>
          <a:p>
            <a:r>
              <a:rPr lang="lv-LV" dirty="0"/>
              <a:t>Ernests </a:t>
            </a:r>
            <a:r>
              <a:rPr lang="lv-LV" dirty="0" smtClean="0"/>
              <a:t>Auziņš – Back-end (local SQLite database)</a:t>
            </a:r>
            <a:endParaRPr lang="lv-LV" dirty="0"/>
          </a:p>
          <a:p>
            <a:r>
              <a:rPr lang="lv-LV" dirty="0"/>
              <a:t>Jēkabs </a:t>
            </a:r>
            <a:r>
              <a:rPr lang="lv-LV" dirty="0" smtClean="0"/>
              <a:t>Aizpurvs – Front-end (UI planning and managment, Favorites activities)</a:t>
            </a:r>
            <a:endParaRPr lang="lv-LV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042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</TotalTime>
  <Words>251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Milk ‘n’ Bread</vt:lpstr>
      <vt:lpstr>Business analysis and analysis of given input (actuality of the chosen problem) </vt:lpstr>
      <vt:lpstr>Used workload management approach</vt:lpstr>
      <vt:lpstr>Used tools</vt:lpstr>
      <vt:lpstr>System data model (persistence in general, particularly, database) </vt:lpstr>
      <vt:lpstr>System building and deployment </vt:lpstr>
      <vt:lpstr>Final overview: </vt:lpstr>
      <vt:lpstr>Biggest challenges in the project and lessons learned</vt:lpstr>
      <vt:lpstr>List of team members and their main contribution to project</vt:lpstr>
      <vt:lpstr>Future work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Milk ‘n’ Bread</dc:title>
  <dc:creator>Roberts Stašķevičs</dc:creator>
  <cp:lastModifiedBy>Roberts Stašķevičs</cp:lastModifiedBy>
  <cp:revision>42</cp:revision>
  <dcterms:created xsi:type="dcterms:W3CDTF">2017-08-24T06:14:05Z</dcterms:created>
  <dcterms:modified xsi:type="dcterms:W3CDTF">2017-08-25T06:42:51Z</dcterms:modified>
</cp:coreProperties>
</file>