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9" r:id="rId8"/>
    <p:sldId id="268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5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9119-CC45-4CE0-9A82-A929B1212639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3532-3489-493F-A3AB-B02CFE37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nestsA/SQLite_Test" TargetMode="External"/><Relationship Id="rId2" Type="http://schemas.openxmlformats.org/officeDocument/2006/relationships/hyperlink" Target="https://github.com/bricht/piens-un-maiz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urisLazda/WebDataRead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183" y="1709494"/>
            <a:ext cx="9144000" cy="1024340"/>
          </a:xfrm>
        </p:spPr>
        <p:txBody>
          <a:bodyPr/>
          <a:lstStyle/>
          <a:p>
            <a:r>
              <a:rPr lang="lv-LV" dirty="0" smtClean="0"/>
              <a:t>Bread ‘</a:t>
            </a:r>
            <a:r>
              <a:rPr lang="lv-LV" dirty="0"/>
              <a:t>n</a:t>
            </a:r>
            <a:r>
              <a:rPr lang="lv-LV" dirty="0" smtClean="0"/>
              <a:t>’ Milk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8899" y="3990404"/>
            <a:ext cx="2378835" cy="1738420"/>
          </a:xfrm>
        </p:spPr>
        <p:txBody>
          <a:bodyPr>
            <a:normAutofit lnSpcReduction="10000"/>
          </a:bodyPr>
          <a:lstStyle/>
          <a:p>
            <a:r>
              <a:rPr lang="lv-LV" dirty="0"/>
              <a:t>Jānis Lazda</a:t>
            </a:r>
          </a:p>
          <a:p>
            <a:r>
              <a:rPr lang="lv-LV" dirty="0"/>
              <a:t>Lauris </a:t>
            </a:r>
            <a:r>
              <a:rPr lang="lv-LV" dirty="0" smtClean="0"/>
              <a:t>Lazda</a:t>
            </a:r>
          </a:p>
          <a:p>
            <a:r>
              <a:rPr lang="lv-LV" dirty="0" smtClean="0"/>
              <a:t>Ernests Auziņš</a:t>
            </a:r>
          </a:p>
          <a:p>
            <a:r>
              <a:rPr lang="lv-LV" dirty="0" smtClean="0"/>
              <a:t>Jēkabs Aizpurvs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38" y="1510633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888" y="1053662"/>
            <a:ext cx="1828571" cy="182857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826047" y="3990404"/>
            <a:ext cx="2642852" cy="1352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Mārtiņš Klevs</a:t>
            </a:r>
          </a:p>
          <a:p>
            <a:r>
              <a:rPr lang="lv-LV" dirty="0" smtClean="0"/>
              <a:t>Guntars Bērziņš</a:t>
            </a:r>
          </a:p>
          <a:p>
            <a:r>
              <a:rPr lang="lv-LV" dirty="0" smtClean="0"/>
              <a:t>Roberts Stašķevičs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152085" y="3165928"/>
            <a:ext cx="2274195" cy="824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Java Bootcamp</a:t>
            </a:r>
          </a:p>
          <a:p>
            <a:r>
              <a:rPr lang="lv-LV" dirty="0" smtClean="0"/>
              <a:t>Team 1.</a:t>
            </a:r>
          </a:p>
        </p:txBody>
      </p:sp>
    </p:spTree>
    <p:extLst>
      <p:ext uri="{BB962C8B-B14F-4D97-AF65-F5344CB8AC3E}">
        <p14:creationId xmlns:p14="http://schemas.microsoft.com/office/powerpoint/2010/main" val="34813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18967" r="1701" b="2347"/>
          <a:stretch/>
        </p:blipFill>
        <p:spPr>
          <a:xfrm>
            <a:off x="3477296" y="1292404"/>
            <a:ext cx="4945487" cy="5396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326489"/>
            <a:ext cx="10515600" cy="1325563"/>
          </a:xfrm>
        </p:spPr>
        <p:txBody>
          <a:bodyPr/>
          <a:lstStyle/>
          <a:p>
            <a:pPr algn="ctr"/>
            <a:r>
              <a:rPr lang="lv-LV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analysis and analysis of given input (actuality of the chosen problem)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Android application about grocery shopping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007" y="2645860"/>
            <a:ext cx="1788544" cy="1788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4983051" cy="1325563"/>
          </a:xfrm>
        </p:spPr>
        <p:txBody>
          <a:bodyPr>
            <a:normAutofit/>
          </a:bodyPr>
          <a:lstStyle/>
          <a:p>
            <a:r>
              <a:rPr lang="lv-LV" dirty="0"/>
              <a:t>U</a:t>
            </a:r>
            <a:r>
              <a:rPr lang="en-US" dirty="0" err="1" smtClean="0"/>
              <a:t>sed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786" y="1978025"/>
            <a:ext cx="4030014" cy="4351338"/>
          </a:xfrm>
        </p:spPr>
        <p:txBody>
          <a:bodyPr>
            <a:normAutofit/>
          </a:bodyPr>
          <a:lstStyle/>
          <a:p>
            <a:r>
              <a:rPr lang="lv-LV" dirty="0" smtClean="0"/>
              <a:t>SCRUM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40300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Java</a:t>
            </a:r>
          </a:p>
          <a:p>
            <a:r>
              <a:rPr lang="lv-LV" dirty="0" smtClean="0"/>
              <a:t>Git</a:t>
            </a:r>
          </a:p>
          <a:p>
            <a:r>
              <a:rPr lang="lv-LV" dirty="0" smtClean="0"/>
              <a:t>Balsamiq Mockup</a:t>
            </a:r>
          </a:p>
          <a:p>
            <a:r>
              <a:rPr lang="lv-LV" dirty="0" smtClean="0"/>
              <a:t>Androdi Studio</a:t>
            </a:r>
          </a:p>
          <a:p>
            <a:r>
              <a:rPr lang="lv-LV" dirty="0" smtClean="0"/>
              <a:t>Mysql Workbench</a:t>
            </a:r>
          </a:p>
          <a:p>
            <a:r>
              <a:rPr lang="lv-LV" dirty="0" smtClean="0"/>
              <a:t>Eclipse</a:t>
            </a:r>
          </a:p>
          <a:p>
            <a:r>
              <a:rPr lang="lv-LV" dirty="0" smtClean="0"/>
              <a:t>PHP</a:t>
            </a:r>
          </a:p>
          <a:p>
            <a:r>
              <a:rPr lang="lv-LV" dirty="0" smtClean="0"/>
              <a:t>Windows/Lubuntu</a:t>
            </a:r>
          </a:p>
          <a:p>
            <a:r>
              <a:rPr lang="lv-LV" dirty="0" smtClean="0"/>
              <a:t>Android 6.0 and Higher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35651" y="365125"/>
            <a:ext cx="46181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dirty="0"/>
              <a:t>U</a:t>
            </a:r>
            <a:r>
              <a:rPr lang="en-US" dirty="0" err="1"/>
              <a:t>sed</a:t>
            </a:r>
            <a:r>
              <a:rPr lang="en-US" dirty="0"/>
              <a:t> workload management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79" y="3239418"/>
            <a:ext cx="1200407" cy="1200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42" y="5021376"/>
            <a:ext cx="2014888" cy="1611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06" y="4683360"/>
            <a:ext cx="1961104" cy="19611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94" y="4153694"/>
            <a:ext cx="1816589" cy="18165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59" y="1957362"/>
            <a:ext cx="2449669" cy="18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data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Database table constraints secured</a:t>
            </a:r>
          </a:p>
          <a:p>
            <a:pPr marL="0" indent="0">
              <a:buNone/>
            </a:pPr>
            <a:r>
              <a:rPr lang="lv-LV" dirty="0" smtClean="0"/>
              <a:t>At Java code level.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46" y="1825625"/>
            <a:ext cx="5105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building and </a:t>
            </a:r>
            <a:r>
              <a:rPr lang="en-US" dirty="0" err="1" smtClean="0"/>
              <a:t>deploymen</a:t>
            </a:r>
            <a:r>
              <a:rPr lang="lv-LV" dirty="0" smtClean="0"/>
              <a:t>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Manual testing</a:t>
            </a:r>
          </a:p>
          <a:p>
            <a:r>
              <a:rPr lang="lv-LV" dirty="0" smtClean="0"/>
              <a:t>Debuging</a:t>
            </a:r>
          </a:p>
          <a:p>
            <a:r>
              <a:rPr lang="lv-LV" dirty="0" smtClean="0"/>
              <a:t>Junit tests for local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overview: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to project resources (if available</a:t>
            </a:r>
            <a:r>
              <a:rPr lang="en-US" dirty="0" smtClean="0"/>
              <a:t>)</a:t>
            </a:r>
            <a:r>
              <a:rPr lang="lv-LV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github.com/bricht/piens-un-maize</a:t>
            </a:r>
            <a:endParaRPr lang="lv-LV" dirty="0" smtClean="0"/>
          </a:p>
          <a:p>
            <a:pPr lvl="1"/>
            <a:r>
              <a:rPr lang="en-US" dirty="0">
                <a:hlinkClick r:id="rId3"/>
              </a:rPr>
              <a:t>https://github.com/ErnestsA/SQLite_Test</a:t>
            </a:r>
            <a:r>
              <a:rPr lang="en-US" dirty="0"/>
              <a:t> </a:t>
            </a:r>
            <a:endParaRPr lang="lv-LV" dirty="0" smtClean="0"/>
          </a:p>
          <a:p>
            <a:pPr lvl="1"/>
            <a:r>
              <a:rPr lang="en-US" dirty="0">
                <a:hlinkClick r:id="rId4"/>
              </a:rPr>
              <a:t>https://github.com/LaurisLazda/WebDataReader</a:t>
            </a:r>
            <a:endParaRPr lang="en-US" dirty="0"/>
          </a:p>
          <a:p>
            <a:r>
              <a:rPr lang="en-US" dirty="0"/>
              <a:t>Main features of the project (which is usually written in something like </a:t>
            </a:r>
            <a:r>
              <a:rPr lang="en-US" b="1" dirty="0"/>
              <a:t>readme.txt</a:t>
            </a:r>
            <a:r>
              <a:rPr lang="en-US" dirty="0" smtClean="0"/>
              <a:t>),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challenges in the project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First time Android application development</a:t>
            </a:r>
          </a:p>
          <a:p>
            <a:r>
              <a:rPr lang="lv-LV" dirty="0" smtClean="0"/>
              <a:t>Web scraper</a:t>
            </a:r>
          </a:p>
          <a:p>
            <a:r>
              <a:rPr lang="lv-LV" dirty="0" smtClean="0"/>
              <a:t>Local database (unresolved)</a:t>
            </a:r>
          </a:p>
          <a:p>
            <a:r>
              <a:rPr lang="lv-LV" dirty="0" smtClean="0"/>
              <a:t>Remote database</a:t>
            </a:r>
          </a:p>
          <a:p>
            <a:r>
              <a:rPr lang="lv-LV" dirty="0" smtClean="0"/>
              <a:t>Documentation</a:t>
            </a:r>
          </a:p>
          <a:p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7782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team members and their main contribution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v-LV" b="1" dirty="0" smtClean="0"/>
              <a:t>Mārtiņš Klevs </a:t>
            </a:r>
            <a:r>
              <a:rPr lang="lv-LV" dirty="0" smtClean="0"/>
              <a:t>- </a:t>
            </a:r>
            <a:r>
              <a:rPr lang="lv-LV" i="1" dirty="0" smtClean="0"/>
              <a:t>Front-end</a:t>
            </a:r>
            <a:r>
              <a:rPr lang="lv-LV" dirty="0" smtClean="0"/>
              <a:t> </a:t>
            </a:r>
            <a:r>
              <a:rPr lang="lv-LV" dirty="0" smtClean="0"/>
              <a:t>(search </a:t>
            </a:r>
            <a:r>
              <a:rPr lang="lv-LV" dirty="0" smtClean="0"/>
              <a:t>activities, </a:t>
            </a:r>
            <a:r>
              <a:rPr lang="lv-LV" dirty="0" smtClean="0"/>
              <a:t>barcode </a:t>
            </a:r>
            <a:r>
              <a:rPr lang="lv-LV" dirty="0" smtClean="0"/>
              <a:t>implementation)</a:t>
            </a:r>
          </a:p>
          <a:p>
            <a:r>
              <a:rPr lang="lv-LV" b="1" dirty="0"/>
              <a:t>Guntars </a:t>
            </a:r>
            <a:r>
              <a:rPr lang="lv-LV" b="1" dirty="0" smtClean="0"/>
              <a:t>Bērziņš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(remote database)</a:t>
            </a:r>
            <a:endParaRPr lang="lv-LV" dirty="0"/>
          </a:p>
          <a:p>
            <a:r>
              <a:rPr lang="lv-LV" b="1" dirty="0"/>
              <a:t>Roberts </a:t>
            </a:r>
            <a:r>
              <a:rPr lang="lv-LV" b="1" dirty="0" smtClean="0"/>
              <a:t>Stašķevičs </a:t>
            </a:r>
            <a:r>
              <a:rPr lang="lv-LV" dirty="0" smtClean="0"/>
              <a:t>– </a:t>
            </a:r>
            <a:r>
              <a:rPr lang="lv-LV" i="1" dirty="0" smtClean="0"/>
              <a:t>Front-end</a:t>
            </a:r>
            <a:r>
              <a:rPr lang="lv-LV" dirty="0" smtClean="0"/>
              <a:t> (</a:t>
            </a:r>
            <a:r>
              <a:rPr lang="lv-LV" dirty="0" smtClean="0"/>
              <a:t>UI managment, </a:t>
            </a:r>
            <a:r>
              <a:rPr lang="lv-LV" dirty="0" smtClean="0"/>
              <a:t>git </a:t>
            </a:r>
            <a:r>
              <a:rPr lang="lv-LV" dirty="0" smtClean="0"/>
              <a:t>management, </a:t>
            </a:r>
            <a:r>
              <a:rPr lang="lv-LV" dirty="0" smtClean="0"/>
              <a:t>share </a:t>
            </a:r>
            <a:r>
              <a:rPr lang="lv-LV" dirty="0" smtClean="0"/>
              <a:t>activity layouts)</a:t>
            </a:r>
            <a:endParaRPr lang="lv-LV" dirty="0"/>
          </a:p>
          <a:p>
            <a:r>
              <a:rPr lang="lv-LV" b="1" dirty="0"/>
              <a:t>Jānis </a:t>
            </a:r>
            <a:r>
              <a:rPr lang="lv-LV" b="1" dirty="0" smtClean="0"/>
              <a:t>Lazda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</a:t>
            </a:r>
            <a:r>
              <a:rPr lang="lv-LV" dirty="0" smtClean="0"/>
              <a:t>(web </a:t>
            </a:r>
            <a:r>
              <a:rPr lang="lv-LV" dirty="0"/>
              <a:t>s</a:t>
            </a:r>
            <a:r>
              <a:rPr lang="lv-LV" dirty="0" smtClean="0"/>
              <a:t>craper</a:t>
            </a:r>
            <a:r>
              <a:rPr lang="lv-LV" dirty="0" smtClean="0"/>
              <a:t>, remote database population)</a:t>
            </a:r>
            <a:endParaRPr lang="lv-LV" dirty="0"/>
          </a:p>
          <a:p>
            <a:r>
              <a:rPr lang="lv-LV" b="1" dirty="0"/>
              <a:t>Lauris </a:t>
            </a:r>
            <a:r>
              <a:rPr lang="lv-LV" b="1" dirty="0" smtClean="0"/>
              <a:t>Lazda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</a:t>
            </a:r>
            <a:r>
              <a:rPr lang="lv-LV" dirty="0" smtClean="0"/>
              <a:t>(web </a:t>
            </a:r>
            <a:r>
              <a:rPr lang="lv-LV" dirty="0"/>
              <a:t>s</a:t>
            </a:r>
            <a:r>
              <a:rPr lang="lv-LV" dirty="0" smtClean="0"/>
              <a:t>craper</a:t>
            </a:r>
            <a:r>
              <a:rPr lang="lv-LV" dirty="0" smtClean="0"/>
              <a:t>) + </a:t>
            </a:r>
            <a:r>
              <a:rPr lang="lv-LV" i="1" dirty="0" smtClean="0"/>
              <a:t>Front-end</a:t>
            </a:r>
            <a:r>
              <a:rPr lang="lv-LV" dirty="0" smtClean="0"/>
              <a:t> </a:t>
            </a:r>
            <a:r>
              <a:rPr lang="lv-LV" dirty="0" smtClean="0"/>
              <a:t>(shopping </a:t>
            </a:r>
            <a:r>
              <a:rPr lang="lv-LV" dirty="0" smtClean="0"/>
              <a:t>list activities)</a:t>
            </a:r>
            <a:endParaRPr lang="lv-LV" dirty="0"/>
          </a:p>
          <a:p>
            <a:r>
              <a:rPr lang="lv-LV" b="1" dirty="0"/>
              <a:t>Ernests </a:t>
            </a:r>
            <a:r>
              <a:rPr lang="lv-LV" b="1" dirty="0" smtClean="0"/>
              <a:t>Auziņš </a:t>
            </a:r>
            <a:r>
              <a:rPr lang="lv-LV" dirty="0" smtClean="0"/>
              <a:t>– </a:t>
            </a:r>
            <a:r>
              <a:rPr lang="lv-LV" i="1" dirty="0" smtClean="0"/>
              <a:t>Back-end</a:t>
            </a:r>
            <a:r>
              <a:rPr lang="lv-LV" dirty="0" smtClean="0"/>
              <a:t> (local SQLite database)</a:t>
            </a:r>
            <a:endParaRPr lang="lv-LV" dirty="0"/>
          </a:p>
          <a:p>
            <a:r>
              <a:rPr lang="lv-LV" b="1" dirty="0"/>
              <a:t>Jēkabs </a:t>
            </a:r>
            <a:r>
              <a:rPr lang="lv-LV" b="1" dirty="0" smtClean="0"/>
              <a:t>Aizpurvs </a:t>
            </a:r>
            <a:r>
              <a:rPr lang="lv-LV" dirty="0" smtClean="0"/>
              <a:t>– </a:t>
            </a:r>
            <a:r>
              <a:rPr lang="lv-LV" i="1" dirty="0" smtClean="0"/>
              <a:t>Front-end</a:t>
            </a:r>
            <a:r>
              <a:rPr lang="lv-LV" dirty="0" smtClean="0"/>
              <a:t> (UI planning and managment, </a:t>
            </a:r>
            <a:r>
              <a:rPr lang="lv-LV" dirty="0" smtClean="0"/>
              <a:t>favorites </a:t>
            </a:r>
            <a:r>
              <a:rPr lang="lv-LV" dirty="0" smtClean="0"/>
              <a:t>activities)</a:t>
            </a:r>
            <a:endParaRPr lang="lv-LV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Implement Categories;</a:t>
            </a:r>
          </a:p>
          <a:p>
            <a:r>
              <a:rPr lang="lv-LV" dirty="0" smtClean="0"/>
              <a:t>Get Maxima and other shop prices;</a:t>
            </a:r>
          </a:p>
          <a:p>
            <a:r>
              <a:rPr lang="lv-LV" dirty="0" smtClean="0"/>
              <a:t>Implement multiple user database usage;</a:t>
            </a:r>
          </a:p>
          <a:p>
            <a:r>
              <a:rPr lang="lv-LV" dirty="0" smtClean="0"/>
              <a:t>Sort list of products by price;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259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Bread ‘n’ Milk</vt:lpstr>
      <vt:lpstr>Business analysis and analysis of given input (actuality of the chosen problem) </vt:lpstr>
      <vt:lpstr>Used tools</vt:lpstr>
      <vt:lpstr>System data model</vt:lpstr>
      <vt:lpstr>System building and deployment </vt:lpstr>
      <vt:lpstr>Final overview: </vt:lpstr>
      <vt:lpstr>Biggest challenges in the project and lessons learned</vt:lpstr>
      <vt:lpstr>List of team members and their main contribution to project</vt:lpstr>
      <vt:lpstr>Future work 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 ‘n’ Bread</dc:title>
  <dc:creator>Roberts Stašķevičs</dc:creator>
  <cp:lastModifiedBy>Roberts Stašķevičs</cp:lastModifiedBy>
  <cp:revision>71</cp:revision>
  <dcterms:created xsi:type="dcterms:W3CDTF">2017-08-24T06:14:05Z</dcterms:created>
  <dcterms:modified xsi:type="dcterms:W3CDTF">2017-08-25T07:38:19Z</dcterms:modified>
</cp:coreProperties>
</file>