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3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9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3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9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0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9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5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0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8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9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F9119-CC45-4CE0-9A82-A929B1212639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2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7183" y="2086379"/>
            <a:ext cx="9144000" cy="1024340"/>
          </a:xfrm>
        </p:spPr>
        <p:txBody>
          <a:bodyPr/>
          <a:lstStyle/>
          <a:p>
            <a:r>
              <a:rPr lang="lv-LV" dirty="0" smtClean="0"/>
              <a:t>Milk ‘n’ Bread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82625" y="3395975"/>
            <a:ext cx="3378558" cy="2618458"/>
          </a:xfrm>
        </p:spPr>
        <p:txBody>
          <a:bodyPr>
            <a:normAutofit fontScale="92500" lnSpcReduction="20000"/>
          </a:bodyPr>
          <a:lstStyle/>
          <a:p>
            <a:r>
              <a:rPr lang="lv-LV" dirty="0" smtClean="0"/>
              <a:t>Mārtiņš Klevs</a:t>
            </a:r>
          </a:p>
          <a:p>
            <a:r>
              <a:rPr lang="lv-LV" dirty="0" smtClean="0"/>
              <a:t>Guntars Bērziņš</a:t>
            </a:r>
          </a:p>
          <a:p>
            <a:r>
              <a:rPr lang="lv-LV" dirty="0" smtClean="0"/>
              <a:t>Roberts Stašķevičs</a:t>
            </a:r>
          </a:p>
          <a:p>
            <a:r>
              <a:rPr lang="lv-LV" dirty="0" smtClean="0"/>
              <a:t>Ernests Auzins</a:t>
            </a:r>
          </a:p>
          <a:p>
            <a:r>
              <a:rPr lang="lv-LV" dirty="0" smtClean="0"/>
              <a:t>Jēkabs Aizpurvs</a:t>
            </a:r>
          </a:p>
          <a:p>
            <a:r>
              <a:rPr lang="lv-LV" dirty="0" smtClean="0"/>
              <a:t>Jānis Lazda</a:t>
            </a:r>
          </a:p>
          <a:p>
            <a:r>
              <a:rPr lang="lv-LV" dirty="0" smtClean="0"/>
              <a:t>Lauris Lazda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301" y="1739119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888" y="1282148"/>
            <a:ext cx="1828571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overview: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 to project resources (if available),</a:t>
            </a:r>
          </a:p>
          <a:p>
            <a:r>
              <a:rPr lang="en-US" dirty="0"/>
              <a:t>Main features of the project (which is usually written in something like readme.txt),</a:t>
            </a:r>
          </a:p>
          <a:p>
            <a:r>
              <a:rPr lang="en-US" dirty="0"/>
              <a:t>List of team members and their main contribution to project,</a:t>
            </a:r>
          </a:p>
          <a:p>
            <a:r>
              <a:rPr lang="en-US" dirty="0"/>
              <a:t>Biggest challenges in the project and lessons learned.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Overcome RIMI app;</a:t>
            </a:r>
          </a:p>
          <a:p>
            <a:r>
              <a:rPr lang="en-US" dirty="0"/>
              <a:t>2. Sell </a:t>
            </a:r>
            <a:r>
              <a:rPr lang="en-US" dirty="0" err="1"/>
              <a:t>Milk'n'Bread</a:t>
            </a:r>
            <a:r>
              <a:rPr lang="en-US" dirty="0"/>
              <a:t> to RIMI;</a:t>
            </a:r>
          </a:p>
          <a:p>
            <a:r>
              <a:rPr lang="en-US" dirty="0"/>
              <a:t>3. Earn first million;</a:t>
            </a:r>
          </a:p>
          <a:p>
            <a:r>
              <a:rPr lang="en-US" dirty="0"/>
              <a:t>4. 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3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analysis and analysis of given input (actuality of the chosen problem)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planning (used workload management approach and used tools):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5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overall design (chosen frameworks, libraries and high level code structure)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5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data model (persistence in general, particularly, database)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8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Automated unit and/or system tests (</a:t>
            </a:r>
            <a:r>
              <a:rPr lang="en-US" dirty="0" err="1"/>
              <a:t>Junit</a:t>
            </a:r>
            <a:r>
              <a:rPr lang="en-US" dirty="0"/>
              <a:t>, Selenium, etc.)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7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building and deployment (compiling, testing, and deployment)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0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User, administrator guides and other documentation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demonstration, execution and maintenance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88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176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Milk ‘n’ Bread</vt:lpstr>
      <vt:lpstr>Business analysis and analysis of given input (actuality of the chosen problem) </vt:lpstr>
      <vt:lpstr>Project planning (used workload management approach and used tools):  </vt:lpstr>
      <vt:lpstr>System overall design (chosen frameworks, libraries and high level code structure) </vt:lpstr>
      <vt:lpstr>System data model (persistence in general, particularly, database) </vt:lpstr>
      <vt:lpstr>Automated unit and/or system tests (Junit, Selenium, etc.) </vt:lpstr>
      <vt:lpstr>System building and deployment (compiling, testing, and deployment) </vt:lpstr>
      <vt:lpstr>User, administrator guides and other documentation </vt:lpstr>
      <vt:lpstr>System demonstration, execution and maintenance </vt:lpstr>
      <vt:lpstr>Final overview: </vt:lpstr>
      <vt:lpstr>Future work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Milk ‘n’ Bread</dc:title>
  <dc:creator>Roberts Stašķevičs</dc:creator>
  <cp:lastModifiedBy>Roberts Stašķevičs</cp:lastModifiedBy>
  <cp:revision>6</cp:revision>
  <dcterms:created xsi:type="dcterms:W3CDTF">2017-08-24T06:14:05Z</dcterms:created>
  <dcterms:modified xsi:type="dcterms:W3CDTF">2017-08-24T06:19:21Z</dcterms:modified>
</cp:coreProperties>
</file>