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5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sA/SQLite_Test" TargetMode="External"/><Relationship Id="rId2" Type="http://schemas.openxmlformats.org/officeDocument/2006/relationships/hyperlink" Target="https://github.com/bricht/piens-un-ma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urisLazda/WebDataRead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183" y="1709494"/>
            <a:ext cx="9144000" cy="1024340"/>
          </a:xfrm>
        </p:spPr>
        <p:txBody>
          <a:bodyPr/>
          <a:lstStyle/>
          <a:p>
            <a:r>
              <a:rPr lang="lv-LV" dirty="0" smtClean="0"/>
              <a:t>Milk ‘n’ Bread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3053" y="4114459"/>
            <a:ext cx="2378835" cy="1738420"/>
          </a:xfrm>
        </p:spPr>
        <p:txBody>
          <a:bodyPr>
            <a:normAutofit lnSpcReduction="10000"/>
          </a:bodyPr>
          <a:lstStyle/>
          <a:p>
            <a:r>
              <a:rPr lang="lv-LV" dirty="0"/>
              <a:t>Jānis Lazda</a:t>
            </a:r>
          </a:p>
          <a:p>
            <a:r>
              <a:rPr lang="lv-LV" dirty="0"/>
              <a:t>Lauris </a:t>
            </a:r>
            <a:r>
              <a:rPr lang="lv-LV" dirty="0" smtClean="0"/>
              <a:t>Lazda</a:t>
            </a:r>
            <a:endParaRPr lang="lv-LV" dirty="0" smtClean="0"/>
          </a:p>
          <a:p>
            <a:r>
              <a:rPr lang="lv-LV" dirty="0" smtClean="0"/>
              <a:t>Ernests Auziņš</a:t>
            </a:r>
            <a:endParaRPr lang="lv-LV" dirty="0" smtClean="0"/>
          </a:p>
          <a:p>
            <a:r>
              <a:rPr lang="lv-LV" dirty="0" smtClean="0"/>
              <a:t>Jēkabs </a:t>
            </a:r>
            <a:r>
              <a:rPr lang="lv-LV" dirty="0" smtClean="0"/>
              <a:t>Aizpurvs</a:t>
            </a:r>
            <a:endParaRPr lang="lv-LV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38" y="151063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88" y="1053662"/>
            <a:ext cx="1828571" cy="182857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46330" y="4114459"/>
            <a:ext cx="2642852" cy="135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Mārtiņš Klevs</a:t>
            </a:r>
          </a:p>
          <a:p>
            <a:r>
              <a:rPr lang="lv-LV" dirty="0" smtClean="0"/>
              <a:t>Guntars Bērziņš</a:t>
            </a:r>
          </a:p>
          <a:p>
            <a:r>
              <a:rPr lang="lv-LV" dirty="0" smtClean="0"/>
              <a:t>Roberts Stašķevičs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52085" y="3165928"/>
            <a:ext cx="2274195" cy="824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 Boot Camp</a:t>
            </a:r>
          </a:p>
          <a:p>
            <a:r>
              <a:rPr lang="lv-LV" dirty="0" smtClean="0"/>
              <a:t>Team 1.</a:t>
            </a:r>
          </a:p>
        </p:txBody>
      </p:sp>
    </p:spTree>
    <p:extLst>
      <p:ext uri="{BB962C8B-B14F-4D97-AF65-F5344CB8AC3E}">
        <p14:creationId xmlns:p14="http://schemas.microsoft.com/office/powerpoint/2010/main" val="34813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overview: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to project resources (if available</a:t>
            </a:r>
            <a:r>
              <a:rPr lang="en-US" dirty="0" smtClean="0"/>
              <a:t>)</a:t>
            </a:r>
            <a:r>
              <a:rPr lang="lv-LV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github.com/bricht/piens-un-maize</a:t>
            </a:r>
            <a:endParaRPr lang="lv-LV" dirty="0" smtClean="0"/>
          </a:p>
          <a:p>
            <a:pPr lvl="1"/>
            <a:r>
              <a:rPr lang="en-US" dirty="0">
                <a:hlinkClick r:id="rId3"/>
              </a:rPr>
              <a:t>https://github.com/ErnestsA/SQLite_Test</a:t>
            </a:r>
            <a:r>
              <a:rPr lang="en-US" dirty="0"/>
              <a:t> </a:t>
            </a:r>
            <a:endParaRPr lang="lv-LV" dirty="0" smtClean="0"/>
          </a:p>
          <a:p>
            <a:pPr lvl="1"/>
            <a:r>
              <a:rPr lang="en-US" dirty="0">
                <a:hlinkClick r:id="rId4"/>
              </a:rPr>
              <a:t>https://github.com/LaurisLazda/WebDataReader</a:t>
            </a:r>
            <a:endParaRPr lang="en-US" dirty="0"/>
          </a:p>
          <a:p>
            <a:r>
              <a:rPr lang="en-US" dirty="0"/>
              <a:t>Main features of the project (which is usually written in something like readme.txt),</a:t>
            </a:r>
          </a:p>
          <a:p>
            <a:r>
              <a:rPr lang="en-US" dirty="0"/>
              <a:t>List of team members and their main contribution to project,</a:t>
            </a:r>
          </a:p>
          <a:p>
            <a:r>
              <a:rPr lang="en-US" dirty="0"/>
              <a:t>Biggest challenges in the project and lessons learned.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Overcome RIMI app;</a:t>
            </a:r>
          </a:p>
          <a:p>
            <a:r>
              <a:rPr lang="en-US" dirty="0"/>
              <a:t>2. Sell </a:t>
            </a:r>
            <a:r>
              <a:rPr lang="en-US" dirty="0" err="1"/>
              <a:t>Milk'n'Bread</a:t>
            </a:r>
            <a:r>
              <a:rPr lang="en-US" dirty="0"/>
              <a:t> to RIMI;</a:t>
            </a:r>
          </a:p>
          <a:p>
            <a:r>
              <a:rPr lang="en-US" dirty="0"/>
              <a:t>3. Earn first million;</a:t>
            </a:r>
          </a:p>
          <a:p>
            <a:r>
              <a:rPr lang="en-US" dirty="0"/>
              <a:t>4. 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analysis and analysis of given input (actuality of the chosen problem)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planning (used workload management approach and used tools):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Java</a:t>
            </a:r>
            <a:endParaRPr lang="lv-LV" dirty="0"/>
          </a:p>
          <a:p>
            <a:r>
              <a:rPr lang="lv-LV" dirty="0" smtClean="0"/>
              <a:t>Balsamiq Mockup</a:t>
            </a:r>
          </a:p>
          <a:p>
            <a:r>
              <a:rPr lang="lv-LV" dirty="0" smtClean="0"/>
              <a:t>Androdi Studio</a:t>
            </a:r>
          </a:p>
          <a:p>
            <a:r>
              <a:rPr lang="lv-LV" dirty="0" smtClean="0"/>
              <a:t>Mysql Workbench</a:t>
            </a:r>
          </a:p>
          <a:p>
            <a:r>
              <a:rPr lang="lv-LV" dirty="0" smtClean="0"/>
              <a:t>Eclipse</a:t>
            </a:r>
          </a:p>
          <a:p>
            <a:r>
              <a:rPr lang="lv-LV" dirty="0" smtClean="0"/>
              <a:t>PHP</a:t>
            </a:r>
          </a:p>
          <a:p>
            <a:r>
              <a:rPr lang="lv-LV" dirty="0" smtClean="0"/>
              <a:t>Windows/Lubuntu</a:t>
            </a:r>
          </a:p>
          <a:p>
            <a:r>
              <a:rPr lang="lv-LV" dirty="0" smtClean="0"/>
              <a:t>Android 6.0 and Higher</a:t>
            </a:r>
          </a:p>
        </p:txBody>
      </p:sp>
    </p:spTree>
    <p:extLst>
      <p:ext uri="{BB962C8B-B14F-4D97-AF65-F5344CB8AC3E}">
        <p14:creationId xmlns:p14="http://schemas.microsoft.com/office/powerpoint/2010/main" val="22449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overall design (chosen frameworks, libraries and high level code structure)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data model (persistence in general, particularly, database)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TODO: Reverse Engineering – create UML Diagram from database!!!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unit and/or system tests (</a:t>
            </a:r>
            <a:r>
              <a:rPr lang="en-US" dirty="0" err="1"/>
              <a:t>Junit</a:t>
            </a:r>
            <a:r>
              <a:rPr lang="en-US" dirty="0"/>
              <a:t>, Selenium, etc.)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TODO: Junit, SQLite (Local database)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building and deployment (compiling, testing, and deployment)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Manual testing</a:t>
            </a:r>
          </a:p>
          <a:p>
            <a:r>
              <a:rPr lang="lv-LV" dirty="0" smtClean="0"/>
              <a:t>Debuging</a:t>
            </a:r>
          </a:p>
          <a:p>
            <a:r>
              <a:rPr lang="lv-LV" dirty="0" smtClean="0"/>
              <a:t>Junit tests for local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User, administrator guides and other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demonstration, execution and maintenance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Milk ‘n’ Bread</vt:lpstr>
      <vt:lpstr>Business analysis and analysis of given input (actuality of the chosen problem) </vt:lpstr>
      <vt:lpstr>Project planning (used workload management approach and used tools):  </vt:lpstr>
      <vt:lpstr>System overall design (chosen frameworks, libraries and high level code structure) </vt:lpstr>
      <vt:lpstr>System data model (persistence in general, particularly, database) </vt:lpstr>
      <vt:lpstr>Automated unit and/or system tests (Junit, Selenium, etc.) </vt:lpstr>
      <vt:lpstr>System building and deployment (compiling, testing, and deployment) </vt:lpstr>
      <vt:lpstr>User, administrator guides and other documentation </vt:lpstr>
      <vt:lpstr>System demonstration, execution and maintenance </vt:lpstr>
      <vt:lpstr>Final overview: </vt:lpstr>
      <vt:lpstr>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‘n’ Bread</dc:title>
  <dc:creator>Roberts Stašķevičs</dc:creator>
  <cp:lastModifiedBy>Roberts Stašķevičs</cp:lastModifiedBy>
  <cp:revision>14</cp:revision>
  <dcterms:created xsi:type="dcterms:W3CDTF">2017-08-24T06:14:05Z</dcterms:created>
  <dcterms:modified xsi:type="dcterms:W3CDTF">2017-08-24T08:03:30Z</dcterms:modified>
</cp:coreProperties>
</file>