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9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Bread ‘</a:t>
            </a:r>
            <a:r>
              <a:rPr lang="lv-LV" dirty="0"/>
              <a:t>n</a:t>
            </a:r>
            <a:r>
              <a:rPr lang="lv-LV" dirty="0" smtClean="0"/>
              <a:t>’ Milk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09" y="1362234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2" y="905263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65271" y="4473703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</a:t>
            </a:r>
            <a:r>
              <a:rPr lang="lv-LV" dirty="0"/>
              <a:t>Stašķevič</a:t>
            </a:r>
            <a:r>
              <a:rPr lang="lv-LV" dirty="0" smtClean="0"/>
              <a:t>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61178" y="3502472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Bootcamp</a:t>
            </a:r>
          </a:p>
          <a:p>
            <a:r>
              <a:rPr lang="lv-LV" dirty="0" smtClean="0"/>
              <a:t>Team 1.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992691" y="4473703"/>
            <a:ext cx="2642852" cy="1695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Jānis Lazda</a:t>
            </a:r>
          </a:p>
          <a:p>
            <a:r>
              <a:rPr lang="lv-LV" dirty="0" smtClean="0"/>
              <a:t>Lauris 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8967" r="1701" b="2347"/>
          <a:stretch/>
        </p:blipFill>
        <p:spPr>
          <a:xfrm>
            <a:off x="3490175" y="944675"/>
            <a:ext cx="4945487" cy="5396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373487"/>
            <a:ext cx="10515600" cy="673258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Thank you for your attention!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10" y="1622738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5662" y="1410236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Grocery shopping is something everyone does</a:t>
            </a:r>
          </a:p>
          <a:p>
            <a:r>
              <a:rPr lang="lv-LV" dirty="0" smtClean="0"/>
              <a:t>People obsess about saving money </a:t>
            </a:r>
          </a:p>
          <a:p>
            <a:r>
              <a:rPr lang="lv-LV" dirty="0" smtClean="0"/>
              <a:t>Prices vary between stores and change frequently</a:t>
            </a:r>
          </a:p>
          <a:p>
            <a:endParaRPr lang="lv-LV" dirty="0"/>
          </a:p>
          <a:p>
            <a:r>
              <a:rPr lang="lv-LV" dirty="0" smtClean="0"/>
              <a:t>Applications with the same functionality popular abroad</a:t>
            </a:r>
          </a:p>
          <a:p>
            <a:pPr lvl="1"/>
            <a:r>
              <a:rPr lang="lv-LV" dirty="0" smtClean="0"/>
              <a:t>Out of Milk (Germany)</a:t>
            </a:r>
          </a:p>
          <a:p>
            <a:pPr lvl="1"/>
            <a:r>
              <a:rPr lang="lv-LV" dirty="0"/>
              <a:t>Bring! Shopping List (</a:t>
            </a:r>
            <a:r>
              <a:rPr lang="lv-LV" dirty="0" smtClean="0"/>
              <a:t>Switzerland)</a:t>
            </a:r>
          </a:p>
          <a:p>
            <a:pPr lvl="1"/>
            <a:r>
              <a:rPr lang="lv-LV" dirty="0"/>
              <a:t>Smart Shopping List </a:t>
            </a:r>
            <a:r>
              <a:rPr lang="lv-LV" dirty="0" smtClean="0"/>
              <a:t>– Listonic (Poland)</a:t>
            </a:r>
            <a:endParaRPr lang="lv-LV" dirty="0"/>
          </a:p>
          <a:p>
            <a:r>
              <a:rPr lang="lv-LV" dirty="0" smtClean="0"/>
              <a:t>No such application in Latvia</a:t>
            </a:r>
          </a:p>
          <a:p>
            <a:pPr lvl="1"/>
            <a:r>
              <a:rPr lang="lv-LV" dirty="0" smtClean="0"/>
              <a:t>app.rimi.lv</a:t>
            </a:r>
          </a:p>
          <a:p>
            <a:pPr lvl="1"/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68" y="2219326"/>
            <a:ext cx="1788544" cy="178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1325563"/>
          </a:xfrm>
        </p:spPr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86" y="1826063"/>
            <a:ext cx="40300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lv-LV" b="1" dirty="0" smtClean="0"/>
              <a:t> SCRUM</a:t>
            </a:r>
            <a:endParaRPr lang="lv-LV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9806" y="1753665"/>
            <a:ext cx="4030014" cy="4655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</a:t>
            </a:r>
            <a:r>
              <a:rPr lang="lv-LV" dirty="0" smtClean="0"/>
              <a:t>Higher</a:t>
            </a:r>
          </a:p>
          <a:p>
            <a:r>
              <a:rPr lang="lv-LV" dirty="0"/>
              <a:t>p</a:t>
            </a:r>
            <a:r>
              <a:rPr lang="lv-LV" dirty="0" smtClean="0"/>
              <a:t>ad.riseup.net</a:t>
            </a:r>
            <a:endParaRPr lang="lv-LV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5651" y="365125"/>
            <a:ext cx="4618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/>
              <a:t>U</a:t>
            </a:r>
            <a:r>
              <a:rPr lang="en-US" dirty="0" err="1"/>
              <a:t>sed</a:t>
            </a:r>
            <a:r>
              <a:rPr lang="en-US" dirty="0"/>
              <a:t> workload management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318" y="3870273"/>
            <a:ext cx="1200407" cy="120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13" y="4683360"/>
            <a:ext cx="2014888" cy="161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5" y="4090128"/>
            <a:ext cx="1961104" cy="196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5" y="4351672"/>
            <a:ext cx="1816589" cy="1816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05" y="1690688"/>
            <a:ext cx="2449669" cy="183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9" y="1826063"/>
            <a:ext cx="2191892" cy="1921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Secured</a:t>
            </a:r>
            <a:r>
              <a:rPr lang="lv-LV" dirty="0" smtClean="0"/>
              <a:t> a</a:t>
            </a:r>
            <a:r>
              <a:rPr lang="lv-LV" dirty="0" smtClean="0"/>
              <a:t>t </a:t>
            </a:r>
            <a:r>
              <a:rPr lang="lv-LV" dirty="0" smtClean="0"/>
              <a:t>Java code level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/>
              <a:t>deployment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</a:t>
            </a:r>
            <a:r>
              <a:rPr lang="en-US" dirty="0" smtClean="0"/>
              <a:t>resources</a:t>
            </a:r>
            <a:r>
              <a:rPr lang="lv-LV" dirty="0" smtClean="0"/>
              <a:t>:</a:t>
            </a:r>
            <a:endParaRPr lang="lv-LV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r>
              <a:rPr lang="lv-LV" dirty="0" smtClean="0"/>
              <a:t> - main project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r>
              <a:rPr lang="lv-LV" dirty="0" smtClean="0"/>
              <a:t>- local database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github.com/LaurisLazda/WebDataReader</a:t>
            </a:r>
            <a:r>
              <a:rPr lang="lv-LV" dirty="0" smtClean="0"/>
              <a:t> - web scraper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</a:t>
            </a:r>
          </a:p>
          <a:p>
            <a:r>
              <a:rPr lang="lv-LV" dirty="0" smtClean="0"/>
              <a:t>Web scraper</a:t>
            </a:r>
          </a:p>
          <a:p>
            <a:r>
              <a:rPr lang="lv-LV" dirty="0" smtClean="0"/>
              <a:t>Local database (unresolved)</a:t>
            </a:r>
          </a:p>
          <a:p>
            <a:r>
              <a:rPr lang="lv-LV" dirty="0" smtClean="0"/>
              <a:t>Remote database</a:t>
            </a:r>
          </a:p>
          <a:p>
            <a:r>
              <a:rPr lang="lv-LV" dirty="0" smtClean="0"/>
              <a:t>Documentation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Mārtiņš Klevs </a:t>
            </a:r>
            <a:r>
              <a:rPr lang="lv-LV" dirty="0" smtClean="0"/>
              <a:t>-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(search </a:t>
            </a:r>
            <a:r>
              <a:rPr lang="lv-LV" dirty="0" smtClean="0"/>
              <a:t>activities, </a:t>
            </a:r>
            <a:r>
              <a:rPr lang="lv-LV" dirty="0" smtClean="0"/>
              <a:t>barcode </a:t>
            </a:r>
            <a:r>
              <a:rPr lang="lv-LV" dirty="0" smtClean="0"/>
              <a:t>implementation)</a:t>
            </a:r>
          </a:p>
          <a:p>
            <a:r>
              <a:rPr lang="lv-LV" b="1" dirty="0"/>
              <a:t>Guntars </a:t>
            </a:r>
            <a:r>
              <a:rPr lang="lv-LV" b="1" dirty="0" smtClean="0"/>
              <a:t>Bērziņš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(remote database)</a:t>
            </a:r>
            <a:endParaRPr lang="lv-LV" dirty="0"/>
          </a:p>
          <a:p>
            <a:r>
              <a:rPr lang="lv-LV" b="1" dirty="0"/>
              <a:t>Roberts </a:t>
            </a:r>
            <a:r>
              <a:rPr lang="lv-LV" b="1" dirty="0" smtClean="0"/>
              <a:t>Stašķevičs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</a:t>
            </a:r>
            <a:r>
              <a:rPr lang="lv-LV" dirty="0" smtClean="0"/>
              <a:t>UI managment, </a:t>
            </a:r>
            <a:r>
              <a:rPr lang="lv-LV" dirty="0" smtClean="0"/>
              <a:t>git </a:t>
            </a:r>
            <a:r>
              <a:rPr lang="lv-LV" dirty="0" smtClean="0"/>
              <a:t>management, </a:t>
            </a:r>
            <a:r>
              <a:rPr lang="lv-LV" dirty="0" smtClean="0"/>
              <a:t>share </a:t>
            </a:r>
            <a:r>
              <a:rPr lang="lv-LV" dirty="0" smtClean="0"/>
              <a:t>activity layouts)</a:t>
            </a:r>
            <a:endParaRPr lang="lv-LV" dirty="0"/>
          </a:p>
          <a:p>
            <a:r>
              <a:rPr lang="lv-LV" b="1" dirty="0"/>
              <a:t>Jānis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, remote database population)</a:t>
            </a:r>
            <a:endParaRPr lang="lv-LV" dirty="0"/>
          </a:p>
          <a:p>
            <a:r>
              <a:rPr lang="lv-LV" b="1" dirty="0"/>
              <a:t>Lauris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) +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(shopping </a:t>
            </a:r>
            <a:r>
              <a:rPr lang="lv-LV" dirty="0" smtClean="0"/>
              <a:t>list activities)</a:t>
            </a:r>
            <a:endParaRPr lang="lv-LV" dirty="0"/>
          </a:p>
          <a:p>
            <a:r>
              <a:rPr lang="lv-LV" b="1" dirty="0"/>
              <a:t>Ernests </a:t>
            </a:r>
            <a:r>
              <a:rPr lang="lv-LV" b="1" dirty="0" smtClean="0"/>
              <a:t>Auziņš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(local SQLite database)</a:t>
            </a:r>
            <a:endParaRPr lang="lv-LV" dirty="0"/>
          </a:p>
          <a:p>
            <a:r>
              <a:rPr lang="lv-LV" b="1" dirty="0"/>
              <a:t>Jēkabs </a:t>
            </a:r>
            <a:r>
              <a:rPr lang="lv-LV" b="1" dirty="0" smtClean="0"/>
              <a:t>Aizpurvs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(UI planning and managment, </a:t>
            </a:r>
            <a:r>
              <a:rPr lang="lv-LV" dirty="0" smtClean="0"/>
              <a:t>favorites </a:t>
            </a:r>
            <a:r>
              <a:rPr lang="lv-LV" dirty="0" smtClean="0"/>
              <a:t>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</a:t>
            </a:r>
            <a:r>
              <a:rPr lang="lv-LV" dirty="0" smtClean="0"/>
              <a:t>Categories</a:t>
            </a:r>
            <a:endParaRPr lang="lv-LV" dirty="0" smtClean="0"/>
          </a:p>
          <a:p>
            <a:r>
              <a:rPr lang="lv-LV" dirty="0" smtClean="0"/>
              <a:t>Get </a:t>
            </a:r>
            <a:r>
              <a:rPr lang="lv-LV" dirty="0"/>
              <a:t>product prices </a:t>
            </a:r>
            <a:r>
              <a:rPr lang="lv-LV" dirty="0" smtClean="0"/>
              <a:t>from Maxima</a:t>
            </a:r>
            <a:r>
              <a:rPr lang="lv-LV" dirty="0" smtClean="0"/>
              <a:t>, Elvi, Lats et cetera</a:t>
            </a:r>
            <a:endParaRPr lang="lv-LV" dirty="0" smtClean="0"/>
          </a:p>
          <a:p>
            <a:r>
              <a:rPr lang="lv-LV" dirty="0" smtClean="0"/>
              <a:t>Implement multiple user database </a:t>
            </a:r>
            <a:r>
              <a:rPr lang="lv-LV" dirty="0" smtClean="0"/>
              <a:t>usage</a:t>
            </a:r>
            <a:endParaRPr lang="lv-LV" dirty="0" smtClean="0"/>
          </a:p>
          <a:p>
            <a:r>
              <a:rPr lang="lv-LV" dirty="0" smtClean="0"/>
              <a:t>Sort list of products by </a:t>
            </a:r>
            <a:r>
              <a:rPr lang="lv-LV" dirty="0" smtClean="0"/>
              <a:t>price</a:t>
            </a:r>
            <a:endParaRPr lang="lv-LV" dirty="0" smtClean="0"/>
          </a:p>
          <a:p>
            <a:r>
              <a:rPr lang="lv-LV" dirty="0" smtClean="0"/>
              <a:t>Overcome app.rimi.lv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1013</TotalTime>
  <Words>295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Bread ‘n’ Milk</vt:lpstr>
      <vt:lpstr>Business analysis</vt:lpstr>
      <vt:lpstr>Used tools</vt:lpstr>
      <vt:lpstr>System data model</vt:lpstr>
      <vt:lpstr>System building and deployment </vt:lpstr>
      <vt:lpstr>Final overview:</vt:lpstr>
      <vt:lpstr>Biggest challenges in the project and lessons learned</vt:lpstr>
      <vt:lpstr>List of team members and their main contribution to project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93</cp:revision>
  <dcterms:created xsi:type="dcterms:W3CDTF">2017-08-24T06:14:05Z</dcterms:created>
  <dcterms:modified xsi:type="dcterms:W3CDTF">2017-08-25T08:55:59Z</dcterms:modified>
</cp:coreProperties>
</file>