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3783-6617-4366-A180-67AA32F43BD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5EC714-3A9A-4158-A94E-42A8606E55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3783-6617-4366-A180-67AA32F43BD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C714-3A9A-4158-A94E-42A8606E553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1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3783-6617-4366-A180-67AA32F43BD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C714-3A9A-4158-A94E-42A8606E55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3783-6617-4366-A180-67AA32F43BD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C714-3A9A-4158-A94E-42A8606E553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3783-6617-4366-A180-67AA32F43BD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C714-3A9A-4158-A94E-42A8606E55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6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3783-6617-4366-A180-67AA32F43BD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C714-3A9A-4158-A94E-42A8606E553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5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3783-6617-4366-A180-67AA32F43BD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C714-3A9A-4158-A94E-42A8606E553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7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3783-6617-4366-A180-67AA32F43BD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C714-3A9A-4158-A94E-42A8606E553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1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3783-6617-4366-A180-67AA32F43BD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C714-3A9A-4158-A94E-42A8606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3783-6617-4366-A180-67AA32F43BD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C714-3A9A-4158-A94E-42A8606E553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2C3783-6617-4366-A180-67AA32F43BD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C714-3A9A-4158-A94E-42A8606E553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5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3783-6617-4366-A180-67AA32F43BD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5EC714-3A9A-4158-A94E-42A8606E55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aser.io/" TargetMode="External"/><Relationship Id="rId2" Type="http://schemas.openxmlformats.org/officeDocument/2006/relationships/hyperlink" Target="https://photonstorm.github.io/phaser3-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aser.io/tutorials/making-your-first-phaser-3-game/part1" TargetMode="External"/><Relationship Id="rId5" Type="http://schemas.openxmlformats.org/officeDocument/2006/relationships/hyperlink" Target="https://phaser.io/tutorials/getting-started-phaser3" TargetMode="External"/><Relationship Id="rId4" Type="http://schemas.openxmlformats.org/officeDocument/2006/relationships/hyperlink" Target="https://phaser.io/examp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javascript/design-patterns" TargetMode="External"/><Relationship Id="rId2" Type="http://schemas.openxmlformats.org/officeDocument/2006/relationships/hyperlink" Target="https://rexrainbow.github.io/phaser3-rex-notes/docs/si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gamear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77FF-0478-4C39-9757-7367602C0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26CE2-513A-4964-97B3-00A91BCBC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reight-sans-pro"/>
              </a:rPr>
              <a:t>Phaser is an HTML5 game framework which aims to help developers make powerful, cross-browser HTML5 games. It was created specifically to harness the benefits of modern browsers, both desktop and mobile. The only browser requirement is the support of the canvas tag.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3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B000-E7AC-44DC-985D-DAFEBF3B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for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22C5-7DDB-4A09-B8B2-900D5B77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WebGL and canvas.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Other frameworks.</a:t>
            </a:r>
          </a:p>
          <a:p>
            <a:pPr marL="0" indent="0">
              <a:buNone/>
            </a:pPr>
            <a:r>
              <a:rPr lang="en-US" sz="2400" dirty="0"/>
              <a:t>-BabylonJS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-MelonJS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92929"/>
                </a:solidFill>
              </a:rPr>
              <a:t>-impactJS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00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6071-626D-464A-8AA4-9E787C86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Phaser 3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B742-5198-4A3E-80D7-012DA6AE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https://photonstorm.github.io/phaser3-docs/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https://phaser.io/</a:t>
            </a:r>
            <a:endParaRPr lang="en-US" dirty="0"/>
          </a:p>
          <a:p>
            <a:r>
              <a:rPr lang="en-US" dirty="0">
                <a:hlinkClick r:id="rId4"/>
              </a:rPr>
              <a:t>https://phaser.io/examples</a:t>
            </a:r>
            <a:endParaRPr lang="en-US" dirty="0"/>
          </a:p>
          <a:p>
            <a:r>
              <a:rPr lang="en-US" dirty="0">
                <a:hlinkClick r:id="rId5"/>
              </a:rPr>
              <a:t>https://phaser.io/tutorials/getting-started-phaser3</a:t>
            </a:r>
            <a:endParaRPr lang="en-US" dirty="0"/>
          </a:p>
          <a:p>
            <a:r>
              <a:rPr lang="en-US" dirty="0">
                <a:hlinkClick r:id="rId6"/>
              </a:rPr>
              <a:t>https://phaser.io/tutorials/making-your-first-phaser-3-game/part1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2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D083-FDE7-4A82-992A-80E0AD74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2D3B2-36B8-41F8-8B18-EA383AFF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https://rexrainbow.github.io/phaser3-rex-notes/docs/site/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-plugins, more examples</a:t>
            </a:r>
            <a:endParaRPr lang="en-US" sz="2400" dirty="0">
              <a:hlinkClick r:id="rId3"/>
            </a:endParaRPr>
          </a:p>
          <a:p>
            <a:r>
              <a:rPr lang="en-US" sz="2400" dirty="0">
                <a:hlinkClick r:id="rId3"/>
              </a:rPr>
              <a:t>https://www.dofactory.com/javascript/design-patterns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-gang of 4 design patterns for JavaScript</a:t>
            </a:r>
          </a:p>
          <a:p>
            <a:r>
              <a:rPr lang="en-US" sz="2400" dirty="0">
                <a:hlinkClick r:id="rId4"/>
              </a:rPr>
              <a:t>https://opengameart.org/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-open-source game assets.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5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66CE-8A8C-4463-BA14-34150F04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works in progress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1D6DEF-0FD0-4B38-A975-3572E4C9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Cribbage, mobile or pc. Plans for mobile app with electron.</a:t>
            </a:r>
          </a:p>
          <a:p>
            <a:r>
              <a:rPr lang="en-US" dirty="0"/>
              <a:t>Browser based multiplayer RPG using socket messaging 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FE152AB-D08F-4F98-8D74-088DBC92A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57" y="1773949"/>
            <a:ext cx="2242154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46ABA3-BBC8-48E5-B2B4-963C000D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872" y="2958569"/>
            <a:ext cx="4473128" cy="30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075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1663</TotalTime>
  <Words>190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freight-sans-pro</vt:lpstr>
      <vt:lpstr>Gill Sans MT</vt:lpstr>
      <vt:lpstr>Gallery</vt:lpstr>
      <vt:lpstr>Phaser 3</vt:lpstr>
      <vt:lpstr>JavaScript for games</vt:lpstr>
      <vt:lpstr>Phaser 3 links</vt:lpstr>
      <vt:lpstr>Additional things</vt:lpstr>
      <vt:lpstr>My works in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Phaser 3</dc:title>
  <dc:creator>merlin</dc:creator>
  <cp:lastModifiedBy>matt kerlin</cp:lastModifiedBy>
  <cp:revision>14</cp:revision>
  <dcterms:created xsi:type="dcterms:W3CDTF">2021-11-09T00:55:47Z</dcterms:created>
  <dcterms:modified xsi:type="dcterms:W3CDTF">2022-01-19T18:28:30Z</dcterms:modified>
</cp:coreProperties>
</file>