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60" r:id="rId5"/>
    <p:sldId id="259" r:id="rId6"/>
    <p:sldId id="261" r:id="rId7"/>
    <p:sldId id="266" r:id="rId8"/>
    <p:sldId id="267" r:id="rId9"/>
    <p:sldId id="262" r:id="rId10"/>
    <p:sldId id="263" r:id="rId11"/>
    <p:sldId id="264" r:id="rId12"/>
    <p:sldId id="265"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1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8" autoAdjust="0"/>
  </p:normalViewPr>
  <p:slideViewPr>
    <p:cSldViewPr snapToGrid="0">
      <p:cViewPr varScale="1">
        <p:scale>
          <a:sx n="78" d="100"/>
          <a:sy n="78" d="100"/>
        </p:scale>
        <p:origin x="77" y="24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308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GlobalShala%20Internship\AD_DROP%20RECOMMENDATION.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GlobalShala%20Internship\AD_DROP%20RECOMMENDATION.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0060628243226508E-2"/>
          <c:y val="7.1955000499043895E-2"/>
          <c:w val="0.89285132829464842"/>
          <c:h val="0.87621018144602325"/>
        </c:manualLayout>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149-4E92-8831-6E31DF49D94E}"/>
            </c:ext>
          </c:extLst>
        </c:ser>
        <c:ser>
          <c:idx val="1"/>
          <c:order val="1"/>
          <c:tx>
            <c:strRef>
              <c:f>Sheet1!$C$1</c:f>
              <c:strCache>
                <c:ptCount val="1"/>
                <c:pt idx="0">
                  <c:v>Series 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149-4E92-8831-6E31DF49D94E}"/>
            </c:ext>
          </c:extLst>
        </c:ser>
        <c:ser>
          <c:idx val="2"/>
          <c:order val="2"/>
          <c:tx>
            <c:strRef>
              <c:f>Sheet1!$D$1</c:f>
              <c:strCache>
                <c:ptCount val="1"/>
                <c:pt idx="0">
                  <c:v>Series 3</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149-4E92-8831-6E31DF49D94E}"/>
            </c:ext>
          </c:extLst>
        </c:ser>
        <c:dLbls>
          <c:showLegendKey val="0"/>
          <c:showVal val="0"/>
          <c:showCatName val="0"/>
          <c:showSerName val="0"/>
          <c:showPercent val="0"/>
          <c:showBubbleSize val="0"/>
        </c:dLbls>
        <c:gapWidth val="65"/>
        <c:shape val="box"/>
        <c:axId val="372575200"/>
        <c:axId val="372558400"/>
        <c:axId val="0"/>
      </c:bar3DChart>
      <c:catAx>
        <c:axId val="372575200"/>
        <c:scaling>
          <c:orientation val="minMax"/>
        </c:scaling>
        <c:delete val="1"/>
        <c:axPos val="b"/>
        <c:numFmt formatCode="General" sourceLinked="1"/>
        <c:majorTickMark val="none"/>
        <c:minorTickMark val="none"/>
        <c:tickLblPos val="nextTo"/>
        <c:crossAx val="372558400"/>
        <c:crosses val="autoZero"/>
        <c:auto val="1"/>
        <c:lblAlgn val="ctr"/>
        <c:lblOffset val="100"/>
        <c:noMultiLvlLbl val="0"/>
      </c:catAx>
      <c:valAx>
        <c:axId val="372558400"/>
        <c:scaling>
          <c:orientation val="minMax"/>
        </c:scaling>
        <c:delete val="1"/>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crossAx val="372575200"/>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[AD_DROP RECOMMENDATION.xlsx]CPC!PivotTable3</c:name>
    <c:fmtId val="-1"/>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a:t>Cost</a:t>
            </a:r>
            <a:r>
              <a:rPr lang="en-US" sz="1600" b="1" baseline="0" dirty="0"/>
              <a:t> Per Click(CPC) by Campaign ID</a:t>
            </a:r>
            <a:endParaRPr lang="en-US" sz="1600" b="1" dirty="0"/>
          </a:p>
        </c:rich>
      </c:tx>
      <c:layout>
        <c:manualLayout>
          <c:xMode val="edge"/>
          <c:yMode val="edge"/>
          <c:x val="1.8055519932972549E-2"/>
          <c:y val="2.9294386249766827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CH"/>
        </a:p>
      </c:txPr>
    </c:title>
    <c:autoTitleDeleted val="0"/>
    <c:pivotFmts>
      <c:pivotFmt>
        <c:idx val="0"/>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lumMod val="75000"/>
            </a:schemeClr>
          </a:solidFill>
          <a:ln>
            <a:noFill/>
          </a:ln>
          <a:effectLst/>
        </c:spPr>
      </c:pivotFmt>
      <c:pivotFmt>
        <c:idx val="2"/>
        <c:spPr>
          <a:solidFill>
            <a:schemeClr val="accent1">
              <a:lumMod val="75000"/>
            </a:schemeClr>
          </a:solidFill>
          <a:ln>
            <a:noFill/>
          </a:ln>
          <a:effectLst/>
        </c:spPr>
      </c:pivotFmt>
      <c:pivotFmt>
        <c:idx val="3"/>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75000"/>
            </a:schemeClr>
          </a:solidFill>
          <a:ln>
            <a:noFill/>
          </a:ln>
          <a:effectLst/>
        </c:spPr>
      </c:pivotFmt>
      <c:pivotFmt>
        <c:idx val="5"/>
        <c:spPr>
          <a:solidFill>
            <a:schemeClr val="accent1">
              <a:lumMod val="75000"/>
            </a:schemeClr>
          </a:solidFill>
          <a:ln>
            <a:noFill/>
          </a:ln>
          <a:effectLst/>
        </c:spPr>
      </c:pivotFmt>
      <c:pivotFmt>
        <c:idx val="6"/>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75000"/>
            </a:schemeClr>
          </a:solidFill>
          <a:ln>
            <a:noFill/>
          </a:ln>
          <a:effectLst/>
        </c:spPr>
      </c:pivotFmt>
      <c:pivotFmt>
        <c:idx val="8"/>
        <c:spPr>
          <a:solidFill>
            <a:schemeClr val="accent1">
              <a:lumMod val="75000"/>
            </a:schemeClr>
          </a:solidFill>
          <a:ln>
            <a:noFill/>
          </a:ln>
          <a:effectLst/>
        </c:spPr>
      </c:pivotFmt>
      <c:pivotFmt>
        <c:idx val="9"/>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lumMod val="75000"/>
            </a:schemeClr>
          </a:solidFill>
          <a:ln>
            <a:noFill/>
          </a:ln>
          <a:effectLst/>
        </c:spPr>
      </c:pivotFmt>
      <c:pivotFmt>
        <c:idx val="11"/>
        <c:spPr>
          <a:solidFill>
            <a:schemeClr val="accent1">
              <a:lumMod val="75000"/>
            </a:schemeClr>
          </a:solidFill>
          <a:ln>
            <a:noFill/>
          </a:ln>
          <a:effectLst/>
        </c:spPr>
      </c:pivotFmt>
      <c:pivotFmt>
        <c:idx val="12"/>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lumMod val="75000"/>
            </a:schemeClr>
          </a:solidFill>
          <a:ln>
            <a:noFill/>
          </a:ln>
          <a:effectLst/>
        </c:spPr>
      </c:pivotFmt>
      <c:pivotFmt>
        <c:idx val="14"/>
        <c:spPr>
          <a:solidFill>
            <a:schemeClr val="accent1">
              <a:lumMod val="75000"/>
            </a:schemeClr>
          </a:solidFill>
          <a:ln>
            <a:noFill/>
          </a:ln>
          <a:effectLst/>
        </c:spPr>
      </c:pivotFmt>
      <c:pivotFmt>
        <c:idx val="15"/>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lumMod val="75000"/>
            </a:schemeClr>
          </a:solidFill>
          <a:ln>
            <a:noFill/>
          </a:ln>
          <a:effectLst/>
        </c:spPr>
      </c:pivotFmt>
      <c:pivotFmt>
        <c:idx val="17"/>
        <c:spPr>
          <a:solidFill>
            <a:schemeClr val="accent1">
              <a:lumMod val="75000"/>
            </a:schemeClr>
          </a:solidFill>
          <a:ln>
            <a:noFill/>
          </a:ln>
          <a:effectLst/>
        </c:spPr>
      </c:pivotFmt>
    </c:pivotFmts>
    <c:plotArea>
      <c:layout>
        <c:manualLayout>
          <c:layoutTarget val="inner"/>
          <c:xMode val="edge"/>
          <c:yMode val="edge"/>
          <c:x val="5.603094260422245E-2"/>
          <c:y val="0.12266570820656215"/>
          <c:w val="0.93165681143500068"/>
          <c:h val="0.80534765029042121"/>
        </c:manualLayout>
      </c:layout>
      <c:barChart>
        <c:barDir val="col"/>
        <c:grouping val="clustered"/>
        <c:varyColors val="0"/>
        <c:ser>
          <c:idx val="0"/>
          <c:order val="0"/>
          <c:tx>
            <c:strRef>
              <c:f>CPC!$B$3</c:f>
              <c:strCache>
                <c:ptCount val="1"/>
                <c:pt idx="0">
                  <c:v>Total</c:v>
                </c:pt>
              </c:strCache>
            </c:strRef>
          </c:tx>
          <c:spPr>
            <a:solidFill>
              <a:schemeClr val="accent1">
                <a:lumMod val="40000"/>
                <a:lumOff val="60000"/>
              </a:schemeClr>
            </a:solidFill>
            <a:ln>
              <a:noFill/>
            </a:ln>
            <a:effectLst/>
          </c:spPr>
          <c:invertIfNegative val="0"/>
          <c:dPt>
            <c:idx val="9"/>
            <c:invertIfNegative val="0"/>
            <c:bubble3D val="0"/>
            <c:spPr>
              <a:solidFill>
                <a:schemeClr val="accent1">
                  <a:lumMod val="75000"/>
                </a:schemeClr>
              </a:solidFill>
              <a:ln>
                <a:noFill/>
              </a:ln>
              <a:effectLst/>
            </c:spPr>
            <c:extLst>
              <c:ext xmlns:c16="http://schemas.microsoft.com/office/drawing/2014/chart" uri="{C3380CC4-5D6E-409C-BE32-E72D297353CC}">
                <c16:uniqueId val="{00000001-ABA2-4AA0-A69E-AE332040C053}"/>
              </c:ext>
            </c:extLst>
          </c:dPt>
          <c:dPt>
            <c:idx val="10"/>
            <c:invertIfNegative val="0"/>
            <c:bubble3D val="0"/>
            <c:spPr>
              <a:solidFill>
                <a:schemeClr val="accent1">
                  <a:lumMod val="75000"/>
                </a:schemeClr>
              </a:solidFill>
              <a:ln>
                <a:noFill/>
              </a:ln>
              <a:effectLst/>
            </c:spPr>
            <c:extLst>
              <c:ext xmlns:c16="http://schemas.microsoft.com/office/drawing/2014/chart" uri="{C3380CC4-5D6E-409C-BE32-E72D297353CC}">
                <c16:uniqueId val="{00000003-ABA2-4AA0-A69E-AE332040C053}"/>
              </c:ext>
            </c:extLst>
          </c:dPt>
          <c:cat>
            <c:strRef>
              <c:f>CPC!$A$4:$A$15</c:f>
              <c:strCache>
                <c:ptCount val="11"/>
                <c:pt idx="0">
                  <c:v>Campaign 8</c:v>
                </c:pt>
                <c:pt idx="1">
                  <c:v>Campaign 2</c:v>
                </c:pt>
                <c:pt idx="2">
                  <c:v>Campaign 6</c:v>
                </c:pt>
                <c:pt idx="3">
                  <c:v>Campaign 7</c:v>
                </c:pt>
                <c:pt idx="4">
                  <c:v>Campaign 5</c:v>
                </c:pt>
                <c:pt idx="5">
                  <c:v>Campaign 1</c:v>
                </c:pt>
                <c:pt idx="6">
                  <c:v>Campaign 9</c:v>
                </c:pt>
                <c:pt idx="7">
                  <c:v>Campaign 11</c:v>
                </c:pt>
                <c:pt idx="8">
                  <c:v>Campaign 4</c:v>
                </c:pt>
                <c:pt idx="9">
                  <c:v>Campaign 10</c:v>
                </c:pt>
                <c:pt idx="10">
                  <c:v>Campaign 3</c:v>
                </c:pt>
              </c:strCache>
            </c:strRef>
          </c:cat>
          <c:val>
            <c:numRef>
              <c:f>CPC!$B$4:$B$15</c:f>
              <c:numCache>
                <c:formatCode>General</c:formatCode>
                <c:ptCount val="11"/>
                <c:pt idx="0">
                  <c:v>1.0427242699999999</c:v>
                </c:pt>
                <c:pt idx="1">
                  <c:v>1.24230873</c:v>
                </c:pt>
                <c:pt idx="2">
                  <c:v>1.3488614299999999</c:v>
                </c:pt>
                <c:pt idx="3">
                  <c:v>2.1667277899999999</c:v>
                </c:pt>
                <c:pt idx="4">
                  <c:v>3.8510243500000003</c:v>
                </c:pt>
                <c:pt idx="5">
                  <c:v>7.3421097900000003</c:v>
                </c:pt>
                <c:pt idx="6">
                  <c:v>10.75425815</c:v>
                </c:pt>
                <c:pt idx="7">
                  <c:v>14.438605090000001</c:v>
                </c:pt>
                <c:pt idx="8">
                  <c:v>16.512725230000001</c:v>
                </c:pt>
                <c:pt idx="9">
                  <c:v>22.355507249999999</c:v>
                </c:pt>
                <c:pt idx="10">
                  <c:v>23.7644527</c:v>
                </c:pt>
              </c:numCache>
            </c:numRef>
          </c:val>
          <c:extLst>
            <c:ext xmlns:c16="http://schemas.microsoft.com/office/drawing/2014/chart" uri="{C3380CC4-5D6E-409C-BE32-E72D297353CC}">
              <c16:uniqueId val="{00000004-ABA2-4AA0-A69E-AE332040C053}"/>
            </c:ext>
          </c:extLst>
        </c:ser>
        <c:dLbls>
          <c:showLegendKey val="0"/>
          <c:showVal val="0"/>
          <c:showCatName val="0"/>
          <c:showSerName val="0"/>
          <c:showPercent val="0"/>
          <c:showBubbleSize val="0"/>
        </c:dLbls>
        <c:gapWidth val="219"/>
        <c:overlap val="-27"/>
        <c:axId val="560472864"/>
        <c:axId val="560479424"/>
      </c:barChart>
      <c:catAx>
        <c:axId val="56047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crossAx val="560479424"/>
        <c:crosses val="autoZero"/>
        <c:auto val="1"/>
        <c:lblAlgn val="ctr"/>
        <c:lblOffset val="100"/>
        <c:noMultiLvlLbl val="0"/>
      </c:catAx>
      <c:valAx>
        <c:axId val="560479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t>Cost</a:t>
                </a:r>
                <a:r>
                  <a:rPr lang="en-US" sz="1400" b="1" baseline="0" dirty="0"/>
                  <a:t> Per Click(CPC)</a:t>
                </a:r>
                <a:endParaRPr lang="en-US" sz="1400"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crossAx val="560472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CH"/>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[AD_DROP RECOMMENDATION.xlsx]CPR!PivotTable1</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Cost</a:t>
            </a:r>
            <a:r>
              <a:rPr lang="en-US" baseline="0"/>
              <a:t> Per Result(CPR) by Campaign ID</a:t>
            </a:r>
            <a:endParaRPr lang="en-US"/>
          </a:p>
        </c:rich>
      </c:tx>
      <c:layout>
        <c:manualLayout>
          <c:xMode val="edge"/>
          <c:yMode val="edge"/>
          <c:x val="2.4924239542520954E-3"/>
          <c:y val="2.131926905363244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CH"/>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noFill/>
          </a:ln>
          <a:effectLst>
            <a:outerShdw blurRad="57150" dist="19050" dir="5400000" algn="ctr" rotWithShape="0">
              <a:srgbClr val="000000">
                <a:alpha val="63000"/>
              </a:srgbClr>
            </a:outerShdw>
          </a:effectLst>
        </c:spPr>
      </c:pivotFmt>
      <c:pivotFmt>
        <c:idx val="3"/>
        <c:spPr>
          <a:solidFill>
            <a:schemeClr val="accent1">
              <a:lumMod val="75000"/>
            </a:schemeClr>
          </a:solidFill>
          <a:ln>
            <a:noFill/>
          </a:ln>
          <a:effectLst>
            <a:outerShdw blurRad="57150" dist="19050" dir="5400000" algn="ctr" rotWithShape="0">
              <a:srgbClr val="000000">
                <a:alpha val="63000"/>
              </a:srgbClr>
            </a:outerShdw>
          </a:effectLst>
        </c:spPr>
      </c:pivotFmt>
      <c:pivotFmt>
        <c:idx val="4"/>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a:outerShdw blurRad="57150" dist="19050" dir="5400000" algn="ctr" rotWithShape="0">
              <a:srgbClr val="000000">
                <a:alpha val="63000"/>
              </a:srgbClr>
            </a:outerShdw>
          </a:effectLst>
        </c:spPr>
      </c:pivotFmt>
      <c:pivotFmt>
        <c:idx val="6"/>
        <c:spPr>
          <a:solidFill>
            <a:schemeClr val="accent1">
              <a:lumMod val="75000"/>
            </a:schemeClr>
          </a:solidFill>
          <a:ln>
            <a:noFill/>
          </a:ln>
          <a:effectLst>
            <a:outerShdw blurRad="57150" dist="19050" dir="5400000" algn="ctr" rotWithShape="0">
              <a:srgbClr val="000000">
                <a:alpha val="63000"/>
              </a:srgbClr>
            </a:outerShdw>
          </a:effectLst>
        </c:spPr>
      </c:pivotFmt>
      <c:pivotFmt>
        <c:idx val="7"/>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lumMod val="75000"/>
            </a:schemeClr>
          </a:solidFill>
          <a:ln>
            <a:noFill/>
          </a:ln>
          <a:effectLst>
            <a:outerShdw blurRad="57150" dist="19050" dir="5400000" algn="ctr" rotWithShape="0">
              <a:srgbClr val="000000">
                <a:alpha val="63000"/>
              </a:srgbClr>
            </a:outerShdw>
          </a:effectLst>
        </c:spPr>
      </c:pivotFmt>
      <c:pivotFmt>
        <c:idx val="9"/>
        <c:spPr>
          <a:solidFill>
            <a:schemeClr val="accent1">
              <a:lumMod val="75000"/>
            </a:schemeClr>
          </a:solidFill>
          <a:ln>
            <a:noFill/>
          </a:ln>
          <a:effectLst>
            <a:outerShdw blurRad="57150" dist="19050" dir="5400000" algn="ctr" rotWithShape="0">
              <a:srgbClr val="000000">
                <a:alpha val="63000"/>
              </a:srgbClr>
            </a:outerShdw>
          </a:effectLst>
        </c:spPr>
      </c:pivotFmt>
      <c:pivotFmt>
        <c:idx val="10"/>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75000"/>
            </a:schemeClr>
          </a:solidFill>
          <a:ln>
            <a:noFill/>
          </a:ln>
          <a:effectLst>
            <a:outerShdw blurRad="57150" dist="19050" dir="5400000" algn="ctr" rotWithShape="0">
              <a:srgbClr val="000000">
                <a:alpha val="63000"/>
              </a:srgbClr>
            </a:outerShdw>
          </a:effectLst>
        </c:spPr>
      </c:pivotFmt>
      <c:pivotFmt>
        <c:idx val="12"/>
        <c:spPr>
          <a:solidFill>
            <a:schemeClr val="accent1">
              <a:lumMod val="75000"/>
            </a:schemeClr>
          </a:solidFill>
          <a:ln>
            <a:noFill/>
          </a:ln>
          <a:effectLst>
            <a:outerShdw blurRad="57150" dist="19050" dir="5400000" algn="ctr" rotWithShape="0">
              <a:srgbClr val="000000">
                <a:alpha val="63000"/>
              </a:srgbClr>
            </a:outerShdw>
          </a:effectLst>
        </c:spPr>
      </c:pivotFmt>
      <c:pivotFmt>
        <c:idx val="13"/>
        <c:spPr>
          <a:solidFill>
            <a:schemeClr val="accent1">
              <a:lumMod val="40000"/>
              <a:lumOff val="6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H"/>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75000"/>
            </a:schemeClr>
          </a:solidFill>
          <a:ln>
            <a:noFill/>
          </a:ln>
          <a:effectLst>
            <a:outerShdw blurRad="57150" dist="19050" dir="5400000" algn="ctr" rotWithShape="0">
              <a:srgbClr val="000000">
                <a:alpha val="63000"/>
              </a:srgbClr>
            </a:outerShdw>
          </a:effectLst>
        </c:spPr>
      </c:pivotFmt>
      <c:pivotFmt>
        <c:idx val="15"/>
        <c:spPr>
          <a:solidFill>
            <a:schemeClr val="accent1">
              <a:lumMod val="75000"/>
            </a:schemeClr>
          </a:solidFill>
          <a:ln>
            <a:noFill/>
          </a:ln>
          <a:effectLst>
            <a:outerShdw blurRad="57150" dist="19050" dir="5400000" algn="ctr" rotWithShape="0">
              <a:srgbClr val="000000">
                <a:alpha val="63000"/>
              </a:srgbClr>
            </a:outerShdw>
          </a:effectLst>
        </c:spPr>
      </c:pivotFmt>
    </c:pivotFmts>
    <c:plotArea>
      <c:layout>
        <c:manualLayout>
          <c:layoutTarget val="inner"/>
          <c:xMode val="edge"/>
          <c:yMode val="edge"/>
          <c:x val="7.0779667034374327E-2"/>
          <c:y val="0.12430817610062893"/>
          <c:w val="0.91150696742617321"/>
          <c:h val="0.80274129648888226"/>
        </c:manualLayout>
      </c:layout>
      <c:barChart>
        <c:barDir val="col"/>
        <c:grouping val="clustered"/>
        <c:varyColors val="0"/>
        <c:ser>
          <c:idx val="0"/>
          <c:order val="0"/>
          <c:tx>
            <c:strRef>
              <c:f>CPR!$B$3</c:f>
              <c:strCache>
                <c:ptCount val="1"/>
                <c:pt idx="0">
                  <c:v>Total</c:v>
                </c:pt>
              </c:strCache>
            </c:strRef>
          </c:tx>
          <c:spPr>
            <a:solidFill>
              <a:schemeClr val="accent1">
                <a:lumMod val="40000"/>
                <a:lumOff val="60000"/>
              </a:schemeClr>
            </a:solidFill>
            <a:ln>
              <a:noFill/>
            </a:ln>
            <a:effectLst>
              <a:outerShdw blurRad="57150" dist="19050" dir="5400000" algn="ctr" rotWithShape="0">
                <a:srgbClr val="000000">
                  <a:alpha val="63000"/>
                </a:srgbClr>
              </a:outerShdw>
            </a:effectLst>
          </c:spPr>
          <c:invertIfNegative val="0"/>
          <c:dPt>
            <c:idx val="9"/>
            <c:invertIfNegative val="0"/>
            <c:bubble3D val="0"/>
            <c:spPr>
              <a:solidFill>
                <a:schemeClr val="accent1">
                  <a:lumMod val="7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1E6-425A-A548-10FD6DE32C1C}"/>
              </c:ext>
            </c:extLst>
          </c:dPt>
          <c:dPt>
            <c:idx val="10"/>
            <c:invertIfNegative val="0"/>
            <c:bubble3D val="0"/>
            <c:spPr>
              <a:solidFill>
                <a:schemeClr val="accent1">
                  <a:lumMod val="7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1E6-425A-A548-10FD6DE32C1C}"/>
              </c:ext>
            </c:extLst>
          </c:dPt>
          <c:cat>
            <c:strRef>
              <c:f>CPR!$A$4:$A$15</c:f>
              <c:strCache>
                <c:ptCount val="11"/>
                <c:pt idx="0">
                  <c:v>Campaign 6</c:v>
                </c:pt>
                <c:pt idx="1">
                  <c:v>Campaign 8</c:v>
                </c:pt>
                <c:pt idx="2">
                  <c:v>Campaign 2</c:v>
                </c:pt>
                <c:pt idx="3">
                  <c:v>Campaign 7</c:v>
                </c:pt>
                <c:pt idx="4">
                  <c:v>Campaign 5</c:v>
                </c:pt>
                <c:pt idx="5">
                  <c:v>Campaign 1</c:v>
                </c:pt>
                <c:pt idx="6">
                  <c:v>Campaign 4</c:v>
                </c:pt>
                <c:pt idx="7">
                  <c:v>Campaign 9</c:v>
                </c:pt>
                <c:pt idx="8">
                  <c:v>Campaign 11</c:v>
                </c:pt>
                <c:pt idx="9">
                  <c:v>Campaign 10</c:v>
                </c:pt>
                <c:pt idx="10">
                  <c:v>Campaign 3</c:v>
                </c:pt>
              </c:strCache>
            </c:strRef>
          </c:cat>
          <c:val>
            <c:numRef>
              <c:f>CPR!$B$4:$B$15</c:f>
              <c:numCache>
                <c:formatCode>General</c:formatCode>
                <c:ptCount val="11"/>
                <c:pt idx="0">
                  <c:v>2.11</c:v>
                </c:pt>
                <c:pt idx="1">
                  <c:v>2.69</c:v>
                </c:pt>
                <c:pt idx="2">
                  <c:v>3.1</c:v>
                </c:pt>
                <c:pt idx="3">
                  <c:v>5.9899999999999993</c:v>
                </c:pt>
                <c:pt idx="4">
                  <c:v>11.91</c:v>
                </c:pt>
                <c:pt idx="5">
                  <c:v>20.52</c:v>
                </c:pt>
                <c:pt idx="6">
                  <c:v>23.79</c:v>
                </c:pt>
                <c:pt idx="7">
                  <c:v>28.05</c:v>
                </c:pt>
                <c:pt idx="8">
                  <c:v>28.71</c:v>
                </c:pt>
                <c:pt idx="9">
                  <c:v>55.95</c:v>
                </c:pt>
                <c:pt idx="10">
                  <c:v>69.319999999999993</c:v>
                </c:pt>
              </c:numCache>
            </c:numRef>
          </c:val>
          <c:extLst>
            <c:ext xmlns:c16="http://schemas.microsoft.com/office/drawing/2014/chart" uri="{C3380CC4-5D6E-409C-BE32-E72D297353CC}">
              <c16:uniqueId val="{00000004-E1E6-425A-A548-10FD6DE32C1C}"/>
            </c:ext>
          </c:extLst>
        </c:ser>
        <c:dLbls>
          <c:showLegendKey val="0"/>
          <c:showVal val="0"/>
          <c:showCatName val="0"/>
          <c:showSerName val="0"/>
          <c:showPercent val="0"/>
          <c:showBubbleSize val="0"/>
        </c:dLbls>
        <c:gapWidth val="115"/>
        <c:axId val="618661760"/>
        <c:axId val="618662088"/>
      </c:barChart>
      <c:catAx>
        <c:axId val="6186617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crossAx val="618662088"/>
        <c:crosses val="autoZero"/>
        <c:auto val="1"/>
        <c:lblAlgn val="ctr"/>
        <c:lblOffset val="100"/>
        <c:noMultiLvlLbl val="0"/>
      </c:catAx>
      <c:valAx>
        <c:axId val="618662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200" b="1" dirty="0"/>
                  <a:t>Cost Per Result(CPR</a:t>
                </a:r>
                <a:r>
                  <a:rPr lang="en-US" dirty="0"/>
                  <a:t>)</a:t>
                </a:r>
              </a:p>
            </c:rich>
          </c:tx>
          <c:layout>
            <c:manualLayout>
              <c:xMode val="edge"/>
              <c:yMode val="edge"/>
              <c:x val="2.1600341165610038E-2"/>
              <c:y val="0.35811037235870602"/>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crossAx val="618661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hade val="50000"/>
          <a:alpha val="0"/>
        </a:schemeClr>
      </a:solidFill>
      <a:round/>
    </a:ln>
    <a:effectLst/>
  </c:spPr>
  <c:txPr>
    <a:bodyPr/>
    <a:lstStyle/>
    <a:p>
      <a:pPr>
        <a:defRPr/>
      </a:pPr>
      <a:endParaRPr lang="en-CH"/>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26FA-005D-4F83-91B7-4A67E527D09C}" type="doc">
      <dgm:prSet loTypeId="urn:microsoft.com/office/officeart/2008/layout/VerticalCurvedList" loCatId="list" qsTypeId="urn:microsoft.com/office/officeart/2005/8/quickstyle/3d3" qsCatId="3D" csTypeId="urn:microsoft.com/office/officeart/2005/8/colors/accent1_2" csCatId="accent1" phldr="1"/>
      <dgm:spPr/>
      <dgm:t>
        <a:bodyPr/>
        <a:lstStyle/>
        <a:p>
          <a:endParaRPr lang="en-US"/>
        </a:p>
      </dgm:t>
    </dgm:pt>
    <dgm:pt modelId="{C7035807-436B-4098-B283-CFDB1C2C895B}">
      <dgm:prSet phldrT="[Text]" custT="1"/>
      <dgm:spPr>
        <a:solidFill>
          <a:schemeClr val="bg2">
            <a:lumMod val="10000"/>
          </a:schemeClr>
        </a:solidFill>
      </dgm:spPr>
      <dgm:t>
        <a:bodyPr/>
        <a:lstStyle/>
        <a:p>
          <a:r>
            <a:rPr lang="en-US" sz="1600">
              <a:latin typeface="Times New Roman" panose="02020603050405020304" pitchFamily="18" charset="0"/>
              <a:cs typeface="Times New Roman" panose="02020603050405020304" pitchFamily="18" charset="0"/>
            </a:rPr>
            <a:t>TEAM INTRODUCTION</a:t>
          </a:r>
          <a:endParaRPr lang="en-US" sz="1600" dirty="0">
            <a:latin typeface="Times New Roman" panose="02020603050405020304" pitchFamily="18" charset="0"/>
            <a:cs typeface="Times New Roman" panose="02020603050405020304" pitchFamily="18" charset="0"/>
          </a:endParaRPr>
        </a:p>
      </dgm:t>
    </dgm:pt>
    <dgm:pt modelId="{CF38784C-E47C-4381-88BA-3A6C34619753}" type="parTrans" cxnId="{568EF7AE-5E7A-4A4B-8C1E-7742DE39B02B}">
      <dgm:prSet/>
      <dgm:spPr/>
      <dgm:t>
        <a:bodyPr/>
        <a:lstStyle/>
        <a:p>
          <a:endParaRPr lang="en-US" sz="1600">
            <a:solidFill>
              <a:schemeClr val="bg1"/>
            </a:solidFill>
          </a:endParaRPr>
        </a:p>
      </dgm:t>
    </dgm:pt>
    <dgm:pt modelId="{9FD588D3-FE2F-4AEF-ABC5-9048826E4994}" type="sibTrans" cxnId="{568EF7AE-5E7A-4A4B-8C1E-7742DE39B02B}">
      <dgm:prSet/>
      <dgm:spPr/>
      <dgm:t>
        <a:bodyPr/>
        <a:lstStyle/>
        <a:p>
          <a:endParaRPr lang="en-US" sz="1600">
            <a:solidFill>
              <a:schemeClr val="bg1"/>
            </a:solidFill>
          </a:endParaRPr>
        </a:p>
      </dgm:t>
    </dgm:pt>
    <dgm:pt modelId="{493133E4-0A75-4988-B893-C64C3896137C}">
      <dgm:prSet phldrT="[Text]" custT="1"/>
      <dgm:spPr>
        <a:solidFill>
          <a:schemeClr val="bg2">
            <a:lumMod val="10000"/>
          </a:schemeClr>
        </a:solidFill>
      </dgm:spPr>
      <dgm:t>
        <a:bodyPr/>
        <a:lstStyle/>
        <a:p>
          <a:r>
            <a:rPr lang="en-US" sz="1600">
              <a:latin typeface="Times New Roman" panose="02020603050405020304" pitchFamily="18" charset="0"/>
              <a:cs typeface="Times New Roman" panose="02020603050405020304" pitchFamily="18" charset="0"/>
            </a:rPr>
            <a:t>EXPLANATION OF SUPERHERO U EVENT</a:t>
          </a:r>
          <a:endParaRPr lang="en-US" sz="1600" dirty="0">
            <a:latin typeface="Times New Roman" panose="02020603050405020304" pitchFamily="18" charset="0"/>
            <a:cs typeface="Times New Roman" panose="02020603050405020304" pitchFamily="18" charset="0"/>
          </a:endParaRPr>
        </a:p>
      </dgm:t>
    </dgm:pt>
    <dgm:pt modelId="{786492F5-D397-4BFF-8CD6-C70719EE8EC7}" type="parTrans" cxnId="{BBC9D532-9666-4D18-8598-ADC8785C9EE5}">
      <dgm:prSet/>
      <dgm:spPr/>
      <dgm:t>
        <a:bodyPr/>
        <a:lstStyle/>
        <a:p>
          <a:endParaRPr lang="en-US" sz="1600">
            <a:solidFill>
              <a:schemeClr val="bg1"/>
            </a:solidFill>
          </a:endParaRPr>
        </a:p>
      </dgm:t>
    </dgm:pt>
    <dgm:pt modelId="{5407D118-DF82-41F2-B25C-B08B875AD3C1}" type="sibTrans" cxnId="{BBC9D532-9666-4D18-8598-ADC8785C9EE5}">
      <dgm:prSet/>
      <dgm:spPr/>
      <dgm:t>
        <a:bodyPr/>
        <a:lstStyle/>
        <a:p>
          <a:endParaRPr lang="en-US" sz="1600">
            <a:solidFill>
              <a:schemeClr val="bg1"/>
            </a:solidFill>
          </a:endParaRPr>
        </a:p>
      </dgm:t>
    </dgm:pt>
    <dgm:pt modelId="{05AAF50B-5C87-4E19-B1B3-38E188CC8D32}">
      <dgm:prSet phldrT="[Text]" custT="1"/>
      <dgm:spPr>
        <a:solidFill>
          <a:schemeClr val="bg2">
            <a:lumMod val="10000"/>
          </a:schemeClr>
        </a:solidFill>
      </dgm:spPr>
      <dgm:t>
        <a:bodyPr/>
        <a:lstStyle/>
        <a:p>
          <a:r>
            <a:rPr lang="en-US" sz="1600">
              <a:latin typeface="Times New Roman" panose="02020603050405020304" pitchFamily="18" charset="0"/>
              <a:cs typeface="Times New Roman" panose="02020603050405020304" pitchFamily="18" charset="0"/>
            </a:rPr>
            <a:t>EXPLANATION OF FACEBOOK   ADS</a:t>
          </a:r>
          <a:endParaRPr lang="en-US" sz="1600" dirty="0">
            <a:latin typeface="Times New Roman" panose="02020603050405020304" pitchFamily="18" charset="0"/>
            <a:cs typeface="Times New Roman" panose="02020603050405020304" pitchFamily="18" charset="0"/>
          </a:endParaRPr>
        </a:p>
      </dgm:t>
    </dgm:pt>
    <dgm:pt modelId="{7FF2B4BD-297A-43EE-8D5C-D466EF2F37C8}" type="parTrans" cxnId="{EE9B1865-1468-41CE-9B5A-69A5D2D9CDD8}">
      <dgm:prSet/>
      <dgm:spPr/>
      <dgm:t>
        <a:bodyPr/>
        <a:lstStyle/>
        <a:p>
          <a:endParaRPr lang="en-US" sz="1600">
            <a:solidFill>
              <a:schemeClr val="bg1"/>
            </a:solidFill>
          </a:endParaRPr>
        </a:p>
      </dgm:t>
    </dgm:pt>
    <dgm:pt modelId="{16810300-1F98-4C00-98C7-7F4C93CDEE9E}" type="sibTrans" cxnId="{EE9B1865-1468-41CE-9B5A-69A5D2D9CDD8}">
      <dgm:prSet/>
      <dgm:spPr/>
      <dgm:t>
        <a:bodyPr/>
        <a:lstStyle/>
        <a:p>
          <a:endParaRPr lang="en-US" sz="1600">
            <a:solidFill>
              <a:schemeClr val="bg1"/>
            </a:solidFill>
          </a:endParaRPr>
        </a:p>
      </dgm:t>
    </dgm:pt>
    <dgm:pt modelId="{C8D3EB2C-1B33-49F1-A09D-9D8BC98DCFFC}">
      <dgm:prSet custT="1"/>
      <dgm:spPr>
        <a:solidFill>
          <a:schemeClr val="bg2">
            <a:lumMod val="10000"/>
          </a:schemeClr>
        </a:solidFill>
      </dgm:spPr>
      <dgm:t>
        <a:bodyPr/>
        <a:lstStyle/>
        <a:p>
          <a:r>
            <a:rPr lang="en-US" sz="1600">
              <a:latin typeface="Times New Roman" panose="02020603050405020304" pitchFamily="18" charset="0"/>
              <a:cs typeface="Times New Roman" panose="02020603050405020304" pitchFamily="18" charset="0"/>
            </a:rPr>
            <a:t>OVERVIEW AND EXPLANATION OF CAMPAIGN</a:t>
          </a:r>
          <a:endParaRPr lang="en-US" sz="1600" dirty="0">
            <a:latin typeface="Times New Roman" panose="02020603050405020304" pitchFamily="18" charset="0"/>
            <a:cs typeface="Times New Roman" panose="02020603050405020304" pitchFamily="18" charset="0"/>
          </a:endParaRPr>
        </a:p>
      </dgm:t>
    </dgm:pt>
    <dgm:pt modelId="{E4244590-7546-41EF-B8E3-CE696B7074AA}" type="parTrans" cxnId="{1A156D4A-22BD-4D92-84FE-40225A3AEAE5}">
      <dgm:prSet/>
      <dgm:spPr/>
      <dgm:t>
        <a:bodyPr/>
        <a:lstStyle/>
        <a:p>
          <a:endParaRPr lang="en-US" sz="1600">
            <a:solidFill>
              <a:schemeClr val="bg1"/>
            </a:solidFill>
          </a:endParaRPr>
        </a:p>
      </dgm:t>
    </dgm:pt>
    <dgm:pt modelId="{858B79B7-C7F1-4032-BEBB-EED6A59C485A}" type="sibTrans" cxnId="{1A156D4A-22BD-4D92-84FE-40225A3AEAE5}">
      <dgm:prSet/>
      <dgm:spPr/>
      <dgm:t>
        <a:bodyPr/>
        <a:lstStyle/>
        <a:p>
          <a:endParaRPr lang="en-US" sz="1600">
            <a:solidFill>
              <a:schemeClr val="bg1"/>
            </a:solidFill>
          </a:endParaRPr>
        </a:p>
      </dgm:t>
    </dgm:pt>
    <dgm:pt modelId="{A96F4048-1F86-40B8-8EB8-B0D3CCB904AC}">
      <dgm:prSet custT="1"/>
      <dgm:spPr>
        <a:solidFill>
          <a:schemeClr val="bg2">
            <a:lumMod val="10000"/>
          </a:schemeClr>
        </a:solidFill>
      </dgm:spPr>
      <dgm:t>
        <a:bodyPr/>
        <a:lstStyle/>
        <a:p>
          <a:r>
            <a:rPr lang="en-US" sz="1600">
              <a:latin typeface="Times New Roman" panose="02020603050405020304" pitchFamily="18" charset="0"/>
              <a:cs typeface="Times New Roman" panose="02020603050405020304" pitchFamily="18" charset="0"/>
            </a:rPr>
            <a:t>CONCLUSION</a:t>
          </a:r>
          <a:endParaRPr lang="en-US" sz="1600" dirty="0">
            <a:latin typeface="Times New Roman" panose="02020603050405020304" pitchFamily="18" charset="0"/>
            <a:cs typeface="Times New Roman" panose="02020603050405020304" pitchFamily="18" charset="0"/>
          </a:endParaRPr>
        </a:p>
      </dgm:t>
    </dgm:pt>
    <dgm:pt modelId="{FB4DE79F-C8CE-4AD5-908F-46F2DD11FEAF}" type="parTrans" cxnId="{836D2420-AD9D-45DF-9FEC-CF5DD690EEA6}">
      <dgm:prSet/>
      <dgm:spPr/>
      <dgm:t>
        <a:bodyPr/>
        <a:lstStyle/>
        <a:p>
          <a:endParaRPr lang="en-US" sz="1600">
            <a:solidFill>
              <a:schemeClr val="bg1"/>
            </a:solidFill>
          </a:endParaRPr>
        </a:p>
      </dgm:t>
    </dgm:pt>
    <dgm:pt modelId="{8A04FE2A-8093-4AA8-9662-819B2383A01F}" type="sibTrans" cxnId="{836D2420-AD9D-45DF-9FEC-CF5DD690EEA6}">
      <dgm:prSet/>
      <dgm:spPr/>
      <dgm:t>
        <a:bodyPr/>
        <a:lstStyle/>
        <a:p>
          <a:endParaRPr lang="en-US" sz="1600">
            <a:solidFill>
              <a:schemeClr val="bg1"/>
            </a:solidFill>
          </a:endParaRPr>
        </a:p>
      </dgm:t>
    </dgm:pt>
    <dgm:pt modelId="{1A27FCBB-E541-4E0E-B1EF-0DC3B82F7D6B}" type="pres">
      <dgm:prSet presAssocID="{B61026FA-005D-4F83-91B7-4A67E527D09C}" presName="Name0" presStyleCnt="0">
        <dgm:presLayoutVars>
          <dgm:chMax val="7"/>
          <dgm:chPref val="7"/>
          <dgm:dir/>
        </dgm:presLayoutVars>
      </dgm:prSet>
      <dgm:spPr/>
    </dgm:pt>
    <dgm:pt modelId="{1FECFB32-E6B3-4745-B74B-03EBCFD88A4F}" type="pres">
      <dgm:prSet presAssocID="{B61026FA-005D-4F83-91B7-4A67E527D09C}" presName="Name1" presStyleCnt="0"/>
      <dgm:spPr/>
    </dgm:pt>
    <dgm:pt modelId="{E80E83BC-FA7D-41C4-ADB9-CFD4B5BC7C27}" type="pres">
      <dgm:prSet presAssocID="{B61026FA-005D-4F83-91B7-4A67E527D09C}" presName="cycle" presStyleCnt="0"/>
      <dgm:spPr/>
    </dgm:pt>
    <dgm:pt modelId="{60030C70-F1E5-4987-AFAD-C98CFD15F308}" type="pres">
      <dgm:prSet presAssocID="{B61026FA-005D-4F83-91B7-4A67E527D09C}" presName="srcNode" presStyleLbl="node1" presStyleIdx="0" presStyleCnt="5"/>
      <dgm:spPr/>
    </dgm:pt>
    <dgm:pt modelId="{75CD2D43-FF46-486F-8F92-07E6EFDCB430}" type="pres">
      <dgm:prSet presAssocID="{B61026FA-005D-4F83-91B7-4A67E527D09C}" presName="conn" presStyleLbl="parChTrans1D2" presStyleIdx="0" presStyleCnt="1"/>
      <dgm:spPr/>
    </dgm:pt>
    <dgm:pt modelId="{45661116-E63B-4383-BA11-80CAAF8FBF7E}" type="pres">
      <dgm:prSet presAssocID="{B61026FA-005D-4F83-91B7-4A67E527D09C}" presName="extraNode" presStyleLbl="node1" presStyleIdx="0" presStyleCnt="5"/>
      <dgm:spPr/>
    </dgm:pt>
    <dgm:pt modelId="{4AF4D685-69D0-43E3-9F8A-CC8E8769CF62}" type="pres">
      <dgm:prSet presAssocID="{B61026FA-005D-4F83-91B7-4A67E527D09C}" presName="dstNode" presStyleLbl="node1" presStyleIdx="0" presStyleCnt="5"/>
      <dgm:spPr/>
    </dgm:pt>
    <dgm:pt modelId="{2EDA5132-F085-4E3B-BEF6-ED2C397CDBF7}" type="pres">
      <dgm:prSet presAssocID="{C7035807-436B-4098-B283-CFDB1C2C895B}" presName="text_1" presStyleLbl="node1" presStyleIdx="0" presStyleCnt="5" custLinFactNeighborX="120" custLinFactNeighborY="2044">
        <dgm:presLayoutVars>
          <dgm:bulletEnabled val="1"/>
        </dgm:presLayoutVars>
      </dgm:prSet>
      <dgm:spPr>
        <a:prstGeom prst="roundRect">
          <a:avLst/>
        </a:prstGeom>
      </dgm:spPr>
    </dgm:pt>
    <dgm:pt modelId="{4A080864-EA3F-460E-A43D-87F682A0B74D}" type="pres">
      <dgm:prSet presAssocID="{C7035807-436B-4098-B283-CFDB1C2C895B}" presName="accent_1" presStyleCnt="0"/>
      <dgm:spPr/>
    </dgm:pt>
    <dgm:pt modelId="{ED3C09F1-2D6D-4190-9E6D-EDDB3272A725}" type="pres">
      <dgm:prSet presAssocID="{C7035807-436B-4098-B283-CFDB1C2C895B}" presName="accentRepeatNode" presStyleLbl="solidFgAcc1" presStyleIdx="0" presStyleCnt="5" custScaleY="92960"/>
      <dgm:spPr/>
    </dgm:pt>
    <dgm:pt modelId="{890952B4-38AA-41FF-A5D3-8211D557B0E1}" type="pres">
      <dgm:prSet presAssocID="{493133E4-0A75-4988-B893-C64C3896137C}" presName="text_2" presStyleLbl="node1" presStyleIdx="1" presStyleCnt="5">
        <dgm:presLayoutVars>
          <dgm:bulletEnabled val="1"/>
        </dgm:presLayoutVars>
      </dgm:prSet>
      <dgm:spPr>
        <a:prstGeom prst="roundRect">
          <a:avLst/>
        </a:prstGeom>
      </dgm:spPr>
    </dgm:pt>
    <dgm:pt modelId="{E83AB650-1351-42AD-B40B-62B6DEA53B72}" type="pres">
      <dgm:prSet presAssocID="{493133E4-0A75-4988-B893-C64C3896137C}" presName="accent_2" presStyleCnt="0"/>
      <dgm:spPr/>
    </dgm:pt>
    <dgm:pt modelId="{BCF104F0-8207-4D4B-8D30-9B5FF072325D}" type="pres">
      <dgm:prSet presAssocID="{493133E4-0A75-4988-B893-C64C3896137C}" presName="accentRepeatNode" presStyleLbl="solidFgAcc1" presStyleIdx="1" presStyleCnt="5" custScaleX="115524" custScaleY="94865"/>
      <dgm:spPr/>
    </dgm:pt>
    <dgm:pt modelId="{1D64D228-CAB5-4574-A504-DE95AB25EA27}" type="pres">
      <dgm:prSet presAssocID="{05AAF50B-5C87-4E19-B1B3-38E188CC8D32}" presName="text_3" presStyleLbl="node1" presStyleIdx="2" presStyleCnt="5">
        <dgm:presLayoutVars>
          <dgm:bulletEnabled val="1"/>
        </dgm:presLayoutVars>
      </dgm:prSet>
      <dgm:spPr>
        <a:prstGeom prst="roundRect">
          <a:avLst/>
        </a:prstGeom>
      </dgm:spPr>
    </dgm:pt>
    <dgm:pt modelId="{BF4E84FF-9029-4B61-A15A-25C1445C740A}" type="pres">
      <dgm:prSet presAssocID="{05AAF50B-5C87-4E19-B1B3-38E188CC8D32}" presName="accent_3" presStyleCnt="0"/>
      <dgm:spPr/>
    </dgm:pt>
    <dgm:pt modelId="{D318C2A8-EF24-405C-81FA-6A044674B627}" type="pres">
      <dgm:prSet presAssocID="{05AAF50B-5C87-4E19-B1B3-38E188CC8D32}" presName="accentRepeatNode" presStyleLbl="solidFgAcc1" presStyleIdx="2" presStyleCnt="5" custAng="0" custLinFactNeighborX="-1291" custLinFactNeighborY="65"/>
      <dgm:spPr/>
    </dgm:pt>
    <dgm:pt modelId="{9D6787BB-1453-4DA2-861D-55C8D5BC14DD}" type="pres">
      <dgm:prSet presAssocID="{C8D3EB2C-1B33-49F1-A09D-9D8BC98DCFFC}" presName="text_4" presStyleLbl="node1" presStyleIdx="3" presStyleCnt="5">
        <dgm:presLayoutVars>
          <dgm:bulletEnabled val="1"/>
        </dgm:presLayoutVars>
      </dgm:prSet>
      <dgm:spPr>
        <a:prstGeom prst="roundRect">
          <a:avLst/>
        </a:prstGeom>
      </dgm:spPr>
    </dgm:pt>
    <dgm:pt modelId="{6445DC0A-CE26-4AB2-8731-BC6E51433055}" type="pres">
      <dgm:prSet presAssocID="{C8D3EB2C-1B33-49F1-A09D-9D8BC98DCFFC}" presName="accent_4" presStyleCnt="0"/>
      <dgm:spPr/>
    </dgm:pt>
    <dgm:pt modelId="{E5C31066-E276-44EE-AA8A-6739FF02CE8E}" type="pres">
      <dgm:prSet presAssocID="{C8D3EB2C-1B33-49F1-A09D-9D8BC98DCFFC}" presName="accentRepeatNode" presStyleLbl="solidFgAcc1" presStyleIdx="3" presStyleCnt="5"/>
      <dgm:spPr/>
    </dgm:pt>
    <dgm:pt modelId="{3A56A0E3-B579-4A51-9047-4696CD9A7063}" type="pres">
      <dgm:prSet presAssocID="{A96F4048-1F86-40B8-8EB8-B0D3CCB904AC}" presName="text_5" presStyleLbl="node1" presStyleIdx="4" presStyleCnt="5">
        <dgm:presLayoutVars>
          <dgm:bulletEnabled val="1"/>
        </dgm:presLayoutVars>
      </dgm:prSet>
      <dgm:spPr>
        <a:prstGeom prst="roundRect">
          <a:avLst/>
        </a:prstGeom>
      </dgm:spPr>
    </dgm:pt>
    <dgm:pt modelId="{5DF17D16-4460-4468-895F-5280190648E0}" type="pres">
      <dgm:prSet presAssocID="{A96F4048-1F86-40B8-8EB8-B0D3CCB904AC}" presName="accent_5" presStyleCnt="0"/>
      <dgm:spPr/>
    </dgm:pt>
    <dgm:pt modelId="{C565211A-F819-4789-B901-16E10409A102}" type="pres">
      <dgm:prSet presAssocID="{A96F4048-1F86-40B8-8EB8-B0D3CCB904AC}" presName="accentRepeatNode" presStyleLbl="solidFgAcc1" presStyleIdx="4" presStyleCnt="5" custLinFactNeighborX="1009" custLinFactNeighborY="1539"/>
      <dgm:spPr/>
    </dgm:pt>
  </dgm:ptLst>
  <dgm:cxnLst>
    <dgm:cxn modelId="{836D2420-AD9D-45DF-9FEC-CF5DD690EEA6}" srcId="{B61026FA-005D-4F83-91B7-4A67E527D09C}" destId="{A96F4048-1F86-40B8-8EB8-B0D3CCB904AC}" srcOrd="4" destOrd="0" parTransId="{FB4DE79F-C8CE-4AD5-908F-46F2DD11FEAF}" sibTransId="{8A04FE2A-8093-4AA8-9662-819B2383A01F}"/>
    <dgm:cxn modelId="{B62A9530-F903-664A-89C6-DAD414C0ED72}" type="presOf" srcId="{05AAF50B-5C87-4E19-B1B3-38E188CC8D32}" destId="{1D64D228-CAB5-4574-A504-DE95AB25EA27}" srcOrd="0" destOrd="0" presId="urn:microsoft.com/office/officeart/2008/layout/VerticalCurvedList"/>
    <dgm:cxn modelId="{BBC9D532-9666-4D18-8598-ADC8785C9EE5}" srcId="{B61026FA-005D-4F83-91B7-4A67E527D09C}" destId="{493133E4-0A75-4988-B893-C64C3896137C}" srcOrd="1" destOrd="0" parTransId="{786492F5-D397-4BFF-8CD6-C70719EE8EC7}" sibTransId="{5407D118-DF82-41F2-B25C-B08B875AD3C1}"/>
    <dgm:cxn modelId="{AB680935-48A9-1C4A-AD3D-8D690F739DC4}" type="presOf" srcId="{A96F4048-1F86-40B8-8EB8-B0D3CCB904AC}" destId="{3A56A0E3-B579-4A51-9047-4696CD9A7063}" srcOrd="0" destOrd="0" presId="urn:microsoft.com/office/officeart/2008/layout/VerticalCurvedList"/>
    <dgm:cxn modelId="{4108BF3B-2A79-4849-8B84-9C7D5064644E}" type="presOf" srcId="{493133E4-0A75-4988-B893-C64C3896137C}" destId="{890952B4-38AA-41FF-A5D3-8211D557B0E1}" srcOrd="0" destOrd="0" presId="urn:microsoft.com/office/officeart/2008/layout/VerticalCurvedList"/>
    <dgm:cxn modelId="{A06B8B42-2991-574A-B300-7570D0468C1B}" type="presOf" srcId="{C7035807-436B-4098-B283-CFDB1C2C895B}" destId="{2EDA5132-F085-4E3B-BEF6-ED2C397CDBF7}" srcOrd="0" destOrd="0" presId="urn:microsoft.com/office/officeart/2008/layout/VerticalCurvedList"/>
    <dgm:cxn modelId="{9D11DD43-469B-4849-9BB1-87F4C316A7C3}" type="presOf" srcId="{9FD588D3-FE2F-4AEF-ABC5-9048826E4994}" destId="{75CD2D43-FF46-486F-8F92-07E6EFDCB430}" srcOrd="0" destOrd="0" presId="urn:microsoft.com/office/officeart/2008/layout/VerticalCurvedList"/>
    <dgm:cxn modelId="{EE9B1865-1468-41CE-9B5A-69A5D2D9CDD8}" srcId="{B61026FA-005D-4F83-91B7-4A67E527D09C}" destId="{05AAF50B-5C87-4E19-B1B3-38E188CC8D32}" srcOrd="2" destOrd="0" parTransId="{7FF2B4BD-297A-43EE-8D5C-D466EF2F37C8}" sibTransId="{16810300-1F98-4C00-98C7-7F4C93CDEE9E}"/>
    <dgm:cxn modelId="{1A156D4A-22BD-4D92-84FE-40225A3AEAE5}" srcId="{B61026FA-005D-4F83-91B7-4A67E527D09C}" destId="{C8D3EB2C-1B33-49F1-A09D-9D8BC98DCFFC}" srcOrd="3" destOrd="0" parTransId="{E4244590-7546-41EF-B8E3-CE696B7074AA}" sibTransId="{858B79B7-C7F1-4032-BEBB-EED6A59C485A}"/>
    <dgm:cxn modelId="{AAD16551-5A5E-FC49-BB58-6B94BB6104A9}" type="presOf" srcId="{B61026FA-005D-4F83-91B7-4A67E527D09C}" destId="{1A27FCBB-E541-4E0E-B1EF-0DC3B82F7D6B}" srcOrd="0" destOrd="0" presId="urn:microsoft.com/office/officeart/2008/layout/VerticalCurvedList"/>
    <dgm:cxn modelId="{0DD58272-4520-BA4D-81AC-7DCAD2DA1A1E}" type="presOf" srcId="{C8D3EB2C-1B33-49F1-A09D-9D8BC98DCFFC}" destId="{9D6787BB-1453-4DA2-861D-55C8D5BC14DD}" srcOrd="0" destOrd="0" presId="urn:microsoft.com/office/officeart/2008/layout/VerticalCurvedList"/>
    <dgm:cxn modelId="{568EF7AE-5E7A-4A4B-8C1E-7742DE39B02B}" srcId="{B61026FA-005D-4F83-91B7-4A67E527D09C}" destId="{C7035807-436B-4098-B283-CFDB1C2C895B}" srcOrd="0" destOrd="0" parTransId="{CF38784C-E47C-4381-88BA-3A6C34619753}" sibTransId="{9FD588D3-FE2F-4AEF-ABC5-9048826E4994}"/>
    <dgm:cxn modelId="{A5C964ED-2DBA-7442-846C-91AD59BC5796}" type="presParOf" srcId="{1A27FCBB-E541-4E0E-B1EF-0DC3B82F7D6B}" destId="{1FECFB32-E6B3-4745-B74B-03EBCFD88A4F}" srcOrd="0" destOrd="0" presId="urn:microsoft.com/office/officeart/2008/layout/VerticalCurvedList"/>
    <dgm:cxn modelId="{C250C0CC-D4B7-D747-A48E-2EE8033D92A0}" type="presParOf" srcId="{1FECFB32-E6B3-4745-B74B-03EBCFD88A4F}" destId="{E80E83BC-FA7D-41C4-ADB9-CFD4B5BC7C27}" srcOrd="0" destOrd="0" presId="urn:microsoft.com/office/officeart/2008/layout/VerticalCurvedList"/>
    <dgm:cxn modelId="{5103C171-47F0-F448-A513-4649D65C8DC6}" type="presParOf" srcId="{E80E83BC-FA7D-41C4-ADB9-CFD4B5BC7C27}" destId="{60030C70-F1E5-4987-AFAD-C98CFD15F308}" srcOrd="0" destOrd="0" presId="urn:microsoft.com/office/officeart/2008/layout/VerticalCurvedList"/>
    <dgm:cxn modelId="{E94CB5FA-7DA1-CE43-965F-1C56B534F3B0}" type="presParOf" srcId="{E80E83BC-FA7D-41C4-ADB9-CFD4B5BC7C27}" destId="{75CD2D43-FF46-486F-8F92-07E6EFDCB430}" srcOrd="1" destOrd="0" presId="urn:microsoft.com/office/officeart/2008/layout/VerticalCurvedList"/>
    <dgm:cxn modelId="{1C501B0C-49B4-324C-8988-6B90A9E03655}" type="presParOf" srcId="{E80E83BC-FA7D-41C4-ADB9-CFD4B5BC7C27}" destId="{45661116-E63B-4383-BA11-80CAAF8FBF7E}" srcOrd="2" destOrd="0" presId="urn:microsoft.com/office/officeart/2008/layout/VerticalCurvedList"/>
    <dgm:cxn modelId="{52558EF1-08FD-B449-B9A6-F3D939E069D1}" type="presParOf" srcId="{E80E83BC-FA7D-41C4-ADB9-CFD4B5BC7C27}" destId="{4AF4D685-69D0-43E3-9F8A-CC8E8769CF62}" srcOrd="3" destOrd="0" presId="urn:microsoft.com/office/officeart/2008/layout/VerticalCurvedList"/>
    <dgm:cxn modelId="{2D1A91BD-03DB-8C4D-AB30-A328336DEE67}" type="presParOf" srcId="{1FECFB32-E6B3-4745-B74B-03EBCFD88A4F}" destId="{2EDA5132-F085-4E3B-BEF6-ED2C397CDBF7}" srcOrd="1" destOrd="0" presId="urn:microsoft.com/office/officeart/2008/layout/VerticalCurvedList"/>
    <dgm:cxn modelId="{EC753BC0-7D69-EA4F-8735-52DCD0657939}" type="presParOf" srcId="{1FECFB32-E6B3-4745-B74B-03EBCFD88A4F}" destId="{4A080864-EA3F-460E-A43D-87F682A0B74D}" srcOrd="2" destOrd="0" presId="urn:microsoft.com/office/officeart/2008/layout/VerticalCurvedList"/>
    <dgm:cxn modelId="{BABBE586-BBBD-6F46-ACE8-031A6CCC0E93}" type="presParOf" srcId="{4A080864-EA3F-460E-A43D-87F682A0B74D}" destId="{ED3C09F1-2D6D-4190-9E6D-EDDB3272A725}" srcOrd="0" destOrd="0" presId="urn:microsoft.com/office/officeart/2008/layout/VerticalCurvedList"/>
    <dgm:cxn modelId="{3B29E863-6DED-8D46-B54A-437B4977CD9F}" type="presParOf" srcId="{1FECFB32-E6B3-4745-B74B-03EBCFD88A4F}" destId="{890952B4-38AA-41FF-A5D3-8211D557B0E1}" srcOrd="3" destOrd="0" presId="urn:microsoft.com/office/officeart/2008/layout/VerticalCurvedList"/>
    <dgm:cxn modelId="{B716654D-076E-CE44-8EB2-B37B5E56536D}" type="presParOf" srcId="{1FECFB32-E6B3-4745-B74B-03EBCFD88A4F}" destId="{E83AB650-1351-42AD-B40B-62B6DEA53B72}" srcOrd="4" destOrd="0" presId="urn:microsoft.com/office/officeart/2008/layout/VerticalCurvedList"/>
    <dgm:cxn modelId="{8AD5E4A0-37D0-C740-9CD1-3AF105912A9F}" type="presParOf" srcId="{E83AB650-1351-42AD-B40B-62B6DEA53B72}" destId="{BCF104F0-8207-4D4B-8D30-9B5FF072325D}" srcOrd="0" destOrd="0" presId="urn:microsoft.com/office/officeart/2008/layout/VerticalCurvedList"/>
    <dgm:cxn modelId="{B466FB31-7EC1-DB49-9A79-E36C4F9ECA0D}" type="presParOf" srcId="{1FECFB32-E6B3-4745-B74B-03EBCFD88A4F}" destId="{1D64D228-CAB5-4574-A504-DE95AB25EA27}" srcOrd="5" destOrd="0" presId="urn:microsoft.com/office/officeart/2008/layout/VerticalCurvedList"/>
    <dgm:cxn modelId="{CF13D80E-21A3-F04D-A365-93DD4374314B}" type="presParOf" srcId="{1FECFB32-E6B3-4745-B74B-03EBCFD88A4F}" destId="{BF4E84FF-9029-4B61-A15A-25C1445C740A}" srcOrd="6" destOrd="0" presId="urn:microsoft.com/office/officeart/2008/layout/VerticalCurvedList"/>
    <dgm:cxn modelId="{4AFA633E-C550-B24D-BA84-81DB74662097}" type="presParOf" srcId="{BF4E84FF-9029-4B61-A15A-25C1445C740A}" destId="{D318C2A8-EF24-405C-81FA-6A044674B627}" srcOrd="0" destOrd="0" presId="urn:microsoft.com/office/officeart/2008/layout/VerticalCurvedList"/>
    <dgm:cxn modelId="{5291EEF9-E788-5F45-B6F1-378CE737C0B1}" type="presParOf" srcId="{1FECFB32-E6B3-4745-B74B-03EBCFD88A4F}" destId="{9D6787BB-1453-4DA2-861D-55C8D5BC14DD}" srcOrd="7" destOrd="0" presId="urn:microsoft.com/office/officeart/2008/layout/VerticalCurvedList"/>
    <dgm:cxn modelId="{2EDDCBF1-DA5E-C448-BC00-E5A234829445}" type="presParOf" srcId="{1FECFB32-E6B3-4745-B74B-03EBCFD88A4F}" destId="{6445DC0A-CE26-4AB2-8731-BC6E51433055}" srcOrd="8" destOrd="0" presId="urn:microsoft.com/office/officeart/2008/layout/VerticalCurvedList"/>
    <dgm:cxn modelId="{0E2F1DE9-630F-EF4C-89B2-78FD1168B22B}" type="presParOf" srcId="{6445DC0A-CE26-4AB2-8731-BC6E51433055}" destId="{E5C31066-E276-44EE-AA8A-6739FF02CE8E}" srcOrd="0" destOrd="0" presId="urn:microsoft.com/office/officeart/2008/layout/VerticalCurvedList"/>
    <dgm:cxn modelId="{F68AF48B-3D43-374C-BE83-D9C2A51D3E3F}" type="presParOf" srcId="{1FECFB32-E6B3-4745-B74B-03EBCFD88A4F}" destId="{3A56A0E3-B579-4A51-9047-4696CD9A7063}" srcOrd="9" destOrd="0" presId="urn:microsoft.com/office/officeart/2008/layout/VerticalCurvedList"/>
    <dgm:cxn modelId="{75742D35-0991-204B-8B45-19852C4B7654}" type="presParOf" srcId="{1FECFB32-E6B3-4745-B74B-03EBCFD88A4F}" destId="{5DF17D16-4460-4468-895F-5280190648E0}" srcOrd="10" destOrd="0" presId="urn:microsoft.com/office/officeart/2008/layout/VerticalCurvedList"/>
    <dgm:cxn modelId="{12834863-23BC-8842-96EE-A451BB829614}" type="presParOf" srcId="{5DF17D16-4460-4468-895F-5280190648E0}" destId="{C565211A-F819-4789-B901-16E10409A1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2D43-FF46-486F-8F92-07E6EFDCB430}">
      <dsp:nvSpPr>
        <dsp:cNvPr id="0" name=""/>
        <dsp:cNvSpPr/>
      </dsp:nvSpPr>
      <dsp:spPr>
        <a:xfrm>
          <a:off x="-6125384" y="-937168"/>
          <a:ext cx="7291592" cy="7291592"/>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EDA5132-F085-4E3B-BEF6-ED2C397CDBF7}">
      <dsp:nvSpPr>
        <dsp:cNvPr id="0" name=""/>
        <dsp:cNvSpPr/>
      </dsp:nvSpPr>
      <dsp:spPr>
        <a:xfrm>
          <a:off x="516093" y="352315"/>
          <a:ext cx="5421629" cy="677373"/>
        </a:xfrm>
        <a:prstGeom prst="roundRect">
          <a:avLst/>
        </a:prstGeom>
        <a:solidFill>
          <a:schemeClr val="bg2">
            <a:lumMod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TEAM INTRODUCTION</a:t>
          </a:r>
          <a:endParaRPr lang="en-US" sz="1600" kern="1200" dirty="0">
            <a:latin typeface="Times New Roman" panose="02020603050405020304" pitchFamily="18" charset="0"/>
            <a:cs typeface="Times New Roman" panose="02020603050405020304" pitchFamily="18" charset="0"/>
          </a:endParaRPr>
        </a:p>
      </dsp:txBody>
      <dsp:txXfrm>
        <a:off x="549160" y="385382"/>
        <a:ext cx="5355495" cy="611239"/>
      </dsp:txXfrm>
    </dsp:sp>
    <dsp:sp modelId="{ED3C09F1-2D6D-4190-9E6D-EDDB3272A725}">
      <dsp:nvSpPr>
        <dsp:cNvPr id="0" name=""/>
        <dsp:cNvSpPr/>
      </dsp:nvSpPr>
      <dsp:spPr>
        <a:xfrm>
          <a:off x="86228" y="283602"/>
          <a:ext cx="846717" cy="787108"/>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90952B4-38AA-41FF-A5D3-8211D557B0E1}">
      <dsp:nvSpPr>
        <dsp:cNvPr id="0" name=""/>
        <dsp:cNvSpPr/>
      </dsp:nvSpPr>
      <dsp:spPr>
        <a:xfrm>
          <a:off x="994973" y="1354205"/>
          <a:ext cx="4936243" cy="677373"/>
        </a:xfrm>
        <a:prstGeom prst="roundRect">
          <a:avLst/>
        </a:prstGeom>
        <a:solidFill>
          <a:schemeClr val="bg2">
            <a:lumMod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EXPLANATION OF SUPERHERO U EVENT</a:t>
          </a:r>
          <a:endParaRPr lang="en-US" sz="1600" kern="1200" dirty="0">
            <a:latin typeface="Times New Roman" panose="02020603050405020304" pitchFamily="18" charset="0"/>
            <a:cs typeface="Times New Roman" panose="02020603050405020304" pitchFamily="18" charset="0"/>
          </a:endParaRPr>
        </a:p>
      </dsp:txBody>
      <dsp:txXfrm>
        <a:off x="1028040" y="1387272"/>
        <a:ext cx="4870109" cy="611239"/>
      </dsp:txXfrm>
    </dsp:sp>
    <dsp:sp modelId="{BCF104F0-8207-4D4B-8D30-9B5FF072325D}">
      <dsp:nvSpPr>
        <dsp:cNvPr id="0" name=""/>
        <dsp:cNvSpPr/>
      </dsp:nvSpPr>
      <dsp:spPr>
        <a:xfrm>
          <a:off x="505892" y="1291273"/>
          <a:ext cx="978161" cy="803238"/>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64D228-CAB5-4574-A504-DE95AB25EA27}">
      <dsp:nvSpPr>
        <dsp:cNvPr id="0" name=""/>
        <dsp:cNvSpPr/>
      </dsp:nvSpPr>
      <dsp:spPr>
        <a:xfrm>
          <a:off x="1143947" y="2369941"/>
          <a:ext cx="4787269" cy="677373"/>
        </a:xfrm>
        <a:prstGeom prst="roundRect">
          <a:avLst/>
        </a:prstGeom>
        <a:solidFill>
          <a:schemeClr val="bg2">
            <a:lumMod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EXPLANATION OF FACEBOOK   ADS</a:t>
          </a:r>
          <a:endParaRPr lang="en-US" sz="1600" kern="1200" dirty="0">
            <a:latin typeface="Times New Roman" panose="02020603050405020304" pitchFamily="18" charset="0"/>
            <a:cs typeface="Times New Roman" panose="02020603050405020304" pitchFamily="18" charset="0"/>
          </a:endParaRPr>
        </a:p>
      </dsp:txBody>
      <dsp:txXfrm>
        <a:off x="1177014" y="2403008"/>
        <a:ext cx="4721135" cy="611239"/>
      </dsp:txXfrm>
    </dsp:sp>
    <dsp:sp modelId="{D318C2A8-EF24-405C-81FA-6A044674B627}">
      <dsp:nvSpPr>
        <dsp:cNvPr id="0" name=""/>
        <dsp:cNvSpPr/>
      </dsp:nvSpPr>
      <dsp:spPr>
        <a:xfrm>
          <a:off x="709658" y="2285819"/>
          <a:ext cx="846717" cy="84671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D6787BB-1453-4DA2-861D-55C8D5BC14DD}">
      <dsp:nvSpPr>
        <dsp:cNvPr id="0" name=""/>
        <dsp:cNvSpPr/>
      </dsp:nvSpPr>
      <dsp:spPr>
        <a:xfrm>
          <a:off x="994973" y="3385676"/>
          <a:ext cx="4936243" cy="677373"/>
        </a:xfrm>
        <a:prstGeom prst="roundRect">
          <a:avLst/>
        </a:prstGeom>
        <a:solidFill>
          <a:schemeClr val="bg2">
            <a:lumMod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OVERVIEW AND EXPLANATION OF CAMPAIGN</a:t>
          </a:r>
          <a:endParaRPr lang="en-US" sz="1600" kern="1200" dirty="0">
            <a:latin typeface="Times New Roman" panose="02020603050405020304" pitchFamily="18" charset="0"/>
            <a:cs typeface="Times New Roman" panose="02020603050405020304" pitchFamily="18" charset="0"/>
          </a:endParaRPr>
        </a:p>
      </dsp:txBody>
      <dsp:txXfrm>
        <a:off x="1028040" y="3418743"/>
        <a:ext cx="4870109" cy="611239"/>
      </dsp:txXfrm>
    </dsp:sp>
    <dsp:sp modelId="{E5C31066-E276-44EE-AA8A-6739FF02CE8E}">
      <dsp:nvSpPr>
        <dsp:cNvPr id="0" name=""/>
        <dsp:cNvSpPr/>
      </dsp:nvSpPr>
      <dsp:spPr>
        <a:xfrm>
          <a:off x="571614" y="3301004"/>
          <a:ext cx="846717" cy="84671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A56A0E3-B579-4A51-9047-4696CD9A7063}">
      <dsp:nvSpPr>
        <dsp:cNvPr id="0" name=""/>
        <dsp:cNvSpPr/>
      </dsp:nvSpPr>
      <dsp:spPr>
        <a:xfrm>
          <a:off x="509587" y="4401412"/>
          <a:ext cx="5421629" cy="677373"/>
        </a:xfrm>
        <a:prstGeom prst="roundRect">
          <a:avLst/>
        </a:prstGeom>
        <a:solidFill>
          <a:schemeClr val="bg2">
            <a:lumMod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766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CONCLUSION</a:t>
          </a:r>
          <a:endParaRPr lang="en-US" sz="1600" kern="1200" dirty="0">
            <a:latin typeface="Times New Roman" panose="02020603050405020304" pitchFamily="18" charset="0"/>
            <a:cs typeface="Times New Roman" panose="02020603050405020304" pitchFamily="18" charset="0"/>
          </a:endParaRPr>
        </a:p>
      </dsp:txBody>
      <dsp:txXfrm>
        <a:off x="542654" y="4434479"/>
        <a:ext cx="5355495" cy="611239"/>
      </dsp:txXfrm>
    </dsp:sp>
    <dsp:sp modelId="{C565211A-F819-4789-B901-16E10409A102}">
      <dsp:nvSpPr>
        <dsp:cNvPr id="0" name=""/>
        <dsp:cNvSpPr/>
      </dsp:nvSpPr>
      <dsp:spPr>
        <a:xfrm>
          <a:off x="94772" y="4329771"/>
          <a:ext cx="846717" cy="846717"/>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0.82771</cdr:x>
      <cdr:y>0.10792</cdr:y>
    </cdr:from>
    <cdr:to>
      <cdr:x>0.97489</cdr:x>
      <cdr:y>0.99024</cdr:y>
    </cdr:to>
    <cdr:sp macro="" textlink="">
      <cdr:nvSpPr>
        <cdr:cNvPr id="2" name="Rectangle 1">
          <a:extLst xmlns:a="http://schemas.openxmlformats.org/drawingml/2006/main">
            <a:ext uri="{FF2B5EF4-FFF2-40B4-BE49-F238E27FC236}">
              <a16:creationId xmlns:a16="http://schemas.microsoft.com/office/drawing/2014/main" id="{7BD95FC5-1775-43D4-9E9A-CBCBB6B52570}"/>
            </a:ext>
          </a:extLst>
        </cdr:cNvPr>
        <cdr:cNvSpPr/>
      </cdr:nvSpPr>
      <cdr:spPr>
        <a:xfrm xmlns:a="http://schemas.openxmlformats.org/drawingml/2006/main">
          <a:off x="9908619" y="394095"/>
          <a:ext cx="1761905" cy="3222089"/>
        </a:xfrm>
        <a:prstGeom xmlns:a="http://schemas.openxmlformats.org/drawingml/2006/main" prst="rect">
          <a:avLst/>
        </a:prstGeom>
        <a:noFill xmlns:a="http://schemas.openxmlformats.org/drawingml/2006/main"/>
        <a:ln xmlns:a="http://schemas.openxmlformats.org/drawingml/2006/main" w="28575">
          <a:solidFill>
            <a:schemeClr val="tx1">
              <a:lumMod val="85000"/>
              <a:lumOff val="1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CH"/>
        </a:p>
      </cdr:txBody>
    </cdr:sp>
  </cdr:relSizeAnchor>
</c:userShapes>
</file>

<file path=ppt/drawings/drawing2.xml><?xml version="1.0" encoding="utf-8"?>
<c:userShapes xmlns:c="http://schemas.openxmlformats.org/drawingml/2006/chart">
  <cdr:relSizeAnchor xmlns:cdr="http://schemas.openxmlformats.org/drawingml/2006/chartDrawing">
    <cdr:from>
      <cdr:x>0.8244</cdr:x>
      <cdr:y>0.20284</cdr:y>
    </cdr:from>
    <cdr:to>
      <cdr:x>0.97655</cdr:x>
      <cdr:y>0.98963</cdr:y>
    </cdr:to>
    <cdr:sp macro="" textlink="">
      <cdr:nvSpPr>
        <cdr:cNvPr id="3" name="Rectangle 2">
          <a:extLst xmlns:a="http://schemas.openxmlformats.org/drawingml/2006/main">
            <a:ext uri="{FF2B5EF4-FFF2-40B4-BE49-F238E27FC236}">
              <a16:creationId xmlns:a16="http://schemas.microsoft.com/office/drawing/2014/main" id="{FECAC4B9-DCC5-4777-9C9E-0C9DDDE24A56}"/>
            </a:ext>
          </a:extLst>
        </cdr:cNvPr>
        <cdr:cNvSpPr/>
      </cdr:nvSpPr>
      <cdr:spPr>
        <a:xfrm xmlns:a="http://schemas.openxmlformats.org/drawingml/2006/main">
          <a:off x="8317478" y="901701"/>
          <a:ext cx="1535059" cy="3497508"/>
        </a:xfrm>
        <a:prstGeom xmlns:a="http://schemas.openxmlformats.org/drawingml/2006/main" prst="rect">
          <a:avLst/>
        </a:prstGeom>
        <a:solidFill xmlns:a="http://schemas.openxmlformats.org/drawingml/2006/main">
          <a:schemeClr val="accent1">
            <a:alpha val="0"/>
          </a:schemeClr>
        </a:solidFill>
        <a:ln xmlns:a="http://schemas.openxmlformats.org/drawingml/2006/main" w="25400">
          <a:solidFill>
            <a:schemeClr val="tx1">
              <a:lumMod val="95000"/>
              <a:lumOff val="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3540000" vertOverflow="clip"/>
        <a:lstStyle xmlns:a="http://schemas.openxmlformats.org/drawingml/2006/main"/>
        <a:p xmlns:a="http://schemas.openxmlformats.org/drawingml/2006/main">
          <a:endParaRPr lang="en-CH"/>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BB494B-2E26-4A4E-AD99-C2CD4CEA21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a:extLst>
              <a:ext uri="{FF2B5EF4-FFF2-40B4-BE49-F238E27FC236}">
                <a16:creationId xmlns:a16="http://schemas.microsoft.com/office/drawing/2014/main" id="{94398215-8314-418C-8BF6-AE75F8589F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62B115-1A13-442D-8ECA-74B6C04DA9E9}" type="datetimeFigureOut">
              <a:rPr lang="en-CH" smtClean="0"/>
              <a:t>02/07/2022</a:t>
            </a:fld>
            <a:endParaRPr lang="en-CH"/>
          </a:p>
        </p:txBody>
      </p:sp>
      <p:sp>
        <p:nvSpPr>
          <p:cNvPr id="4" name="Footer Placeholder 3">
            <a:extLst>
              <a:ext uri="{FF2B5EF4-FFF2-40B4-BE49-F238E27FC236}">
                <a16:creationId xmlns:a16="http://schemas.microsoft.com/office/drawing/2014/main" id="{1E33C706-0842-4D48-AC12-D9477E3123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5" name="Slide Number Placeholder 4">
            <a:extLst>
              <a:ext uri="{FF2B5EF4-FFF2-40B4-BE49-F238E27FC236}">
                <a16:creationId xmlns:a16="http://schemas.microsoft.com/office/drawing/2014/main" id="{011003DE-8736-4A5D-8A50-8997BA55E1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C78A9C-980E-4649-8AB8-E1868493BD74}" type="slidenum">
              <a:rPr lang="en-CH" smtClean="0"/>
              <a:t>‹#›</a:t>
            </a:fld>
            <a:endParaRPr lang="en-CH"/>
          </a:p>
        </p:txBody>
      </p:sp>
    </p:spTree>
    <p:extLst>
      <p:ext uri="{BB962C8B-B14F-4D97-AF65-F5344CB8AC3E}">
        <p14:creationId xmlns:p14="http://schemas.microsoft.com/office/powerpoint/2010/main" val="1212951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C1ED6-595B-4450-849D-E588D39EE954}" type="datetimeFigureOut">
              <a:rPr lang="en-CH" smtClean="0"/>
              <a:t>02/07/2022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D98DB-76C1-40DC-B77C-EB8835758E23}" type="slidenum">
              <a:rPr lang="en-CH" smtClean="0"/>
              <a:t>‹#›</a:t>
            </a:fld>
            <a:endParaRPr lang="en-CH"/>
          </a:p>
        </p:txBody>
      </p:sp>
    </p:spTree>
    <p:extLst>
      <p:ext uri="{BB962C8B-B14F-4D97-AF65-F5344CB8AC3E}">
        <p14:creationId xmlns:p14="http://schemas.microsoft.com/office/powerpoint/2010/main" val="279499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1</a:t>
            </a:fld>
            <a:endParaRPr lang="en-CH"/>
          </a:p>
        </p:txBody>
      </p:sp>
    </p:spTree>
    <p:extLst>
      <p:ext uri="{BB962C8B-B14F-4D97-AF65-F5344CB8AC3E}">
        <p14:creationId xmlns:p14="http://schemas.microsoft.com/office/powerpoint/2010/main" val="3583899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10</a:t>
            </a:fld>
            <a:endParaRPr lang="en-CH"/>
          </a:p>
        </p:txBody>
      </p:sp>
    </p:spTree>
    <p:extLst>
      <p:ext uri="{BB962C8B-B14F-4D97-AF65-F5344CB8AC3E}">
        <p14:creationId xmlns:p14="http://schemas.microsoft.com/office/powerpoint/2010/main" val="331342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11</a:t>
            </a:fld>
            <a:endParaRPr lang="en-CH"/>
          </a:p>
        </p:txBody>
      </p:sp>
    </p:spTree>
    <p:extLst>
      <p:ext uri="{BB962C8B-B14F-4D97-AF65-F5344CB8AC3E}">
        <p14:creationId xmlns:p14="http://schemas.microsoft.com/office/powerpoint/2010/main" val="3794599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12</a:t>
            </a:fld>
            <a:endParaRPr lang="en-CH"/>
          </a:p>
        </p:txBody>
      </p:sp>
    </p:spTree>
    <p:extLst>
      <p:ext uri="{BB962C8B-B14F-4D97-AF65-F5344CB8AC3E}">
        <p14:creationId xmlns:p14="http://schemas.microsoft.com/office/powerpoint/2010/main" val="395173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2</a:t>
            </a:fld>
            <a:endParaRPr lang="en-CH"/>
          </a:p>
        </p:txBody>
      </p:sp>
    </p:spTree>
    <p:extLst>
      <p:ext uri="{BB962C8B-B14F-4D97-AF65-F5344CB8AC3E}">
        <p14:creationId xmlns:p14="http://schemas.microsoft.com/office/powerpoint/2010/main" val="125071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3</a:t>
            </a:fld>
            <a:endParaRPr lang="en-CH"/>
          </a:p>
        </p:txBody>
      </p:sp>
    </p:spTree>
    <p:extLst>
      <p:ext uri="{BB962C8B-B14F-4D97-AF65-F5344CB8AC3E}">
        <p14:creationId xmlns:p14="http://schemas.microsoft.com/office/powerpoint/2010/main" val="124146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4</a:t>
            </a:fld>
            <a:endParaRPr lang="en-CH"/>
          </a:p>
        </p:txBody>
      </p:sp>
    </p:spTree>
    <p:extLst>
      <p:ext uri="{BB962C8B-B14F-4D97-AF65-F5344CB8AC3E}">
        <p14:creationId xmlns:p14="http://schemas.microsoft.com/office/powerpoint/2010/main" val="907442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5</a:t>
            </a:fld>
            <a:endParaRPr lang="en-CH"/>
          </a:p>
        </p:txBody>
      </p:sp>
    </p:spTree>
    <p:extLst>
      <p:ext uri="{BB962C8B-B14F-4D97-AF65-F5344CB8AC3E}">
        <p14:creationId xmlns:p14="http://schemas.microsoft.com/office/powerpoint/2010/main" val="66351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6</a:t>
            </a:fld>
            <a:endParaRPr lang="en-CH"/>
          </a:p>
        </p:txBody>
      </p:sp>
    </p:spTree>
    <p:extLst>
      <p:ext uri="{BB962C8B-B14F-4D97-AF65-F5344CB8AC3E}">
        <p14:creationId xmlns:p14="http://schemas.microsoft.com/office/powerpoint/2010/main" val="96348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7</a:t>
            </a:fld>
            <a:endParaRPr lang="en-CH"/>
          </a:p>
        </p:txBody>
      </p:sp>
    </p:spTree>
    <p:extLst>
      <p:ext uri="{BB962C8B-B14F-4D97-AF65-F5344CB8AC3E}">
        <p14:creationId xmlns:p14="http://schemas.microsoft.com/office/powerpoint/2010/main" val="127317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8</a:t>
            </a:fld>
            <a:endParaRPr lang="en-CH"/>
          </a:p>
        </p:txBody>
      </p:sp>
    </p:spTree>
    <p:extLst>
      <p:ext uri="{BB962C8B-B14F-4D97-AF65-F5344CB8AC3E}">
        <p14:creationId xmlns:p14="http://schemas.microsoft.com/office/powerpoint/2010/main" val="3244661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C74D98DB-76C1-40DC-B77C-EB8835758E23}" type="slidenum">
              <a:rPr lang="en-CH" smtClean="0"/>
              <a:t>9</a:t>
            </a:fld>
            <a:endParaRPr lang="en-CH"/>
          </a:p>
        </p:txBody>
      </p:sp>
    </p:spTree>
    <p:extLst>
      <p:ext uri="{BB962C8B-B14F-4D97-AF65-F5344CB8AC3E}">
        <p14:creationId xmlns:p14="http://schemas.microsoft.com/office/powerpoint/2010/main" val="12832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EECF-C85F-42D8-9E93-EB5B6B938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4770B54-4869-42C1-9E69-2DBB981630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B6AC9E9C-85F8-4521-B522-2C085FDEA832}"/>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5" name="Footer Placeholder 4">
            <a:extLst>
              <a:ext uri="{FF2B5EF4-FFF2-40B4-BE49-F238E27FC236}">
                <a16:creationId xmlns:a16="http://schemas.microsoft.com/office/drawing/2014/main" id="{36D5F13B-95A5-4A13-8043-0A1655661C4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2F7A7C2-A024-41AB-8B60-5C67B4F17DC8}"/>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303389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54E3-D2A6-4585-8059-2D1BE8E42615}"/>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33F66E12-17B8-4243-BE61-6ABCBFC943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A02EDC6-2377-4756-A723-6CFD1DFC3D68}"/>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5" name="Footer Placeholder 4">
            <a:extLst>
              <a:ext uri="{FF2B5EF4-FFF2-40B4-BE49-F238E27FC236}">
                <a16:creationId xmlns:a16="http://schemas.microsoft.com/office/drawing/2014/main" id="{EC67D0C5-0D5A-430C-8996-EF8843BC631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4A4ADE1-2166-4DD9-9FFA-BED64466ECB9}"/>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176504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70439-9A1C-4A52-9469-451FE9EB97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66E9EE8-FE7A-4F29-A380-423BDBEA5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2AA9255-F82F-4965-B7D9-18EACEAEF2AE}"/>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5" name="Footer Placeholder 4">
            <a:extLst>
              <a:ext uri="{FF2B5EF4-FFF2-40B4-BE49-F238E27FC236}">
                <a16:creationId xmlns:a16="http://schemas.microsoft.com/office/drawing/2014/main" id="{13496848-D7F2-481A-B355-32951E3414B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A7DA821-55F6-472C-B75B-D8CEC9489F68}"/>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126268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93AE-3AD7-475E-8A67-F78D4D5E517F}"/>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3CE9589F-C538-4288-914F-072711985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8DE9E97-E913-42D6-80E6-15DE3455389A}"/>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5" name="Footer Placeholder 4">
            <a:extLst>
              <a:ext uri="{FF2B5EF4-FFF2-40B4-BE49-F238E27FC236}">
                <a16:creationId xmlns:a16="http://schemas.microsoft.com/office/drawing/2014/main" id="{1045A183-475A-4F41-AC84-0068B9A01F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C277F69-FB81-4101-B4D8-847629DDE3B3}"/>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94523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69D8-349B-4DEF-B110-336CF8261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03A355F7-A77C-4C3D-8CC1-4CB8879D0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1B19D3-515E-498C-AC81-5BA5D6DE642D}"/>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5" name="Footer Placeholder 4">
            <a:extLst>
              <a:ext uri="{FF2B5EF4-FFF2-40B4-BE49-F238E27FC236}">
                <a16:creationId xmlns:a16="http://schemas.microsoft.com/office/drawing/2014/main" id="{34A03B1E-281D-4856-9E2D-CDEF7265842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F4DBE04-5D32-4BF8-B002-366B765245E7}"/>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19518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5814-1CF2-4373-AF5D-44EB86A8820C}"/>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88571AA4-5465-467F-A92B-FADE7ABBFE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EC619D55-3A61-40FF-9921-98B925ADA6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A93C5F95-DAEC-449C-91FB-54D273B65DA3}"/>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6" name="Footer Placeholder 5">
            <a:extLst>
              <a:ext uri="{FF2B5EF4-FFF2-40B4-BE49-F238E27FC236}">
                <a16:creationId xmlns:a16="http://schemas.microsoft.com/office/drawing/2014/main" id="{122E0CD0-4F90-4730-909D-C38FD8838DB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EEAA5E7-778F-4A31-9A67-7B912A374E01}"/>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338652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DE9E-FEEE-4616-98AF-0476C41A13E1}"/>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B524989-B148-4F45-B351-6C676C473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5E16B0-33DB-40A4-AC8E-574A386469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21EE5717-B2B4-41BB-9467-32B6DDAD4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F8AF94-A90A-455B-BC4A-19361CC644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5500A2D5-CBF7-4210-BD85-B24442F4741C}"/>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8" name="Footer Placeholder 7">
            <a:extLst>
              <a:ext uri="{FF2B5EF4-FFF2-40B4-BE49-F238E27FC236}">
                <a16:creationId xmlns:a16="http://schemas.microsoft.com/office/drawing/2014/main" id="{FE3CDB05-C9E0-4EC7-9AA3-E0B508E3B87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9A26D1A-D645-4ECD-889F-6C368CD9B21D}"/>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280305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15C2-BF73-4F41-B4BB-4D613B3EA45A}"/>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982AEC7-1277-4D8C-8A7C-F4C717D2A9C1}"/>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4" name="Footer Placeholder 3">
            <a:extLst>
              <a:ext uri="{FF2B5EF4-FFF2-40B4-BE49-F238E27FC236}">
                <a16:creationId xmlns:a16="http://schemas.microsoft.com/office/drawing/2014/main" id="{13E12E3C-B079-4ABD-854B-D21635CF2127}"/>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1CE0C46-7651-4211-ADBF-8DE077ADB1D4}"/>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132986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EE606-06F1-4D43-ACCD-34434FFB81F3}"/>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3" name="Footer Placeholder 2">
            <a:extLst>
              <a:ext uri="{FF2B5EF4-FFF2-40B4-BE49-F238E27FC236}">
                <a16:creationId xmlns:a16="http://schemas.microsoft.com/office/drawing/2014/main" id="{E4B48375-D554-429A-91F9-8B1B7567928C}"/>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D5AFE6A-70DB-4A6A-A7C0-F238835BC059}"/>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401840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9DC8-7A2B-463B-A1B8-6995DA80E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2217B1FA-92DC-45F9-8DFA-8EA3DB33E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B540D305-0EBD-4F08-8351-99A403D67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E9083-996F-4F6A-AEFA-AA2A0301029F}"/>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6" name="Footer Placeholder 5">
            <a:extLst>
              <a:ext uri="{FF2B5EF4-FFF2-40B4-BE49-F238E27FC236}">
                <a16:creationId xmlns:a16="http://schemas.microsoft.com/office/drawing/2014/main" id="{E8E9105E-6F10-43F5-AA18-ED57AD51EF0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F6722D86-380D-4B76-95EF-459681A3DCC2}"/>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236585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33CE-7EB3-4846-98A6-335FBA036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A10D48A9-3FD5-4CEB-8CBC-BAE7A8D38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F8A501E-BA07-4AD7-B69A-DEA3D8D10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A800-DDB4-4A4D-8B26-E2994C754F59}"/>
              </a:ext>
            </a:extLst>
          </p:cNvPr>
          <p:cNvSpPr>
            <a:spLocks noGrp="1"/>
          </p:cNvSpPr>
          <p:nvPr>
            <p:ph type="dt" sz="half" idx="10"/>
          </p:nvPr>
        </p:nvSpPr>
        <p:spPr/>
        <p:txBody>
          <a:bodyPr/>
          <a:lstStyle/>
          <a:p>
            <a:fld id="{F78EA9F1-B65A-4CD6-B77C-4BF89C147680}" type="datetimeFigureOut">
              <a:rPr lang="en-CH" smtClean="0"/>
              <a:t>02/07/2022</a:t>
            </a:fld>
            <a:endParaRPr lang="en-CH"/>
          </a:p>
        </p:txBody>
      </p:sp>
      <p:sp>
        <p:nvSpPr>
          <p:cNvPr id="6" name="Footer Placeholder 5">
            <a:extLst>
              <a:ext uri="{FF2B5EF4-FFF2-40B4-BE49-F238E27FC236}">
                <a16:creationId xmlns:a16="http://schemas.microsoft.com/office/drawing/2014/main" id="{E42240CD-601A-4EB7-9273-2D9DE8A8BA9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8FF9450-6D0A-4B4F-B792-0E7CCB7631C7}"/>
              </a:ext>
            </a:extLst>
          </p:cNvPr>
          <p:cNvSpPr>
            <a:spLocks noGrp="1"/>
          </p:cNvSpPr>
          <p:nvPr>
            <p:ph type="sldNum" sz="quarter" idx="12"/>
          </p:nvPr>
        </p:nvSpPr>
        <p:spPr/>
        <p:txBody>
          <a:bodyPr/>
          <a:lstStyle/>
          <a:p>
            <a:fld id="{4B7E2583-9674-496D-BBF9-0629ADE9C487}" type="slidenum">
              <a:rPr lang="en-CH" smtClean="0"/>
              <a:t>‹#›</a:t>
            </a:fld>
            <a:endParaRPr lang="en-CH"/>
          </a:p>
        </p:txBody>
      </p:sp>
    </p:spTree>
    <p:extLst>
      <p:ext uri="{BB962C8B-B14F-4D97-AF65-F5344CB8AC3E}">
        <p14:creationId xmlns:p14="http://schemas.microsoft.com/office/powerpoint/2010/main" val="278585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371C4-3D19-4E4E-BF7F-7056CC2F3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54FACB37-DBA0-400F-B900-8E45D8035E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60ABB77-0C10-4FF5-A045-2213E0779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EA9F1-B65A-4CD6-B77C-4BF89C147680}" type="datetimeFigureOut">
              <a:rPr lang="en-CH" smtClean="0"/>
              <a:t>02/07/2022</a:t>
            </a:fld>
            <a:endParaRPr lang="en-CH"/>
          </a:p>
        </p:txBody>
      </p:sp>
      <p:sp>
        <p:nvSpPr>
          <p:cNvPr id="5" name="Footer Placeholder 4">
            <a:extLst>
              <a:ext uri="{FF2B5EF4-FFF2-40B4-BE49-F238E27FC236}">
                <a16:creationId xmlns:a16="http://schemas.microsoft.com/office/drawing/2014/main" id="{22A15B79-B60F-4BFF-B4BC-70A90E752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6EAEA739-68BE-47FE-A3A6-CD01A2B9A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E2583-9674-496D-BBF9-0629ADE9C487}" type="slidenum">
              <a:rPr lang="en-CH" smtClean="0"/>
              <a:t>‹#›</a:t>
            </a:fld>
            <a:endParaRPr lang="en-CH"/>
          </a:p>
        </p:txBody>
      </p:sp>
    </p:spTree>
    <p:extLst>
      <p:ext uri="{BB962C8B-B14F-4D97-AF65-F5344CB8AC3E}">
        <p14:creationId xmlns:p14="http://schemas.microsoft.com/office/powerpoint/2010/main" val="1010484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mailto:shanthinisaro26@gmail.com" TargetMode="External"/><Relationship Id="rId3" Type="http://schemas.openxmlformats.org/officeDocument/2006/relationships/image" Target="../media/image1.png"/><Relationship Id="rId7" Type="http://schemas.openxmlformats.org/officeDocument/2006/relationships/hyperlink" Target="mailto:shivamjsu@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mailto:shahidjanaminamin@gmail.com" TargetMode="External"/><Relationship Id="rId5" Type="http://schemas.openxmlformats.org/officeDocument/2006/relationships/hyperlink" Target="mailto:mansoorshaik049@gmail.com" TargetMode="External"/><Relationship Id="rId4" Type="http://schemas.openxmlformats.org/officeDocument/2006/relationships/hyperlink" Target="mailto:sasanapurisnehitha@gmail.com" TargetMode="External"/><Relationship Id="rId9" Type="http://schemas.openxmlformats.org/officeDocument/2006/relationships/hyperlink" Target="mailto:I.v.shedrach@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9F8BC36B-B973-4CF5-856F-19903E8A650E}"/>
              </a:ext>
            </a:extLst>
          </p:cNvPr>
          <p:cNvGraphicFramePr/>
          <p:nvPr>
            <p:extLst>
              <p:ext uri="{D42A27DB-BD31-4B8C-83A1-F6EECF244321}">
                <p14:modId xmlns:p14="http://schemas.microsoft.com/office/powerpoint/2010/main" val="645107543"/>
              </p:ext>
            </p:extLst>
          </p:nvPr>
        </p:nvGraphicFramePr>
        <p:xfrm>
          <a:off x="5941978" y="848548"/>
          <a:ext cx="6007777"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1" name="Group 4">
            <a:extLst>
              <a:ext uri="{FF2B5EF4-FFF2-40B4-BE49-F238E27FC236}">
                <a16:creationId xmlns:a16="http://schemas.microsoft.com/office/drawing/2014/main" id="{81A7AC64-FE16-4892-B7D8-2F23EB8BA3E9}"/>
              </a:ext>
            </a:extLst>
          </p:cNvPr>
          <p:cNvGrpSpPr>
            <a:grpSpLocks noChangeAspect="1"/>
          </p:cNvGrpSpPr>
          <p:nvPr/>
        </p:nvGrpSpPr>
        <p:grpSpPr bwMode="auto">
          <a:xfrm>
            <a:off x="0" y="2421770"/>
            <a:ext cx="5944200" cy="3449371"/>
            <a:chOff x="4015" y="1370"/>
            <a:chExt cx="3288" cy="1908"/>
          </a:xfrm>
        </p:grpSpPr>
        <p:sp>
          <p:nvSpPr>
            <p:cNvPr id="32" name="AutoShape 3">
              <a:extLst>
                <a:ext uri="{FF2B5EF4-FFF2-40B4-BE49-F238E27FC236}">
                  <a16:creationId xmlns:a16="http://schemas.microsoft.com/office/drawing/2014/main" id="{578E58E3-B750-4372-A687-5638EEA7A963}"/>
                </a:ext>
              </a:extLst>
            </p:cNvPr>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3" name="Rectangle 5">
              <a:extLst>
                <a:ext uri="{FF2B5EF4-FFF2-40B4-BE49-F238E27FC236}">
                  <a16:creationId xmlns:a16="http://schemas.microsoft.com/office/drawing/2014/main" id="{E34A4AD9-84BD-4A3E-B875-CD14EEEDACD0}"/>
                </a:ext>
              </a:extLst>
            </p:cNvPr>
            <p:cNvSpPr>
              <a:spLocks noChangeArrowheads="1"/>
            </p:cNvSpPr>
            <p:nvPr/>
          </p:nvSpPr>
          <p:spPr bwMode="auto">
            <a:xfrm>
              <a:off x="4351" y="1439"/>
              <a:ext cx="2616" cy="168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4" name="Freeform 6">
              <a:extLst>
                <a:ext uri="{FF2B5EF4-FFF2-40B4-BE49-F238E27FC236}">
                  <a16:creationId xmlns:a16="http://schemas.microsoft.com/office/drawing/2014/main" id="{55D086D3-2E0D-4E72-BB35-2E5D382D7C7B}"/>
                </a:ext>
              </a:extLst>
            </p:cNvPr>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5" name="Freeform 7">
              <a:extLst>
                <a:ext uri="{FF2B5EF4-FFF2-40B4-BE49-F238E27FC236}">
                  <a16:creationId xmlns:a16="http://schemas.microsoft.com/office/drawing/2014/main" id="{2A3570D5-0EBA-4D22-8E09-07F4EF07C6E8}"/>
                </a:ext>
              </a:extLst>
            </p:cNvPr>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6" name="Oval 8">
              <a:extLst>
                <a:ext uri="{FF2B5EF4-FFF2-40B4-BE49-F238E27FC236}">
                  <a16:creationId xmlns:a16="http://schemas.microsoft.com/office/drawing/2014/main" id="{B38AB5B2-0D45-4DE9-AA8C-88B6D19B7668}"/>
                </a:ext>
              </a:extLst>
            </p:cNvPr>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7" name="Freeform 9">
              <a:extLst>
                <a:ext uri="{FF2B5EF4-FFF2-40B4-BE49-F238E27FC236}">
                  <a16:creationId xmlns:a16="http://schemas.microsoft.com/office/drawing/2014/main" id="{7B24B2FD-0479-4651-8790-E96BADE9B20C}"/>
                </a:ext>
              </a:extLst>
            </p:cNvPr>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8" name="Freeform 10">
              <a:extLst>
                <a:ext uri="{FF2B5EF4-FFF2-40B4-BE49-F238E27FC236}">
                  <a16:creationId xmlns:a16="http://schemas.microsoft.com/office/drawing/2014/main" id="{4EF2368D-A580-4CC3-8E70-2831A72C2471}"/>
                </a:ext>
              </a:extLst>
            </p:cNvPr>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aphicFrame>
        <p:nvGraphicFramePr>
          <p:cNvPr id="39" name="Chart 38">
            <a:extLst>
              <a:ext uri="{FF2B5EF4-FFF2-40B4-BE49-F238E27FC236}">
                <a16:creationId xmlns:a16="http://schemas.microsoft.com/office/drawing/2014/main" id="{BCCD7CAA-CFE6-4AC6-842A-D3A962C8D8FE}"/>
              </a:ext>
            </a:extLst>
          </p:cNvPr>
          <p:cNvGraphicFramePr/>
          <p:nvPr>
            <p:extLst>
              <p:ext uri="{D42A27DB-BD31-4B8C-83A1-F6EECF244321}">
                <p14:modId xmlns:p14="http://schemas.microsoft.com/office/powerpoint/2010/main" val="2940913232"/>
              </p:ext>
            </p:extLst>
          </p:nvPr>
        </p:nvGraphicFramePr>
        <p:xfrm>
          <a:off x="901940" y="2737682"/>
          <a:ext cx="4109141" cy="2524828"/>
        </p:xfrm>
        <a:graphic>
          <a:graphicData uri="http://schemas.openxmlformats.org/drawingml/2006/chart">
            <c:chart xmlns:c="http://schemas.openxmlformats.org/drawingml/2006/chart" xmlns:r="http://schemas.openxmlformats.org/officeDocument/2006/relationships" r:id="rId8"/>
          </a:graphicData>
        </a:graphic>
      </p:graphicFrame>
      <p:sp>
        <p:nvSpPr>
          <p:cNvPr id="41" name="Title 1">
            <a:extLst>
              <a:ext uri="{FF2B5EF4-FFF2-40B4-BE49-F238E27FC236}">
                <a16:creationId xmlns:a16="http://schemas.microsoft.com/office/drawing/2014/main" id="{EE7F69B7-3833-45CD-8A74-3B182F9B1F77}"/>
              </a:ext>
            </a:extLst>
          </p:cNvPr>
          <p:cNvSpPr txBox="1">
            <a:spLocks/>
          </p:cNvSpPr>
          <p:nvPr/>
        </p:nvSpPr>
        <p:spPr>
          <a:xfrm>
            <a:off x="6377559" y="475640"/>
            <a:ext cx="5014451" cy="725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Table of Contents</a:t>
            </a:r>
          </a:p>
        </p:txBody>
      </p:sp>
      <p:sp>
        <p:nvSpPr>
          <p:cNvPr id="43" name="TextBox 42">
            <a:extLst>
              <a:ext uri="{FF2B5EF4-FFF2-40B4-BE49-F238E27FC236}">
                <a16:creationId xmlns:a16="http://schemas.microsoft.com/office/drawing/2014/main" id="{BF68F626-1D44-4916-8FCD-4E7F14ECD509}"/>
              </a:ext>
            </a:extLst>
          </p:cNvPr>
          <p:cNvSpPr txBox="1"/>
          <p:nvPr/>
        </p:nvSpPr>
        <p:spPr>
          <a:xfrm>
            <a:off x="643131" y="884290"/>
            <a:ext cx="4583114"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RECOMMENDATION OF A LOW PERFORMING AD TO DISCONTINUE.</a:t>
            </a:r>
            <a:endParaRPr lang="en-CH" sz="2800" b="1" dirty="0">
              <a:latin typeface="Times New Roman" panose="02020603050405020304" pitchFamily="18" charset="0"/>
              <a:cs typeface="Times New Roman" panose="02020603050405020304" pitchFamily="18" charset="0"/>
            </a:endParaRPr>
          </a:p>
        </p:txBody>
      </p:sp>
      <p:pic>
        <p:nvPicPr>
          <p:cNvPr id="44" name="Picture 43">
            <a:extLst>
              <a:ext uri="{FF2B5EF4-FFF2-40B4-BE49-F238E27FC236}">
                <a16:creationId xmlns:a16="http://schemas.microsoft.com/office/drawing/2014/main" id="{03078F95-02E1-49E6-914A-EA0596D7A4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2" y="17564"/>
            <a:ext cx="1479245" cy="345317"/>
          </a:xfrm>
          <a:prstGeom prst="rect">
            <a:avLst/>
          </a:prstGeom>
        </p:spPr>
      </p:pic>
    </p:spTree>
    <p:extLst>
      <p:ext uri="{BB962C8B-B14F-4D97-AF65-F5344CB8AC3E}">
        <p14:creationId xmlns:p14="http://schemas.microsoft.com/office/powerpoint/2010/main" val="45622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6"/>
            <a:ext cx="1207363" cy="281848"/>
          </a:xfrm>
          <a:prstGeom prst="rect">
            <a:avLst/>
          </a:prstGeom>
        </p:spPr>
      </p:pic>
      <p:sp>
        <p:nvSpPr>
          <p:cNvPr id="5" name="TextBox 4">
            <a:extLst>
              <a:ext uri="{FF2B5EF4-FFF2-40B4-BE49-F238E27FC236}">
                <a16:creationId xmlns:a16="http://schemas.microsoft.com/office/drawing/2014/main" id="{DE336C1D-1CE0-4A5F-A256-3FD68F22E38D}"/>
              </a:ext>
            </a:extLst>
          </p:cNvPr>
          <p:cNvSpPr txBox="1"/>
          <p:nvPr/>
        </p:nvSpPr>
        <p:spPr>
          <a:xfrm>
            <a:off x="100668" y="1063612"/>
            <a:ext cx="12091332"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Aft>
                <a:spcPts val="800"/>
              </a:spcAft>
            </a:pPr>
            <a:r>
              <a:rPr lang="en-US" sz="2000" dirty="0">
                <a:effectLst/>
                <a:latin typeface="Open Sans" panose="020B0604020202020204" pitchFamily="34" charset="0"/>
                <a:ea typeface="Open Sans" panose="020B0604020202020204" pitchFamily="34" charset="0"/>
                <a:cs typeface="Open Sans" panose="020B0604020202020204" pitchFamily="34" charset="0"/>
              </a:rPr>
              <a:t>Ads with </a:t>
            </a:r>
            <a:r>
              <a:rPr lang="en-US" sz="2000" dirty="0">
                <a:latin typeface="Open Sans" panose="020B0604020202020204" pitchFamily="34" charset="0"/>
                <a:ea typeface="Open Sans" panose="020B0604020202020204" pitchFamily="34" charset="0"/>
                <a:cs typeface="Open Sans" panose="020B0604020202020204" pitchFamily="34" charset="0"/>
              </a:rPr>
              <a:t>very </a:t>
            </a:r>
            <a:r>
              <a:rPr lang="en-US" sz="2000" dirty="0">
                <a:effectLst/>
                <a:latin typeface="Open Sans" panose="020B0604020202020204" pitchFamily="34" charset="0"/>
                <a:ea typeface="Open Sans" panose="020B0604020202020204" pitchFamily="34" charset="0"/>
                <a:cs typeface="Open Sans" panose="020B0604020202020204" pitchFamily="34" charset="0"/>
              </a:rPr>
              <a:t>high CPC are those that generated poor amount of clicks despite spending large amount in running the ad. Such ad should be discontinued and so, in this case, </a:t>
            </a:r>
            <a:r>
              <a:rPr lang="en-US" sz="2000" b="1" dirty="0">
                <a:latin typeface="Open Sans" panose="020B0604020202020204" pitchFamily="34" charset="0"/>
                <a:ea typeface="Open Sans" panose="020B0604020202020204" pitchFamily="34" charset="0"/>
                <a:cs typeface="Open Sans" panose="020B0604020202020204" pitchFamily="34" charset="0"/>
              </a:rPr>
              <a:t>C</a:t>
            </a:r>
            <a:r>
              <a:rPr lang="en-US" sz="2000" b="1" dirty="0">
                <a:effectLst/>
                <a:latin typeface="Open Sans" panose="020B0604020202020204" pitchFamily="34" charset="0"/>
                <a:ea typeface="Open Sans" panose="020B0604020202020204" pitchFamily="34" charset="0"/>
                <a:cs typeface="Open Sans" panose="020B0604020202020204" pitchFamily="34" charset="0"/>
              </a:rPr>
              <a:t>ampaign 3 &amp; 10 with higher CPC are recommended</a:t>
            </a:r>
            <a:r>
              <a:rPr lang="en-US" sz="2000" dirty="0">
                <a:effectLst/>
                <a:latin typeface="Open Sans" panose="020B0604020202020204" pitchFamily="34" charset="0"/>
                <a:ea typeface="Open Sans" panose="020B0604020202020204" pitchFamily="34" charset="0"/>
                <a:cs typeface="Open Sans" panose="020B0604020202020204" pitchFamily="34" charset="0"/>
              </a:rPr>
              <a:t>.</a:t>
            </a:r>
            <a:endParaRPr lang="en-CH" sz="2000" dirty="0">
              <a:effectLst/>
              <a:latin typeface="Open Sans" panose="020B0604020202020204" pitchFamily="34" charset="0"/>
              <a:ea typeface="Open Sans" panose="020B0604020202020204" pitchFamily="34" charset="0"/>
              <a:cs typeface="Open Sans" panose="020B0604020202020204" pitchFamily="34" charset="0"/>
            </a:endParaRPr>
          </a:p>
        </p:txBody>
      </p:sp>
      <p:graphicFrame>
        <p:nvGraphicFramePr>
          <p:cNvPr id="6" name="Chart 5">
            <a:extLst>
              <a:ext uri="{FF2B5EF4-FFF2-40B4-BE49-F238E27FC236}">
                <a16:creationId xmlns:a16="http://schemas.microsoft.com/office/drawing/2014/main" id="{916F2C07-9D76-4343-9193-35D49119E570}"/>
              </a:ext>
            </a:extLst>
          </p:cNvPr>
          <p:cNvGraphicFramePr>
            <a:graphicFrameLocks/>
          </p:cNvGraphicFramePr>
          <p:nvPr>
            <p:extLst>
              <p:ext uri="{D42A27DB-BD31-4B8C-83A1-F6EECF244321}">
                <p14:modId xmlns:p14="http://schemas.microsoft.com/office/powerpoint/2010/main" val="2172115574"/>
              </p:ext>
            </p:extLst>
          </p:nvPr>
        </p:nvGraphicFramePr>
        <p:xfrm>
          <a:off x="204186" y="2186844"/>
          <a:ext cx="11855734" cy="4508596"/>
        </p:xfrm>
        <a:graphic>
          <a:graphicData uri="http://schemas.openxmlformats.org/drawingml/2006/chart">
            <c:chart xmlns:c="http://schemas.openxmlformats.org/drawingml/2006/chart" xmlns:r="http://schemas.openxmlformats.org/officeDocument/2006/relationships" r:id="rId4"/>
          </a:graphicData>
        </a:graphic>
      </p:graphicFrame>
      <p:sp>
        <p:nvSpPr>
          <p:cNvPr id="7" name="Shape 97">
            <a:extLst>
              <a:ext uri="{FF2B5EF4-FFF2-40B4-BE49-F238E27FC236}">
                <a16:creationId xmlns:a16="http://schemas.microsoft.com/office/drawing/2014/main" id="{58DA95EB-E202-4A38-B770-7D294CBBC228}"/>
              </a:ext>
            </a:extLst>
          </p:cNvPr>
          <p:cNvSpPr/>
          <p:nvPr/>
        </p:nvSpPr>
        <p:spPr>
          <a:xfrm>
            <a:off x="4160940" y="478021"/>
            <a:ext cx="3338818"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COST PER CLICK(CPC)</a:t>
            </a:r>
            <a:endParaRPr sz="2800" b="1" dirty="0">
              <a:solidFill>
                <a:schemeClr val="bg1"/>
              </a:solidFill>
            </a:endParaRPr>
          </a:p>
        </p:txBody>
      </p:sp>
      <p:sp>
        <p:nvSpPr>
          <p:cNvPr id="9" name="TextBox 8">
            <a:extLst>
              <a:ext uri="{FF2B5EF4-FFF2-40B4-BE49-F238E27FC236}">
                <a16:creationId xmlns:a16="http://schemas.microsoft.com/office/drawing/2014/main" id="{B327645B-0453-4736-A0B8-EFF9C8357B59}"/>
              </a:ext>
            </a:extLst>
          </p:cNvPr>
          <p:cNvSpPr txBox="1"/>
          <p:nvPr/>
        </p:nvSpPr>
        <p:spPr>
          <a:xfrm>
            <a:off x="10229294" y="2359673"/>
            <a:ext cx="1267288" cy="369332"/>
          </a:xfrm>
          <a:prstGeom prst="rect">
            <a:avLst/>
          </a:prstGeom>
          <a:noFill/>
        </p:spPr>
        <p:txBody>
          <a:bodyPr wrap="square">
            <a:spAutoFit/>
          </a:bodyPr>
          <a:lstStyle/>
          <a:p>
            <a:r>
              <a:rPr lang="en-US" b="1" dirty="0"/>
              <a:t>Ineffective</a:t>
            </a:r>
            <a:endParaRPr lang="en-CH" b="1" dirty="0"/>
          </a:p>
        </p:txBody>
      </p:sp>
    </p:spTree>
    <p:extLst>
      <p:ext uri="{BB962C8B-B14F-4D97-AF65-F5344CB8AC3E}">
        <p14:creationId xmlns:p14="http://schemas.microsoft.com/office/powerpoint/2010/main" val="304253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5"/>
            <a:ext cx="1180730" cy="275631"/>
          </a:xfrm>
          <a:prstGeom prst="rect">
            <a:avLst/>
          </a:prstGeom>
        </p:spPr>
      </p:pic>
      <p:sp>
        <p:nvSpPr>
          <p:cNvPr id="7" name="Shape 97">
            <a:extLst>
              <a:ext uri="{FF2B5EF4-FFF2-40B4-BE49-F238E27FC236}">
                <a16:creationId xmlns:a16="http://schemas.microsoft.com/office/drawing/2014/main" id="{58DA95EB-E202-4A38-B770-7D294CBBC228}"/>
              </a:ext>
            </a:extLst>
          </p:cNvPr>
          <p:cNvSpPr/>
          <p:nvPr/>
        </p:nvSpPr>
        <p:spPr>
          <a:xfrm>
            <a:off x="4160940" y="478021"/>
            <a:ext cx="3489820"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COST PER RESULT(CPR)</a:t>
            </a:r>
            <a:endParaRPr sz="2800" b="1" dirty="0">
              <a:solidFill>
                <a:schemeClr val="bg1"/>
              </a:solidFill>
            </a:endParaRPr>
          </a:p>
        </p:txBody>
      </p:sp>
      <p:sp>
        <p:nvSpPr>
          <p:cNvPr id="8" name="Shape 99">
            <a:extLst>
              <a:ext uri="{FF2B5EF4-FFF2-40B4-BE49-F238E27FC236}">
                <a16:creationId xmlns:a16="http://schemas.microsoft.com/office/drawing/2014/main" id="{74820688-F684-478B-BF55-4A953180C035}"/>
              </a:ext>
            </a:extLst>
          </p:cNvPr>
          <p:cNvSpPr/>
          <p:nvPr/>
        </p:nvSpPr>
        <p:spPr>
          <a:xfrm>
            <a:off x="133272" y="1024576"/>
            <a:ext cx="11925456" cy="121639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b="0" dirty="0"/>
              <a:t>Ads with very high cost per results are considered ineffective and should be discontinued for economical reasons. It entails ad that return poor results despite spending a relatively high amount in running the ad. Based on this metrics, </a:t>
            </a:r>
            <a:r>
              <a:rPr lang="en-US" dirty="0"/>
              <a:t>Campaign 3 and 10 should be discontinued</a:t>
            </a:r>
            <a:r>
              <a:rPr lang="en-US" b="0" dirty="0"/>
              <a:t>.</a:t>
            </a:r>
            <a:endParaRPr b="0" dirty="0"/>
          </a:p>
        </p:txBody>
      </p:sp>
      <p:graphicFrame>
        <p:nvGraphicFramePr>
          <p:cNvPr id="9" name="Chart 8">
            <a:extLst>
              <a:ext uri="{FF2B5EF4-FFF2-40B4-BE49-F238E27FC236}">
                <a16:creationId xmlns:a16="http://schemas.microsoft.com/office/drawing/2014/main" id="{EAE427C4-EDEC-4001-B0E3-4423A4E1D35F}"/>
              </a:ext>
            </a:extLst>
          </p:cNvPr>
          <p:cNvGraphicFramePr>
            <a:graphicFrameLocks/>
          </p:cNvGraphicFramePr>
          <p:nvPr>
            <p:extLst>
              <p:ext uri="{D42A27DB-BD31-4B8C-83A1-F6EECF244321}">
                <p14:modId xmlns:p14="http://schemas.microsoft.com/office/powerpoint/2010/main" val="107799197"/>
              </p:ext>
            </p:extLst>
          </p:nvPr>
        </p:nvGraphicFramePr>
        <p:xfrm>
          <a:off x="133272" y="2240966"/>
          <a:ext cx="11925456" cy="453575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C0E29BBE-140B-4D9F-81E8-1E0D406FED27}"/>
              </a:ext>
            </a:extLst>
          </p:cNvPr>
          <p:cNvSpPr txBox="1"/>
          <p:nvPr/>
        </p:nvSpPr>
        <p:spPr>
          <a:xfrm>
            <a:off x="10229295" y="2787522"/>
            <a:ext cx="1267288" cy="369332"/>
          </a:xfrm>
          <a:prstGeom prst="rect">
            <a:avLst/>
          </a:prstGeom>
          <a:noFill/>
        </p:spPr>
        <p:txBody>
          <a:bodyPr wrap="square">
            <a:spAutoFit/>
          </a:bodyPr>
          <a:lstStyle/>
          <a:p>
            <a:r>
              <a:rPr lang="en-US" b="1" dirty="0"/>
              <a:t>Ineffective</a:t>
            </a:r>
            <a:endParaRPr lang="en-CH" b="1" dirty="0"/>
          </a:p>
        </p:txBody>
      </p:sp>
    </p:spTree>
    <p:extLst>
      <p:ext uri="{BB962C8B-B14F-4D97-AF65-F5344CB8AC3E}">
        <p14:creationId xmlns:p14="http://schemas.microsoft.com/office/powerpoint/2010/main" val="313857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00831" cy="256980"/>
          </a:xfrm>
          <a:prstGeom prst="rect">
            <a:avLst/>
          </a:prstGeom>
        </p:spPr>
      </p:pic>
      <p:sp>
        <p:nvSpPr>
          <p:cNvPr id="5" name="Shape 97">
            <a:extLst>
              <a:ext uri="{FF2B5EF4-FFF2-40B4-BE49-F238E27FC236}">
                <a16:creationId xmlns:a16="http://schemas.microsoft.com/office/drawing/2014/main" id="{2A778D6D-3210-46DD-9810-A7640C19CC4D}"/>
              </a:ext>
            </a:extLst>
          </p:cNvPr>
          <p:cNvSpPr/>
          <p:nvPr/>
        </p:nvSpPr>
        <p:spPr>
          <a:xfrm>
            <a:off x="4272700" y="876680"/>
            <a:ext cx="3338818"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CONCLUSION</a:t>
            </a:r>
            <a:endParaRPr sz="2800" b="1" dirty="0">
              <a:solidFill>
                <a:schemeClr val="bg1"/>
              </a:solidFill>
            </a:endParaRPr>
          </a:p>
        </p:txBody>
      </p:sp>
      <p:sp>
        <p:nvSpPr>
          <p:cNvPr id="10" name="Shape 115">
            <a:extLst>
              <a:ext uri="{FF2B5EF4-FFF2-40B4-BE49-F238E27FC236}">
                <a16:creationId xmlns:a16="http://schemas.microsoft.com/office/drawing/2014/main" id="{36762851-51D3-42B3-A9C4-A4EF3D29681C}"/>
              </a:ext>
            </a:extLst>
          </p:cNvPr>
          <p:cNvSpPr/>
          <p:nvPr/>
        </p:nvSpPr>
        <p:spPr>
          <a:xfrm>
            <a:off x="2080235" y="1115691"/>
            <a:ext cx="8219440" cy="43189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nSpc>
                <a:spcPct val="250000"/>
              </a:lnSpc>
            </a:pPr>
            <a:r>
              <a:rPr lang="en-US" sz="2800" b="0" dirty="0">
                <a:latin typeface="+mn-lt"/>
              </a:rPr>
              <a:t>Based on the analysis in the previous slides, and the supporting visuals, the team strongly recommend that </a:t>
            </a:r>
            <a:r>
              <a:rPr lang="en-US" sz="2800" dirty="0">
                <a:latin typeface="+mn-lt"/>
              </a:rPr>
              <a:t>CAMPAIGN 3 and 10</a:t>
            </a:r>
            <a:r>
              <a:rPr lang="en-US" sz="2800" b="0" dirty="0">
                <a:latin typeface="+mn-lt"/>
              </a:rPr>
              <a:t> be discontinued, as it appears averagely, the most underperforming ad campaigns.</a:t>
            </a:r>
            <a:endParaRPr sz="2800" b="0" dirty="0">
              <a:latin typeface="+mn-lt"/>
            </a:endParaRPr>
          </a:p>
        </p:txBody>
      </p:sp>
    </p:spTree>
    <p:extLst>
      <p:ext uri="{BB962C8B-B14F-4D97-AF65-F5344CB8AC3E}">
        <p14:creationId xmlns:p14="http://schemas.microsoft.com/office/powerpoint/2010/main" val="221889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8">
            <a:extLst>
              <a:ext uri="{FF2B5EF4-FFF2-40B4-BE49-F238E27FC236}">
                <a16:creationId xmlns:a16="http://schemas.microsoft.com/office/drawing/2014/main" id="{BA604DA9-1C14-4E62-8852-34DC089D4716}"/>
              </a:ext>
            </a:extLst>
          </p:cNvPr>
          <p:cNvGrpSpPr>
            <a:grpSpLocks noChangeAspect="1"/>
          </p:cNvGrpSpPr>
          <p:nvPr/>
        </p:nvGrpSpPr>
        <p:grpSpPr bwMode="auto">
          <a:xfrm>
            <a:off x="418606" y="1500477"/>
            <a:ext cx="1814361" cy="4337487"/>
            <a:chOff x="4361" y="855"/>
            <a:chExt cx="919" cy="2197"/>
          </a:xfrm>
        </p:grpSpPr>
        <p:sp>
          <p:nvSpPr>
            <p:cNvPr id="15" name="Freeform 19">
              <a:extLst>
                <a:ext uri="{FF2B5EF4-FFF2-40B4-BE49-F238E27FC236}">
                  <a16:creationId xmlns:a16="http://schemas.microsoft.com/office/drawing/2014/main" id="{3A81F8AE-658A-4B1C-B2C8-5AF509C37B13}"/>
                </a:ext>
              </a:extLst>
            </p:cNvPr>
            <p:cNvSpPr>
              <a:spLocks noEditPoints="1"/>
            </p:cNvSpPr>
            <p:nvPr/>
          </p:nvSpPr>
          <p:spPr bwMode="auto">
            <a:xfrm>
              <a:off x="4361" y="855"/>
              <a:ext cx="919" cy="2197"/>
            </a:xfrm>
            <a:custGeom>
              <a:avLst/>
              <a:gdLst>
                <a:gd name="T0" fmla="*/ 471 w 540"/>
                <a:gd name="T1" fmla="*/ 272 h 1295"/>
                <a:gd name="T2" fmla="*/ 525 w 540"/>
                <a:gd name="T3" fmla="*/ 521 h 1295"/>
                <a:gd name="T4" fmla="*/ 452 w 540"/>
                <a:gd name="T5" fmla="*/ 623 h 1295"/>
                <a:gd name="T6" fmla="*/ 451 w 540"/>
                <a:gd name="T7" fmla="*/ 492 h 1295"/>
                <a:gd name="T8" fmla="*/ 451 w 540"/>
                <a:gd name="T9" fmla="*/ 449 h 1295"/>
                <a:gd name="T10" fmla="*/ 330 w 540"/>
                <a:gd name="T11" fmla="*/ 10 h 1295"/>
                <a:gd name="T12" fmla="*/ 364 w 540"/>
                <a:gd name="T13" fmla="*/ 38 h 1295"/>
                <a:gd name="T14" fmla="*/ 374 w 540"/>
                <a:gd name="T15" fmla="*/ 112 h 1295"/>
                <a:gd name="T16" fmla="*/ 358 w 540"/>
                <a:gd name="T17" fmla="*/ 142 h 1295"/>
                <a:gd name="T18" fmla="*/ 355 w 540"/>
                <a:gd name="T19" fmla="*/ 188 h 1295"/>
                <a:gd name="T20" fmla="*/ 425 w 540"/>
                <a:gd name="T21" fmla="*/ 230 h 1295"/>
                <a:gd name="T22" fmla="*/ 451 w 540"/>
                <a:gd name="T23" fmla="*/ 449 h 1295"/>
                <a:gd name="T24" fmla="*/ 441 w 540"/>
                <a:gd name="T25" fmla="*/ 520 h 1295"/>
                <a:gd name="T26" fmla="*/ 451 w 540"/>
                <a:gd name="T27" fmla="*/ 622 h 1295"/>
                <a:gd name="T28" fmla="*/ 429 w 540"/>
                <a:gd name="T29" fmla="*/ 642 h 1295"/>
                <a:gd name="T30" fmla="*/ 400 w 540"/>
                <a:gd name="T31" fmla="*/ 721 h 1295"/>
                <a:gd name="T32" fmla="*/ 360 w 540"/>
                <a:gd name="T33" fmla="*/ 1005 h 1295"/>
                <a:gd name="T34" fmla="*/ 332 w 540"/>
                <a:gd name="T35" fmla="*/ 1162 h 1295"/>
                <a:gd name="T36" fmla="*/ 345 w 540"/>
                <a:gd name="T37" fmla="*/ 1231 h 1295"/>
                <a:gd name="T38" fmla="*/ 333 w 540"/>
                <a:gd name="T39" fmla="*/ 1279 h 1295"/>
                <a:gd name="T40" fmla="*/ 273 w 540"/>
                <a:gd name="T41" fmla="*/ 1260 h 1295"/>
                <a:gd name="T42" fmla="*/ 277 w 540"/>
                <a:gd name="T43" fmla="*/ 1209 h 1295"/>
                <a:gd name="T44" fmla="*/ 272 w 540"/>
                <a:gd name="T45" fmla="*/ 1152 h 1295"/>
                <a:gd name="T46" fmla="*/ 274 w 540"/>
                <a:gd name="T47" fmla="*/ 1050 h 1295"/>
                <a:gd name="T48" fmla="*/ 284 w 540"/>
                <a:gd name="T49" fmla="*/ 961 h 1295"/>
                <a:gd name="T50" fmla="*/ 278 w 540"/>
                <a:gd name="T51" fmla="*/ 836 h 1295"/>
                <a:gd name="T52" fmla="*/ 250 w 540"/>
                <a:gd name="T53" fmla="*/ 789 h 1295"/>
                <a:gd name="T54" fmla="*/ 158 w 540"/>
                <a:gd name="T55" fmla="*/ 1136 h 1295"/>
                <a:gd name="T56" fmla="*/ 163 w 540"/>
                <a:gd name="T57" fmla="*/ 469 h 1295"/>
                <a:gd name="T58" fmla="*/ 158 w 540"/>
                <a:gd name="T59" fmla="*/ 437 h 1295"/>
                <a:gd name="T60" fmla="*/ 190 w 540"/>
                <a:gd name="T61" fmla="*/ 217 h 1295"/>
                <a:gd name="T62" fmla="*/ 272 w 540"/>
                <a:gd name="T63" fmla="*/ 185 h 1295"/>
                <a:gd name="T64" fmla="*/ 260 w 540"/>
                <a:gd name="T65" fmla="*/ 132 h 1295"/>
                <a:gd name="T66" fmla="*/ 265 w 540"/>
                <a:gd name="T67" fmla="*/ 69 h 1295"/>
                <a:gd name="T68" fmla="*/ 290 w 540"/>
                <a:gd name="T69" fmla="*/ 21 h 1295"/>
                <a:gd name="T70" fmla="*/ 330 w 540"/>
                <a:gd name="T71" fmla="*/ 10 h 1295"/>
                <a:gd name="T72" fmla="*/ 155 w 540"/>
                <a:gd name="T73" fmla="*/ 1151 h 1295"/>
                <a:gd name="T74" fmla="*/ 131 w 540"/>
                <a:gd name="T75" fmla="*/ 1241 h 1295"/>
                <a:gd name="T76" fmla="*/ 100 w 540"/>
                <a:gd name="T77" fmla="*/ 1255 h 1295"/>
                <a:gd name="T78" fmla="*/ 0 w 540"/>
                <a:gd name="T79" fmla="*/ 1285 h 1295"/>
                <a:gd name="T80" fmla="*/ 51 w 540"/>
                <a:gd name="T81" fmla="*/ 1218 h 1295"/>
                <a:gd name="T82" fmla="*/ 76 w 540"/>
                <a:gd name="T83" fmla="*/ 1101 h 1295"/>
                <a:gd name="T84" fmla="*/ 135 w 540"/>
                <a:gd name="T85" fmla="*/ 784 h 1295"/>
                <a:gd name="T86" fmla="*/ 154 w 540"/>
                <a:gd name="T87" fmla="*/ 662 h 1295"/>
                <a:gd name="T88" fmla="*/ 132 w 540"/>
                <a:gd name="T89" fmla="*/ 648 h 1295"/>
                <a:gd name="T90" fmla="*/ 126 w 540"/>
                <a:gd name="T91" fmla="*/ 610 h 1295"/>
                <a:gd name="T92" fmla="*/ 83 w 540"/>
                <a:gd name="T93" fmla="*/ 489 h 1295"/>
                <a:gd name="T94" fmla="*/ 114 w 540"/>
                <a:gd name="T95" fmla="*/ 341 h 1295"/>
                <a:gd name="T96" fmla="*/ 147 w 540"/>
                <a:gd name="T97" fmla="*/ 238 h 1295"/>
                <a:gd name="T98" fmla="*/ 158 w 540"/>
                <a:gd name="T99" fmla="*/ 437 h 1295"/>
                <a:gd name="T100" fmla="*/ 150 w 540"/>
                <a:gd name="T101" fmla="*/ 466 h 1295"/>
                <a:gd name="T102" fmla="*/ 158 w 540"/>
                <a:gd name="T103" fmla="*/ 50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0" h="1295">
                  <a:moveTo>
                    <a:pt x="451" y="240"/>
                  </a:moveTo>
                  <a:cubicBezTo>
                    <a:pt x="460" y="246"/>
                    <a:pt x="468" y="256"/>
                    <a:pt x="471" y="272"/>
                  </a:cubicBezTo>
                  <a:cubicBezTo>
                    <a:pt x="476" y="302"/>
                    <a:pt x="507" y="404"/>
                    <a:pt x="523" y="432"/>
                  </a:cubicBezTo>
                  <a:cubicBezTo>
                    <a:pt x="538" y="459"/>
                    <a:pt x="540" y="497"/>
                    <a:pt x="525" y="521"/>
                  </a:cubicBezTo>
                  <a:cubicBezTo>
                    <a:pt x="509" y="544"/>
                    <a:pt x="473" y="601"/>
                    <a:pt x="467" y="610"/>
                  </a:cubicBezTo>
                  <a:cubicBezTo>
                    <a:pt x="462" y="618"/>
                    <a:pt x="460" y="623"/>
                    <a:pt x="452" y="623"/>
                  </a:cubicBezTo>
                  <a:cubicBezTo>
                    <a:pt x="452" y="622"/>
                    <a:pt x="451" y="622"/>
                    <a:pt x="451" y="622"/>
                  </a:cubicBezTo>
                  <a:cubicBezTo>
                    <a:pt x="451" y="492"/>
                    <a:pt x="451" y="492"/>
                    <a:pt x="451" y="492"/>
                  </a:cubicBezTo>
                  <a:cubicBezTo>
                    <a:pt x="458" y="480"/>
                    <a:pt x="466" y="471"/>
                    <a:pt x="463" y="465"/>
                  </a:cubicBezTo>
                  <a:cubicBezTo>
                    <a:pt x="458" y="457"/>
                    <a:pt x="455" y="456"/>
                    <a:pt x="451" y="449"/>
                  </a:cubicBezTo>
                  <a:lnTo>
                    <a:pt x="451" y="240"/>
                  </a:lnTo>
                  <a:close/>
                  <a:moveTo>
                    <a:pt x="330" y="10"/>
                  </a:moveTo>
                  <a:cubicBezTo>
                    <a:pt x="337" y="16"/>
                    <a:pt x="345" y="27"/>
                    <a:pt x="352" y="23"/>
                  </a:cubicBezTo>
                  <a:cubicBezTo>
                    <a:pt x="358" y="20"/>
                    <a:pt x="357" y="38"/>
                    <a:pt x="364" y="38"/>
                  </a:cubicBezTo>
                  <a:cubicBezTo>
                    <a:pt x="372" y="38"/>
                    <a:pt x="380" y="64"/>
                    <a:pt x="379" y="78"/>
                  </a:cubicBezTo>
                  <a:cubicBezTo>
                    <a:pt x="378" y="92"/>
                    <a:pt x="375" y="106"/>
                    <a:pt x="374" y="112"/>
                  </a:cubicBezTo>
                  <a:cubicBezTo>
                    <a:pt x="373" y="118"/>
                    <a:pt x="370" y="141"/>
                    <a:pt x="365" y="141"/>
                  </a:cubicBezTo>
                  <a:cubicBezTo>
                    <a:pt x="360" y="141"/>
                    <a:pt x="358" y="142"/>
                    <a:pt x="358" y="142"/>
                  </a:cubicBezTo>
                  <a:cubicBezTo>
                    <a:pt x="358" y="142"/>
                    <a:pt x="353" y="160"/>
                    <a:pt x="353" y="174"/>
                  </a:cubicBezTo>
                  <a:cubicBezTo>
                    <a:pt x="353" y="188"/>
                    <a:pt x="355" y="188"/>
                    <a:pt x="355" y="188"/>
                  </a:cubicBezTo>
                  <a:cubicBezTo>
                    <a:pt x="363" y="202"/>
                    <a:pt x="363" y="202"/>
                    <a:pt x="363" y="202"/>
                  </a:cubicBezTo>
                  <a:cubicBezTo>
                    <a:pt x="363" y="202"/>
                    <a:pt x="406" y="224"/>
                    <a:pt x="425" y="230"/>
                  </a:cubicBezTo>
                  <a:cubicBezTo>
                    <a:pt x="434" y="232"/>
                    <a:pt x="443" y="235"/>
                    <a:pt x="451" y="240"/>
                  </a:cubicBezTo>
                  <a:cubicBezTo>
                    <a:pt x="451" y="449"/>
                    <a:pt x="451" y="449"/>
                    <a:pt x="451" y="449"/>
                  </a:cubicBezTo>
                  <a:cubicBezTo>
                    <a:pt x="448" y="445"/>
                    <a:pt x="446" y="439"/>
                    <a:pt x="443" y="426"/>
                  </a:cubicBezTo>
                  <a:cubicBezTo>
                    <a:pt x="443" y="453"/>
                    <a:pt x="434" y="493"/>
                    <a:pt x="441" y="520"/>
                  </a:cubicBezTo>
                  <a:cubicBezTo>
                    <a:pt x="440" y="510"/>
                    <a:pt x="445" y="500"/>
                    <a:pt x="451" y="492"/>
                  </a:cubicBezTo>
                  <a:cubicBezTo>
                    <a:pt x="451" y="622"/>
                    <a:pt x="451" y="622"/>
                    <a:pt x="451" y="622"/>
                  </a:cubicBezTo>
                  <a:cubicBezTo>
                    <a:pt x="444" y="622"/>
                    <a:pt x="439" y="623"/>
                    <a:pt x="439" y="623"/>
                  </a:cubicBezTo>
                  <a:cubicBezTo>
                    <a:pt x="439" y="623"/>
                    <a:pt x="435" y="638"/>
                    <a:pt x="429" y="642"/>
                  </a:cubicBezTo>
                  <a:cubicBezTo>
                    <a:pt x="423" y="647"/>
                    <a:pt x="415" y="662"/>
                    <a:pt x="413" y="657"/>
                  </a:cubicBezTo>
                  <a:cubicBezTo>
                    <a:pt x="411" y="651"/>
                    <a:pt x="406" y="696"/>
                    <a:pt x="400" y="721"/>
                  </a:cubicBezTo>
                  <a:cubicBezTo>
                    <a:pt x="395" y="745"/>
                    <a:pt x="369" y="914"/>
                    <a:pt x="369" y="939"/>
                  </a:cubicBezTo>
                  <a:cubicBezTo>
                    <a:pt x="369" y="963"/>
                    <a:pt x="359" y="988"/>
                    <a:pt x="360" y="1005"/>
                  </a:cubicBezTo>
                  <a:cubicBezTo>
                    <a:pt x="361" y="1022"/>
                    <a:pt x="357" y="1068"/>
                    <a:pt x="356" y="1093"/>
                  </a:cubicBezTo>
                  <a:cubicBezTo>
                    <a:pt x="355" y="1118"/>
                    <a:pt x="332" y="1144"/>
                    <a:pt x="332" y="1162"/>
                  </a:cubicBezTo>
                  <a:cubicBezTo>
                    <a:pt x="332" y="1181"/>
                    <a:pt x="338" y="1189"/>
                    <a:pt x="335" y="1200"/>
                  </a:cubicBezTo>
                  <a:cubicBezTo>
                    <a:pt x="332" y="1210"/>
                    <a:pt x="333" y="1218"/>
                    <a:pt x="345" y="1231"/>
                  </a:cubicBezTo>
                  <a:cubicBezTo>
                    <a:pt x="356" y="1243"/>
                    <a:pt x="361" y="1255"/>
                    <a:pt x="360" y="1264"/>
                  </a:cubicBezTo>
                  <a:cubicBezTo>
                    <a:pt x="359" y="1274"/>
                    <a:pt x="356" y="1278"/>
                    <a:pt x="333" y="1279"/>
                  </a:cubicBezTo>
                  <a:cubicBezTo>
                    <a:pt x="310" y="1280"/>
                    <a:pt x="288" y="1273"/>
                    <a:pt x="288" y="1267"/>
                  </a:cubicBezTo>
                  <a:cubicBezTo>
                    <a:pt x="288" y="1262"/>
                    <a:pt x="280" y="1260"/>
                    <a:pt x="273" y="1260"/>
                  </a:cubicBezTo>
                  <a:cubicBezTo>
                    <a:pt x="266" y="1260"/>
                    <a:pt x="267" y="1253"/>
                    <a:pt x="270" y="1239"/>
                  </a:cubicBezTo>
                  <a:cubicBezTo>
                    <a:pt x="273" y="1226"/>
                    <a:pt x="283" y="1208"/>
                    <a:pt x="277" y="1209"/>
                  </a:cubicBezTo>
                  <a:cubicBezTo>
                    <a:pt x="271" y="1211"/>
                    <a:pt x="266" y="1208"/>
                    <a:pt x="266" y="1188"/>
                  </a:cubicBezTo>
                  <a:cubicBezTo>
                    <a:pt x="266" y="1169"/>
                    <a:pt x="264" y="1163"/>
                    <a:pt x="272" y="1152"/>
                  </a:cubicBezTo>
                  <a:cubicBezTo>
                    <a:pt x="281" y="1140"/>
                    <a:pt x="279" y="1119"/>
                    <a:pt x="277" y="1102"/>
                  </a:cubicBezTo>
                  <a:cubicBezTo>
                    <a:pt x="275" y="1084"/>
                    <a:pt x="269" y="1072"/>
                    <a:pt x="274" y="1050"/>
                  </a:cubicBezTo>
                  <a:cubicBezTo>
                    <a:pt x="279" y="1029"/>
                    <a:pt x="280" y="1003"/>
                    <a:pt x="277" y="993"/>
                  </a:cubicBezTo>
                  <a:cubicBezTo>
                    <a:pt x="274" y="982"/>
                    <a:pt x="276" y="969"/>
                    <a:pt x="284" y="961"/>
                  </a:cubicBezTo>
                  <a:cubicBezTo>
                    <a:pt x="292" y="952"/>
                    <a:pt x="280" y="937"/>
                    <a:pt x="280" y="927"/>
                  </a:cubicBezTo>
                  <a:cubicBezTo>
                    <a:pt x="280" y="917"/>
                    <a:pt x="283" y="877"/>
                    <a:pt x="278" y="836"/>
                  </a:cubicBezTo>
                  <a:cubicBezTo>
                    <a:pt x="273" y="796"/>
                    <a:pt x="272" y="765"/>
                    <a:pt x="271" y="754"/>
                  </a:cubicBezTo>
                  <a:cubicBezTo>
                    <a:pt x="270" y="744"/>
                    <a:pt x="265" y="749"/>
                    <a:pt x="250" y="789"/>
                  </a:cubicBezTo>
                  <a:cubicBezTo>
                    <a:pt x="236" y="830"/>
                    <a:pt x="199" y="956"/>
                    <a:pt x="192" y="984"/>
                  </a:cubicBezTo>
                  <a:cubicBezTo>
                    <a:pt x="186" y="1008"/>
                    <a:pt x="166" y="1096"/>
                    <a:pt x="158" y="1136"/>
                  </a:cubicBezTo>
                  <a:cubicBezTo>
                    <a:pt x="158" y="509"/>
                    <a:pt x="158" y="509"/>
                    <a:pt x="158" y="509"/>
                  </a:cubicBezTo>
                  <a:cubicBezTo>
                    <a:pt x="160" y="506"/>
                    <a:pt x="158" y="485"/>
                    <a:pt x="163" y="469"/>
                  </a:cubicBezTo>
                  <a:cubicBezTo>
                    <a:pt x="169" y="451"/>
                    <a:pt x="171" y="426"/>
                    <a:pt x="172" y="396"/>
                  </a:cubicBezTo>
                  <a:cubicBezTo>
                    <a:pt x="172" y="396"/>
                    <a:pt x="165" y="421"/>
                    <a:pt x="158" y="437"/>
                  </a:cubicBezTo>
                  <a:cubicBezTo>
                    <a:pt x="158" y="224"/>
                    <a:pt x="158" y="224"/>
                    <a:pt x="158" y="224"/>
                  </a:cubicBezTo>
                  <a:cubicBezTo>
                    <a:pt x="164" y="221"/>
                    <a:pt x="175" y="219"/>
                    <a:pt x="190" y="217"/>
                  </a:cubicBezTo>
                  <a:cubicBezTo>
                    <a:pt x="226" y="212"/>
                    <a:pt x="252" y="202"/>
                    <a:pt x="261" y="195"/>
                  </a:cubicBezTo>
                  <a:cubicBezTo>
                    <a:pt x="266" y="191"/>
                    <a:pt x="269" y="188"/>
                    <a:pt x="272" y="185"/>
                  </a:cubicBezTo>
                  <a:cubicBezTo>
                    <a:pt x="274" y="182"/>
                    <a:pt x="279" y="177"/>
                    <a:pt x="275" y="177"/>
                  </a:cubicBezTo>
                  <a:cubicBezTo>
                    <a:pt x="266" y="176"/>
                    <a:pt x="264" y="142"/>
                    <a:pt x="260" y="132"/>
                  </a:cubicBezTo>
                  <a:cubicBezTo>
                    <a:pt x="255" y="122"/>
                    <a:pt x="257" y="115"/>
                    <a:pt x="260" y="106"/>
                  </a:cubicBezTo>
                  <a:cubicBezTo>
                    <a:pt x="263" y="97"/>
                    <a:pt x="257" y="83"/>
                    <a:pt x="265" y="69"/>
                  </a:cubicBezTo>
                  <a:cubicBezTo>
                    <a:pt x="272" y="55"/>
                    <a:pt x="262" y="37"/>
                    <a:pt x="272" y="35"/>
                  </a:cubicBezTo>
                  <a:cubicBezTo>
                    <a:pt x="283" y="33"/>
                    <a:pt x="279" y="21"/>
                    <a:pt x="290" y="21"/>
                  </a:cubicBezTo>
                  <a:cubicBezTo>
                    <a:pt x="300" y="21"/>
                    <a:pt x="301" y="6"/>
                    <a:pt x="312" y="11"/>
                  </a:cubicBezTo>
                  <a:cubicBezTo>
                    <a:pt x="322" y="16"/>
                    <a:pt x="322" y="0"/>
                    <a:pt x="330" y="10"/>
                  </a:cubicBezTo>
                  <a:close/>
                  <a:moveTo>
                    <a:pt x="158" y="1136"/>
                  </a:moveTo>
                  <a:cubicBezTo>
                    <a:pt x="156" y="1142"/>
                    <a:pt x="155" y="1147"/>
                    <a:pt x="155" y="1151"/>
                  </a:cubicBezTo>
                  <a:cubicBezTo>
                    <a:pt x="150" y="1175"/>
                    <a:pt x="144" y="1223"/>
                    <a:pt x="137" y="1223"/>
                  </a:cubicBezTo>
                  <a:cubicBezTo>
                    <a:pt x="131" y="1223"/>
                    <a:pt x="132" y="1228"/>
                    <a:pt x="131" y="1241"/>
                  </a:cubicBezTo>
                  <a:cubicBezTo>
                    <a:pt x="131" y="1255"/>
                    <a:pt x="117" y="1257"/>
                    <a:pt x="109" y="1260"/>
                  </a:cubicBezTo>
                  <a:cubicBezTo>
                    <a:pt x="102" y="1263"/>
                    <a:pt x="100" y="1255"/>
                    <a:pt x="100" y="1255"/>
                  </a:cubicBezTo>
                  <a:cubicBezTo>
                    <a:pt x="100" y="1255"/>
                    <a:pt x="87" y="1281"/>
                    <a:pt x="65" y="1284"/>
                  </a:cubicBezTo>
                  <a:cubicBezTo>
                    <a:pt x="43" y="1287"/>
                    <a:pt x="0" y="1295"/>
                    <a:pt x="0" y="1285"/>
                  </a:cubicBezTo>
                  <a:cubicBezTo>
                    <a:pt x="0" y="1274"/>
                    <a:pt x="5" y="1264"/>
                    <a:pt x="20" y="1256"/>
                  </a:cubicBezTo>
                  <a:cubicBezTo>
                    <a:pt x="34" y="1247"/>
                    <a:pt x="45" y="1224"/>
                    <a:pt x="51" y="1218"/>
                  </a:cubicBezTo>
                  <a:cubicBezTo>
                    <a:pt x="56" y="1212"/>
                    <a:pt x="49" y="1214"/>
                    <a:pt x="53" y="1203"/>
                  </a:cubicBezTo>
                  <a:cubicBezTo>
                    <a:pt x="58" y="1191"/>
                    <a:pt x="73" y="1123"/>
                    <a:pt x="76" y="1101"/>
                  </a:cubicBezTo>
                  <a:cubicBezTo>
                    <a:pt x="78" y="1078"/>
                    <a:pt x="77" y="1002"/>
                    <a:pt x="87" y="967"/>
                  </a:cubicBezTo>
                  <a:cubicBezTo>
                    <a:pt x="98" y="931"/>
                    <a:pt x="131" y="816"/>
                    <a:pt x="135" y="784"/>
                  </a:cubicBezTo>
                  <a:cubicBezTo>
                    <a:pt x="140" y="753"/>
                    <a:pt x="147" y="721"/>
                    <a:pt x="147" y="703"/>
                  </a:cubicBezTo>
                  <a:cubicBezTo>
                    <a:pt x="147" y="686"/>
                    <a:pt x="149" y="674"/>
                    <a:pt x="154" y="662"/>
                  </a:cubicBezTo>
                  <a:cubicBezTo>
                    <a:pt x="158" y="649"/>
                    <a:pt x="153" y="632"/>
                    <a:pt x="153" y="632"/>
                  </a:cubicBezTo>
                  <a:cubicBezTo>
                    <a:pt x="153" y="632"/>
                    <a:pt x="140" y="642"/>
                    <a:pt x="132" y="648"/>
                  </a:cubicBezTo>
                  <a:cubicBezTo>
                    <a:pt x="125" y="655"/>
                    <a:pt x="125" y="645"/>
                    <a:pt x="129" y="629"/>
                  </a:cubicBezTo>
                  <a:cubicBezTo>
                    <a:pt x="132" y="614"/>
                    <a:pt x="130" y="605"/>
                    <a:pt x="126" y="610"/>
                  </a:cubicBezTo>
                  <a:cubicBezTo>
                    <a:pt x="122" y="615"/>
                    <a:pt x="119" y="585"/>
                    <a:pt x="109" y="566"/>
                  </a:cubicBezTo>
                  <a:cubicBezTo>
                    <a:pt x="100" y="548"/>
                    <a:pt x="78" y="511"/>
                    <a:pt x="83" y="489"/>
                  </a:cubicBezTo>
                  <a:cubicBezTo>
                    <a:pt x="88" y="468"/>
                    <a:pt x="90" y="431"/>
                    <a:pt x="96" y="412"/>
                  </a:cubicBezTo>
                  <a:cubicBezTo>
                    <a:pt x="102" y="394"/>
                    <a:pt x="107" y="361"/>
                    <a:pt x="114" y="341"/>
                  </a:cubicBezTo>
                  <a:cubicBezTo>
                    <a:pt x="121" y="321"/>
                    <a:pt x="120" y="311"/>
                    <a:pt x="129" y="291"/>
                  </a:cubicBezTo>
                  <a:cubicBezTo>
                    <a:pt x="137" y="271"/>
                    <a:pt x="147" y="247"/>
                    <a:pt x="147" y="238"/>
                  </a:cubicBezTo>
                  <a:cubicBezTo>
                    <a:pt x="147" y="232"/>
                    <a:pt x="149" y="228"/>
                    <a:pt x="158" y="224"/>
                  </a:cubicBezTo>
                  <a:cubicBezTo>
                    <a:pt x="158" y="437"/>
                    <a:pt x="158" y="437"/>
                    <a:pt x="158" y="437"/>
                  </a:cubicBezTo>
                  <a:cubicBezTo>
                    <a:pt x="155" y="443"/>
                    <a:pt x="152" y="448"/>
                    <a:pt x="150" y="449"/>
                  </a:cubicBezTo>
                  <a:cubicBezTo>
                    <a:pt x="142" y="451"/>
                    <a:pt x="141" y="461"/>
                    <a:pt x="150" y="466"/>
                  </a:cubicBezTo>
                  <a:cubicBezTo>
                    <a:pt x="158" y="471"/>
                    <a:pt x="153" y="504"/>
                    <a:pt x="157" y="509"/>
                  </a:cubicBezTo>
                  <a:cubicBezTo>
                    <a:pt x="157" y="509"/>
                    <a:pt x="157" y="509"/>
                    <a:pt x="158" y="509"/>
                  </a:cubicBezTo>
                  <a:lnTo>
                    <a:pt x="158" y="113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0">
              <a:extLst>
                <a:ext uri="{FF2B5EF4-FFF2-40B4-BE49-F238E27FC236}">
                  <a16:creationId xmlns:a16="http://schemas.microsoft.com/office/drawing/2014/main" id="{96724586-CB3B-47ED-8741-02C7B8020D59}"/>
                </a:ext>
              </a:extLst>
            </p:cNvPr>
            <p:cNvSpPr>
              <a:spLocks/>
            </p:cNvSpPr>
            <p:nvPr/>
          </p:nvSpPr>
          <p:spPr bwMode="auto">
            <a:xfrm>
              <a:off x="4701" y="1169"/>
              <a:ext cx="325" cy="633"/>
            </a:xfrm>
            <a:custGeom>
              <a:avLst/>
              <a:gdLst>
                <a:gd name="T0" fmla="*/ 153 w 191"/>
                <a:gd name="T1" fmla="*/ 0 h 373"/>
                <a:gd name="T2" fmla="*/ 155 w 191"/>
                <a:gd name="T3" fmla="*/ 3 h 373"/>
                <a:gd name="T4" fmla="*/ 162 w 191"/>
                <a:gd name="T5" fmla="*/ 15 h 373"/>
                <a:gd name="T6" fmla="*/ 162 w 191"/>
                <a:gd name="T7" fmla="*/ 17 h 373"/>
                <a:gd name="T8" fmla="*/ 156 w 191"/>
                <a:gd name="T9" fmla="*/ 149 h 373"/>
                <a:gd name="T10" fmla="*/ 157 w 191"/>
                <a:gd name="T11" fmla="*/ 255 h 373"/>
                <a:gd name="T12" fmla="*/ 175 w 191"/>
                <a:gd name="T13" fmla="*/ 334 h 373"/>
                <a:gd name="T14" fmla="*/ 191 w 191"/>
                <a:gd name="T15" fmla="*/ 372 h 373"/>
                <a:gd name="T16" fmla="*/ 126 w 191"/>
                <a:gd name="T17" fmla="*/ 368 h 373"/>
                <a:gd name="T18" fmla="*/ 20 w 191"/>
                <a:gd name="T19" fmla="*/ 369 h 373"/>
                <a:gd name="T20" fmla="*/ 0 w 191"/>
                <a:gd name="T21" fmla="*/ 361 h 373"/>
                <a:gd name="T22" fmla="*/ 24 w 191"/>
                <a:gd name="T23" fmla="*/ 291 h 373"/>
                <a:gd name="T24" fmla="*/ 44 w 191"/>
                <a:gd name="T25" fmla="*/ 155 h 373"/>
                <a:gd name="T26" fmla="*/ 52 w 191"/>
                <a:gd name="T27" fmla="*/ 32 h 373"/>
                <a:gd name="T28" fmla="*/ 60 w 191"/>
                <a:gd name="T29" fmla="*/ 11 h 373"/>
                <a:gd name="T30" fmla="*/ 61 w 191"/>
                <a:gd name="T31" fmla="*/ 10 h 373"/>
                <a:gd name="T32" fmla="*/ 72 w 191"/>
                <a:gd name="T33" fmla="*/ 0 h 373"/>
                <a:gd name="T34" fmla="*/ 91 w 191"/>
                <a:gd name="T35" fmla="*/ 23 h 373"/>
                <a:gd name="T36" fmla="*/ 121 w 191"/>
                <a:gd name="T37" fmla="*/ 33 h 373"/>
                <a:gd name="T38" fmla="*/ 153 w 191"/>
                <a:gd name="T3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373">
                  <a:moveTo>
                    <a:pt x="153" y="0"/>
                  </a:moveTo>
                  <a:cubicBezTo>
                    <a:pt x="154" y="3"/>
                    <a:pt x="155" y="3"/>
                    <a:pt x="155" y="3"/>
                  </a:cubicBezTo>
                  <a:cubicBezTo>
                    <a:pt x="162" y="15"/>
                    <a:pt x="162" y="15"/>
                    <a:pt x="162" y="15"/>
                  </a:cubicBezTo>
                  <a:cubicBezTo>
                    <a:pt x="162" y="16"/>
                    <a:pt x="162" y="16"/>
                    <a:pt x="162" y="17"/>
                  </a:cubicBezTo>
                  <a:cubicBezTo>
                    <a:pt x="159" y="37"/>
                    <a:pt x="156" y="104"/>
                    <a:pt x="156" y="149"/>
                  </a:cubicBezTo>
                  <a:cubicBezTo>
                    <a:pt x="156" y="194"/>
                    <a:pt x="150" y="218"/>
                    <a:pt x="157" y="255"/>
                  </a:cubicBezTo>
                  <a:cubicBezTo>
                    <a:pt x="164" y="291"/>
                    <a:pt x="165" y="312"/>
                    <a:pt x="175" y="334"/>
                  </a:cubicBezTo>
                  <a:cubicBezTo>
                    <a:pt x="185" y="356"/>
                    <a:pt x="191" y="372"/>
                    <a:pt x="191" y="372"/>
                  </a:cubicBezTo>
                  <a:cubicBezTo>
                    <a:pt x="191" y="372"/>
                    <a:pt x="159" y="368"/>
                    <a:pt x="126" y="368"/>
                  </a:cubicBezTo>
                  <a:cubicBezTo>
                    <a:pt x="93" y="368"/>
                    <a:pt x="33" y="373"/>
                    <a:pt x="20" y="369"/>
                  </a:cubicBezTo>
                  <a:cubicBezTo>
                    <a:pt x="8" y="366"/>
                    <a:pt x="0" y="361"/>
                    <a:pt x="0" y="361"/>
                  </a:cubicBezTo>
                  <a:cubicBezTo>
                    <a:pt x="0" y="361"/>
                    <a:pt x="14" y="328"/>
                    <a:pt x="24" y="291"/>
                  </a:cubicBezTo>
                  <a:cubicBezTo>
                    <a:pt x="34" y="255"/>
                    <a:pt x="44" y="205"/>
                    <a:pt x="44" y="155"/>
                  </a:cubicBezTo>
                  <a:cubicBezTo>
                    <a:pt x="44" y="105"/>
                    <a:pt x="42" y="57"/>
                    <a:pt x="52" y="32"/>
                  </a:cubicBezTo>
                  <a:cubicBezTo>
                    <a:pt x="56" y="23"/>
                    <a:pt x="58" y="16"/>
                    <a:pt x="60" y="11"/>
                  </a:cubicBezTo>
                  <a:cubicBezTo>
                    <a:pt x="60" y="11"/>
                    <a:pt x="58" y="12"/>
                    <a:pt x="61" y="10"/>
                  </a:cubicBezTo>
                  <a:cubicBezTo>
                    <a:pt x="63" y="8"/>
                    <a:pt x="69" y="3"/>
                    <a:pt x="72" y="0"/>
                  </a:cubicBezTo>
                  <a:cubicBezTo>
                    <a:pt x="77" y="6"/>
                    <a:pt x="80" y="10"/>
                    <a:pt x="91" y="23"/>
                  </a:cubicBezTo>
                  <a:cubicBezTo>
                    <a:pt x="102" y="36"/>
                    <a:pt x="103" y="45"/>
                    <a:pt x="121" y="33"/>
                  </a:cubicBezTo>
                  <a:cubicBezTo>
                    <a:pt x="135" y="24"/>
                    <a:pt x="144" y="11"/>
                    <a:pt x="15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
              <a:extLst>
                <a:ext uri="{FF2B5EF4-FFF2-40B4-BE49-F238E27FC236}">
                  <a16:creationId xmlns:a16="http://schemas.microsoft.com/office/drawing/2014/main" id="{E0E52492-D8DF-44D3-A00A-E2CD269B17BC}"/>
                </a:ext>
              </a:extLst>
            </p:cNvPr>
            <p:cNvSpPr>
              <a:spLocks/>
            </p:cNvSpPr>
            <p:nvPr/>
          </p:nvSpPr>
          <p:spPr bwMode="auto">
            <a:xfrm>
              <a:off x="4752" y="1242"/>
              <a:ext cx="157" cy="626"/>
            </a:xfrm>
            <a:custGeom>
              <a:avLst/>
              <a:gdLst>
                <a:gd name="T0" fmla="*/ 77 w 92"/>
                <a:gd name="T1" fmla="*/ 0 h 369"/>
                <a:gd name="T2" fmla="*/ 59 w 92"/>
                <a:gd name="T3" fmla="*/ 18 h 369"/>
                <a:gd name="T4" fmla="*/ 65 w 92"/>
                <a:gd name="T5" fmla="*/ 29 h 369"/>
                <a:gd name="T6" fmla="*/ 37 w 92"/>
                <a:gd name="T7" fmla="*/ 139 h 369"/>
                <a:gd name="T8" fmla="*/ 4 w 92"/>
                <a:gd name="T9" fmla="*/ 314 h 369"/>
                <a:gd name="T10" fmla="*/ 15 w 92"/>
                <a:gd name="T11" fmla="*/ 354 h 369"/>
                <a:gd name="T12" fmla="*/ 35 w 92"/>
                <a:gd name="T13" fmla="*/ 356 h 369"/>
                <a:gd name="T14" fmla="*/ 59 w 92"/>
                <a:gd name="T15" fmla="*/ 311 h 369"/>
                <a:gd name="T16" fmla="*/ 80 w 92"/>
                <a:gd name="T17" fmla="*/ 168 h 369"/>
                <a:gd name="T18" fmla="*/ 87 w 92"/>
                <a:gd name="T19" fmla="*/ 57 h 369"/>
                <a:gd name="T20" fmla="*/ 81 w 92"/>
                <a:gd name="T21" fmla="*/ 29 h 369"/>
                <a:gd name="T22" fmla="*/ 92 w 92"/>
                <a:gd name="T23" fmla="*/ 17 h 369"/>
                <a:gd name="T24" fmla="*/ 77 w 92"/>
                <a:gd name="T2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369">
                  <a:moveTo>
                    <a:pt x="77" y="0"/>
                  </a:moveTo>
                  <a:cubicBezTo>
                    <a:pt x="59" y="18"/>
                    <a:pt x="59" y="18"/>
                    <a:pt x="59" y="18"/>
                  </a:cubicBezTo>
                  <a:cubicBezTo>
                    <a:pt x="59" y="18"/>
                    <a:pt x="68" y="21"/>
                    <a:pt x="65" y="29"/>
                  </a:cubicBezTo>
                  <a:cubicBezTo>
                    <a:pt x="62" y="37"/>
                    <a:pt x="49" y="81"/>
                    <a:pt x="37" y="139"/>
                  </a:cubicBezTo>
                  <a:cubicBezTo>
                    <a:pt x="24" y="198"/>
                    <a:pt x="7" y="300"/>
                    <a:pt x="4" y="314"/>
                  </a:cubicBezTo>
                  <a:cubicBezTo>
                    <a:pt x="0" y="329"/>
                    <a:pt x="5" y="339"/>
                    <a:pt x="15" y="354"/>
                  </a:cubicBezTo>
                  <a:cubicBezTo>
                    <a:pt x="24" y="369"/>
                    <a:pt x="25" y="369"/>
                    <a:pt x="35" y="356"/>
                  </a:cubicBezTo>
                  <a:cubicBezTo>
                    <a:pt x="45" y="343"/>
                    <a:pt x="52" y="348"/>
                    <a:pt x="59" y="311"/>
                  </a:cubicBezTo>
                  <a:cubicBezTo>
                    <a:pt x="65" y="274"/>
                    <a:pt x="75" y="200"/>
                    <a:pt x="80" y="168"/>
                  </a:cubicBezTo>
                  <a:cubicBezTo>
                    <a:pt x="85" y="135"/>
                    <a:pt x="91" y="72"/>
                    <a:pt x="87" y="57"/>
                  </a:cubicBezTo>
                  <a:cubicBezTo>
                    <a:pt x="83" y="43"/>
                    <a:pt x="80" y="35"/>
                    <a:pt x="81" y="29"/>
                  </a:cubicBezTo>
                  <a:cubicBezTo>
                    <a:pt x="83" y="23"/>
                    <a:pt x="92" y="17"/>
                    <a:pt x="92" y="17"/>
                  </a:cubicBezTo>
                  <a:cubicBezTo>
                    <a:pt x="92" y="17"/>
                    <a:pt x="85" y="4"/>
                    <a:pt x="77"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1">
            <a:extLst>
              <a:ext uri="{FF2B5EF4-FFF2-40B4-BE49-F238E27FC236}">
                <a16:creationId xmlns:a16="http://schemas.microsoft.com/office/drawing/2014/main" id="{D4D549DE-B494-4F43-90FC-AB64DBEB9379}"/>
              </a:ext>
            </a:extLst>
          </p:cNvPr>
          <p:cNvGrpSpPr>
            <a:grpSpLocks noChangeAspect="1"/>
          </p:cNvGrpSpPr>
          <p:nvPr/>
        </p:nvGrpSpPr>
        <p:grpSpPr bwMode="auto">
          <a:xfrm>
            <a:off x="2365169" y="1461760"/>
            <a:ext cx="1373059" cy="4295854"/>
            <a:chOff x="2681" y="545"/>
            <a:chExt cx="816" cy="2553"/>
          </a:xfrm>
        </p:grpSpPr>
        <p:sp>
          <p:nvSpPr>
            <p:cNvPr id="19" name="Freeform 12">
              <a:extLst>
                <a:ext uri="{FF2B5EF4-FFF2-40B4-BE49-F238E27FC236}">
                  <a16:creationId xmlns:a16="http://schemas.microsoft.com/office/drawing/2014/main" id="{D79699CB-353A-428C-A8ED-D4758F1FCF2F}"/>
                </a:ext>
              </a:extLst>
            </p:cNvPr>
            <p:cNvSpPr>
              <a:spLocks/>
            </p:cNvSpPr>
            <p:nvPr/>
          </p:nvSpPr>
          <p:spPr bwMode="auto">
            <a:xfrm>
              <a:off x="2681" y="545"/>
              <a:ext cx="816" cy="2553"/>
            </a:xfrm>
            <a:custGeom>
              <a:avLst/>
              <a:gdLst>
                <a:gd name="T0" fmla="*/ 230 w 342"/>
                <a:gd name="T1" fmla="*/ 37 h 1078"/>
                <a:gd name="T2" fmla="*/ 223 w 342"/>
                <a:gd name="T3" fmla="*/ 116 h 1078"/>
                <a:gd name="T4" fmla="*/ 203 w 342"/>
                <a:gd name="T5" fmla="*/ 159 h 1078"/>
                <a:gd name="T6" fmla="*/ 238 w 342"/>
                <a:gd name="T7" fmla="*/ 185 h 1078"/>
                <a:gd name="T8" fmla="*/ 304 w 342"/>
                <a:gd name="T9" fmla="*/ 271 h 1078"/>
                <a:gd name="T10" fmla="*/ 329 w 342"/>
                <a:gd name="T11" fmla="*/ 358 h 1078"/>
                <a:gd name="T12" fmla="*/ 278 w 342"/>
                <a:gd name="T13" fmla="*/ 377 h 1078"/>
                <a:gd name="T14" fmla="*/ 278 w 342"/>
                <a:gd name="T15" fmla="*/ 450 h 1078"/>
                <a:gd name="T16" fmla="*/ 286 w 342"/>
                <a:gd name="T17" fmla="*/ 572 h 1078"/>
                <a:gd name="T18" fmla="*/ 269 w 342"/>
                <a:gd name="T19" fmla="*/ 671 h 1078"/>
                <a:gd name="T20" fmla="*/ 233 w 342"/>
                <a:gd name="T21" fmla="*/ 921 h 1078"/>
                <a:gd name="T22" fmla="*/ 256 w 342"/>
                <a:gd name="T23" fmla="*/ 982 h 1078"/>
                <a:gd name="T24" fmla="*/ 284 w 342"/>
                <a:gd name="T25" fmla="*/ 1008 h 1078"/>
                <a:gd name="T26" fmla="*/ 257 w 342"/>
                <a:gd name="T27" fmla="*/ 1028 h 1078"/>
                <a:gd name="T28" fmla="*/ 212 w 342"/>
                <a:gd name="T29" fmla="*/ 1021 h 1078"/>
                <a:gd name="T30" fmla="*/ 158 w 342"/>
                <a:gd name="T31" fmla="*/ 1010 h 1078"/>
                <a:gd name="T32" fmla="*/ 162 w 342"/>
                <a:gd name="T33" fmla="*/ 952 h 1078"/>
                <a:gd name="T34" fmla="*/ 157 w 342"/>
                <a:gd name="T35" fmla="*/ 746 h 1078"/>
                <a:gd name="T36" fmla="*/ 74 w 342"/>
                <a:gd name="T37" fmla="*/ 1019 h 1078"/>
                <a:gd name="T38" fmla="*/ 88 w 342"/>
                <a:gd name="T39" fmla="*/ 1057 h 1078"/>
                <a:gd name="T40" fmla="*/ 24 w 342"/>
                <a:gd name="T41" fmla="*/ 1063 h 1078"/>
                <a:gd name="T42" fmla="*/ 2 w 342"/>
                <a:gd name="T43" fmla="*/ 1025 h 1078"/>
                <a:gd name="T44" fmla="*/ 6 w 342"/>
                <a:gd name="T45" fmla="*/ 980 h 1078"/>
                <a:gd name="T46" fmla="*/ 71 w 342"/>
                <a:gd name="T47" fmla="*/ 568 h 1078"/>
                <a:gd name="T48" fmla="*/ 70 w 342"/>
                <a:gd name="T49" fmla="*/ 492 h 1078"/>
                <a:gd name="T50" fmla="*/ 80 w 342"/>
                <a:gd name="T51" fmla="*/ 408 h 1078"/>
                <a:gd name="T52" fmla="*/ 56 w 342"/>
                <a:gd name="T53" fmla="*/ 284 h 1078"/>
                <a:gd name="T54" fmla="*/ 89 w 342"/>
                <a:gd name="T55" fmla="*/ 178 h 1078"/>
                <a:gd name="T56" fmla="*/ 134 w 342"/>
                <a:gd name="T57" fmla="*/ 138 h 1078"/>
                <a:gd name="T58" fmla="*/ 137 w 342"/>
                <a:gd name="T59" fmla="*/ 122 h 1078"/>
                <a:gd name="T60" fmla="*/ 126 w 342"/>
                <a:gd name="T61" fmla="*/ 88 h 1078"/>
                <a:gd name="T62" fmla="*/ 142 w 342"/>
                <a:gd name="T63" fmla="*/ 22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2" h="1078">
                  <a:moveTo>
                    <a:pt x="206" y="13"/>
                  </a:moveTo>
                  <a:cubicBezTo>
                    <a:pt x="214" y="14"/>
                    <a:pt x="223" y="19"/>
                    <a:pt x="230" y="37"/>
                  </a:cubicBezTo>
                  <a:cubicBezTo>
                    <a:pt x="236" y="55"/>
                    <a:pt x="237" y="68"/>
                    <a:pt x="231" y="81"/>
                  </a:cubicBezTo>
                  <a:cubicBezTo>
                    <a:pt x="225" y="94"/>
                    <a:pt x="225" y="104"/>
                    <a:pt x="223" y="116"/>
                  </a:cubicBezTo>
                  <a:cubicBezTo>
                    <a:pt x="220" y="128"/>
                    <a:pt x="212" y="147"/>
                    <a:pt x="206" y="149"/>
                  </a:cubicBezTo>
                  <a:cubicBezTo>
                    <a:pt x="201" y="150"/>
                    <a:pt x="203" y="154"/>
                    <a:pt x="203" y="159"/>
                  </a:cubicBezTo>
                  <a:cubicBezTo>
                    <a:pt x="203" y="165"/>
                    <a:pt x="206" y="172"/>
                    <a:pt x="206" y="172"/>
                  </a:cubicBezTo>
                  <a:cubicBezTo>
                    <a:pt x="206" y="172"/>
                    <a:pt x="222" y="181"/>
                    <a:pt x="238" y="185"/>
                  </a:cubicBezTo>
                  <a:cubicBezTo>
                    <a:pt x="253" y="189"/>
                    <a:pt x="277" y="206"/>
                    <a:pt x="279" y="228"/>
                  </a:cubicBezTo>
                  <a:cubicBezTo>
                    <a:pt x="281" y="250"/>
                    <a:pt x="291" y="260"/>
                    <a:pt x="304" y="271"/>
                  </a:cubicBezTo>
                  <a:cubicBezTo>
                    <a:pt x="317" y="283"/>
                    <a:pt x="331" y="283"/>
                    <a:pt x="335" y="303"/>
                  </a:cubicBezTo>
                  <a:cubicBezTo>
                    <a:pt x="339" y="324"/>
                    <a:pt x="342" y="352"/>
                    <a:pt x="329" y="358"/>
                  </a:cubicBezTo>
                  <a:cubicBezTo>
                    <a:pt x="316" y="364"/>
                    <a:pt x="284" y="361"/>
                    <a:pt x="284" y="361"/>
                  </a:cubicBezTo>
                  <a:cubicBezTo>
                    <a:pt x="284" y="361"/>
                    <a:pt x="283" y="372"/>
                    <a:pt x="278" y="377"/>
                  </a:cubicBezTo>
                  <a:cubicBezTo>
                    <a:pt x="273" y="382"/>
                    <a:pt x="265" y="386"/>
                    <a:pt x="265" y="386"/>
                  </a:cubicBezTo>
                  <a:cubicBezTo>
                    <a:pt x="265" y="386"/>
                    <a:pt x="275" y="424"/>
                    <a:pt x="278" y="450"/>
                  </a:cubicBezTo>
                  <a:cubicBezTo>
                    <a:pt x="280" y="476"/>
                    <a:pt x="284" y="530"/>
                    <a:pt x="286" y="543"/>
                  </a:cubicBezTo>
                  <a:cubicBezTo>
                    <a:pt x="289" y="556"/>
                    <a:pt x="291" y="567"/>
                    <a:pt x="286" y="572"/>
                  </a:cubicBezTo>
                  <a:cubicBezTo>
                    <a:pt x="280" y="576"/>
                    <a:pt x="277" y="577"/>
                    <a:pt x="277" y="577"/>
                  </a:cubicBezTo>
                  <a:cubicBezTo>
                    <a:pt x="277" y="577"/>
                    <a:pt x="275" y="635"/>
                    <a:pt x="269" y="671"/>
                  </a:cubicBezTo>
                  <a:cubicBezTo>
                    <a:pt x="264" y="707"/>
                    <a:pt x="255" y="747"/>
                    <a:pt x="248" y="789"/>
                  </a:cubicBezTo>
                  <a:cubicBezTo>
                    <a:pt x="241" y="831"/>
                    <a:pt x="235" y="900"/>
                    <a:pt x="233" y="921"/>
                  </a:cubicBezTo>
                  <a:cubicBezTo>
                    <a:pt x="230" y="942"/>
                    <a:pt x="229" y="943"/>
                    <a:pt x="233" y="952"/>
                  </a:cubicBezTo>
                  <a:cubicBezTo>
                    <a:pt x="236" y="961"/>
                    <a:pt x="261" y="979"/>
                    <a:pt x="256" y="982"/>
                  </a:cubicBezTo>
                  <a:cubicBezTo>
                    <a:pt x="252" y="985"/>
                    <a:pt x="252" y="985"/>
                    <a:pt x="252" y="985"/>
                  </a:cubicBezTo>
                  <a:cubicBezTo>
                    <a:pt x="252" y="985"/>
                    <a:pt x="269" y="1008"/>
                    <a:pt x="284" y="1008"/>
                  </a:cubicBezTo>
                  <a:cubicBezTo>
                    <a:pt x="299" y="1008"/>
                    <a:pt x="317" y="1013"/>
                    <a:pt x="317" y="1024"/>
                  </a:cubicBezTo>
                  <a:cubicBezTo>
                    <a:pt x="317" y="1035"/>
                    <a:pt x="272" y="1028"/>
                    <a:pt x="257" y="1028"/>
                  </a:cubicBezTo>
                  <a:cubicBezTo>
                    <a:pt x="242" y="1028"/>
                    <a:pt x="226" y="1021"/>
                    <a:pt x="219" y="1017"/>
                  </a:cubicBezTo>
                  <a:cubicBezTo>
                    <a:pt x="211" y="1014"/>
                    <a:pt x="212" y="1021"/>
                    <a:pt x="212" y="1021"/>
                  </a:cubicBezTo>
                  <a:cubicBezTo>
                    <a:pt x="212" y="1021"/>
                    <a:pt x="192" y="1021"/>
                    <a:pt x="178" y="1020"/>
                  </a:cubicBezTo>
                  <a:cubicBezTo>
                    <a:pt x="164" y="1018"/>
                    <a:pt x="158" y="1018"/>
                    <a:pt x="158" y="1010"/>
                  </a:cubicBezTo>
                  <a:cubicBezTo>
                    <a:pt x="158" y="1002"/>
                    <a:pt x="158" y="999"/>
                    <a:pt x="158" y="999"/>
                  </a:cubicBezTo>
                  <a:cubicBezTo>
                    <a:pt x="158" y="999"/>
                    <a:pt x="158" y="977"/>
                    <a:pt x="162" y="952"/>
                  </a:cubicBezTo>
                  <a:cubicBezTo>
                    <a:pt x="165" y="928"/>
                    <a:pt x="163" y="833"/>
                    <a:pt x="162" y="804"/>
                  </a:cubicBezTo>
                  <a:cubicBezTo>
                    <a:pt x="160" y="775"/>
                    <a:pt x="157" y="746"/>
                    <a:pt x="157" y="746"/>
                  </a:cubicBezTo>
                  <a:cubicBezTo>
                    <a:pt x="157" y="746"/>
                    <a:pt x="128" y="846"/>
                    <a:pt x="113" y="901"/>
                  </a:cubicBezTo>
                  <a:cubicBezTo>
                    <a:pt x="97" y="957"/>
                    <a:pt x="78" y="1016"/>
                    <a:pt x="74" y="1019"/>
                  </a:cubicBezTo>
                  <a:cubicBezTo>
                    <a:pt x="70" y="1021"/>
                    <a:pt x="71" y="1025"/>
                    <a:pt x="71" y="1025"/>
                  </a:cubicBezTo>
                  <a:cubicBezTo>
                    <a:pt x="71" y="1025"/>
                    <a:pt x="87" y="1044"/>
                    <a:pt x="88" y="1057"/>
                  </a:cubicBezTo>
                  <a:cubicBezTo>
                    <a:pt x="89" y="1070"/>
                    <a:pt x="92" y="1075"/>
                    <a:pt x="79" y="1077"/>
                  </a:cubicBezTo>
                  <a:cubicBezTo>
                    <a:pt x="66" y="1078"/>
                    <a:pt x="35" y="1070"/>
                    <a:pt x="24" y="1063"/>
                  </a:cubicBezTo>
                  <a:cubicBezTo>
                    <a:pt x="14" y="1055"/>
                    <a:pt x="13" y="1047"/>
                    <a:pt x="8" y="1043"/>
                  </a:cubicBezTo>
                  <a:cubicBezTo>
                    <a:pt x="2" y="1040"/>
                    <a:pt x="0" y="1034"/>
                    <a:pt x="2" y="1025"/>
                  </a:cubicBezTo>
                  <a:cubicBezTo>
                    <a:pt x="5" y="1016"/>
                    <a:pt x="5" y="1014"/>
                    <a:pt x="5" y="1014"/>
                  </a:cubicBezTo>
                  <a:cubicBezTo>
                    <a:pt x="5" y="1014"/>
                    <a:pt x="1" y="1011"/>
                    <a:pt x="6" y="980"/>
                  </a:cubicBezTo>
                  <a:cubicBezTo>
                    <a:pt x="11" y="950"/>
                    <a:pt x="35" y="786"/>
                    <a:pt x="50" y="712"/>
                  </a:cubicBezTo>
                  <a:cubicBezTo>
                    <a:pt x="66" y="639"/>
                    <a:pt x="71" y="577"/>
                    <a:pt x="71" y="568"/>
                  </a:cubicBezTo>
                  <a:cubicBezTo>
                    <a:pt x="71" y="558"/>
                    <a:pt x="68" y="559"/>
                    <a:pt x="62" y="556"/>
                  </a:cubicBezTo>
                  <a:cubicBezTo>
                    <a:pt x="56" y="552"/>
                    <a:pt x="68" y="513"/>
                    <a:pt x="70" y="492"/>
                  </a:cubicBezTo>
                  <a:cubicBezTo>
                    <a:pt x="71" y="471"/>
                    <a:pt x="73" y="456"/>
                    <a:pt x="73" y="442"/>
                  </a:cubicBezTo>
                  <a:cubicBezTo>
                    <a:pt x="72" y="428"/>
                    <a:pt x="78" y="419"/>
                    <a:pt x="80" y="408"/>
                  </a:cubicBezTo>
                  <a:cubicBezTo>
                    <a:pt x="81" y="397"/>
                    <a:pt x="85" y="368"/>
                    <a:pt x="77" y="344"/>
                  </a:cubicBezTo>
                  <a:cubicBezTo>
                    <a:pt x="68" y="319"/>
                    <a:pt x="60" y="289"/>
                    <a:pt x="56" y="284"/>
                  </a:cubicBezTo>
                  <a:cubicBezTo>
                    <a:pt x="52" y="279"/>
                    <a:pt x="56" y="261"/>
                    <a:pt x="58" y="238"/>
                  </a:cubicBezTo>
                  <a:cubicBezTo>
                    <a:pt x="60" y="214"/>
                    <a:pt x="66" y="190"/>
                    <a:pt x="89" y="178"/>
                  </a:cubicBezTo>
                  <a:cubicBezTo>
                    <a:pt x="112" y="165"/>
                    <a:pt x="122" y="162"/>
                    <a:pt x="128" y="152"/>
                  </a:cubicBezTo>
                  <a:cubicBezTo>
                    <a:pt x="135" y="141"/>
                    <a:pt x="131" y="140"/>
                    <a:pt x="134" y="138"/>
                  </a:cubicBezTo>
                  <a:cubicBezTo>
                    <a:pt x="137" y="136"/>
                    <a:pt x="138" y="135"/>
                    <a:pt x="138" y="135"/>
                  </a:cubicBezTo>
                  <a:cubicBezTo>
                    <a:pt x="138" y="135"/>
                    <a:pt x="138" y="126"/>
                    <a:pt x="137" y="122"/>
                  </a:cubicBezTo>
                  <a:cubicBezTo>
                    <a:pt x="136" y="118"/>
                    <a:pt x="132" y="118"/>
                    <a:pt x="131" y="113"/>
                  </a:cubicBezTo>
                  <a:cubicBezTo>
                    <a:pt x="129" y="109"/>
                    <a:pt x="125" y="96"/>
                    <a:pt x="126" y="88"/>
                  </a:cubicBezTo>
                  <a:cubicBezTo>
                    <a:pt x="127" y="80"/>
                    <a:pt x="129" y="79"/>
                    <a:pt x="129" y="79"/>
                  </a:cubicBezTo>
                  <a:cubicBezTo>
                    <a:pt x="129" y="79"/>
                    <a:pt x="125" y="35"/>
                    <a:pt x="142" y="22"/>
                  </a:cubicBezTo>
                  <a:cubicBezTo>
                    <a:pt x="159" y="10"/>
                    <a:pt x="189" y="0"/>
                    <a:pt x="206" y="1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2017622C-271E-4BDD-8FDC-004F0A144E1B}"/>
                </a:ext>
              </a:extLst>
            </p:cNvPr>
            <p:cNvSpPr>
              <a:spLocks/>
            </p:cNvSpPr>
            <p:nvPr/>
          </p:nvSpPr>
          <p:spPr bwMode="auto">
            <a:xfrm>
              <a:off x="2998" y="867"/>
              <a:ext cx="184" cy="156"/>
            </a:xfrm>
            <a:custGeom>
              <a:avLst/>
              <a:gdLst>
                <a:gd name="T0" fmla="*/ 70 w 77"/>
                <a:gd name="T1" fmla="*/ 26 h 66"/>
                <a:gd name="T2" fmla="*/ 73 w 77"/>
                <a:gd name="T3" fmla="*/ 36 h 66"/>
                <a:gd name="T4" fmla="*/ 74 w 77"/>
                <a:gd name="T5" fmla="*/ 37 h 66"/>
                <a:gd name="T6" fmla="*/ 77 w 77"/>
                <a:gd name="T7" fmla="*/ 66 h 66"/>
                <a:gd name="T8" fmla="*/ 74 w 77"/>
                <a:gd name="T9" fmla="*/ 63 h 66"/>
                <a:gd name="T10" fmla="*/ 63 w 77"/>
                <a:gd name="T11" fmla="*/ 48 h 66"/>
                <a:gd name="T12" fmla="*/ 56 w 77"/>
                <a:gd name="T13" fmla="*/ 63 h 66"/>
                <a:gd name="T14" fmla="*/ 0 w 77"/>
                <a:gd name="T15" fmla="*/ 4 h 66"/>
                <a:gd name="T16" fmla="*/ 1 w 77"/>
                <a:gd name="T17" fmla="*/ 2 h 66"/>
                <a:gd name="T18" fmla="*/ 5 w 77"/>
                <a:gd name="T19" fmla="*/ 0 h 66"/>
                <a:gd name="T20" fmla="*/ 27 w 77"/>
                <a:gd name="T21" fmla="*/ 25 h 66"/>
                <a:gd name="T22" fmla="*/ 63 w 77"/>
                <a:gd name="T23" fmla="*/ 45 h 66"/>
                <a:gd name="T24" fmla="*/ 70 w 77"/>
                <a:gd name="T25" fmla="*/ 2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66">
                  <a:moveTo>
                    <a:pt x="70" y="26"/>
                  </a:moveTo>
                  <a:cubicBezTo>
                    <a:pt x="71" y="31"/>
                    <a:pt x="73" y="36"/>
                    <a:pt x="73" y="36"/>
                  </a:cubicBezTo>
                  <a:cubicBezTo>
                    <a:pt x="73" y="36"/>
                    <a:pt x="74" y="37"/>
                    <a:pt x="74" y="37"/>
                  </a:cubicBezTo>
                  <a:cubicBezTo>
                    <a:pt x="74" y="43"/>
                    <a:pt x="76" y="56"/>
                    <a:pt x="77" y="66"/>
                  </a:cubicBezTo>
                  <a:cubicBezTo>
                    <a:pt x="76" y="66"/>
                    <a:pt x="75" y="65"/>
                    <a:pt x="74" y="63"/>
                  </a:cubicBezTo>
                  <a:cubicBezTo>
                    <a:pt x="69" y="52"/>
                    <a:pt x="67" y="46"/>
                    <a:pt x="63" y="48"/>
                  </a:cubicBezTo>
                  <a:cubicBezTo>
                    <a:pt x="61" y="50"/>
                    <a:pt x="58" y="57"/>
                    <a:pt x="56" y="63"/>
                  </a:cubicBezTo>
                  <a:cubicBezTo>
                    <a:pt x="43" y="48"/>
                    <a:pt x="12" y="14"/>
                    <a:pt x="0" y="4"/>
                  </a:cubicBezTo>
                  <a:cubicBezTo>
                    <a:pt x="0" y="3"/>
                    <a:pt x="0" y="3"/>
                    <a:pt x="1" y="2"/>
                  </a:cubicBezTo>
                  <a:cubicBezTo>
                    <a:pt x="3" y="1"/>
                    <a:pt x="4" y="0"/>
                    <a:pt x="5" y="0"/>
                  </a:cubicBezTo>
                  <a:cubicBezTo>
                    <a:pt x="8" y="6"/>
                    <a:pt x="17" y="19"/>
                    <a:pt x="27" y="25"/>
                  </a:cubicBezTo>
                  <a:cubicBezTo>
                    <a:pt x="38" y="31"/>
                    <a:pt x="63" y="45"/>
                    <a:pt x="63" y="45"/>
                  </a:cubicBezTo>
                  <a:cubicBezTo>
                    <a:pt x="63" y="45"/>
                    <a:pt x="68" y="33"/>
                    <a:pt x="7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5B18F552-8F08-4A87-AAD8-54E6EB9C4046}"/>
                </a:ext>
              </a:extLst>
            </p:cNvPr>
            <p:cNvSpPr>
              <a:spLocks/>
            </p:cNvSpPr>
            <p:nvPr/>
          </p:nvSpPr>
          <p:spPr bwMode="auto">
            <a:xfrm>
              <a:off x="3210" y="1225"/>
              <a:ext cx="93" cy="130"/>
            </a:xfrm>
            <a:custGeom>
              <a:avLst/>
              <a:gdLst>
                <a:gd name="T0" fmla="*/ 7 w 39"/>
                <a:gd name="T1" fmla="*/ 43 h 55"/>
                <a:gd name="T2" fmla="*/ 21 w 39"/>
                <a:gd name="T3" fmla="*/ 27 h 55"/>
                <a:gd name="T4" fmla="*/ 5 w 39"/>
                <a:gd name="T5" fmla="*/ 8 h 55"/>
                <a:gd name="T6" fmla="*/ 19 w 39"/>
                <a:gd name="T7" fmla="*/ 8 h 55"/>
                <a:gd name="T8" fmla="*/ 39 w 39"/>
                <a:gd name="T9" fmla="*/ 55 h 55"/>
                <a:gd name="T10" fmla="*/ 7 w 39"/>
                <a:gd name="T11" fmla="*/ 43 h 55"/>
              </a:gdLst>
              <a:ahLst/>
              <a:cxnLst>
                <a:cxn ang="0">
                  <a:pos x="T0" y="T1"/>
                </a:cxn>
                <a:cxn ang="0">
                  <a:pos x="T2" y="T3"/>
                </a:cxn>
                <a:cxn ang="0">
                  <a:pos x="T4" y="T5"/>
                </a:cxn>
                <a:cxn ang="0">
                  <a:pos x="T6" y="T7"/>
                </a:cxn>
                <a:cxn ang="0">
                  <a:pos x="T8" y="T9"/>
                </a:cxn>
                <a:cxn ang="0">
                  <a:pos x="T10" y="T11"/>
                </a:cxn>
              </a:cxnLst>
              <a:rect l="0" t="0" r="r" b="b"/>
              <a:pathLst>
                <a:path w="39" h="55">
                  <a:moveTo>
                    <a:pt x="7" y="43"/>
                  </a:moveTo>
                  <a:cubicBezTo>
                    <a:pt x="7" y="43"/>
                    <a:pt x="21" y="38"/>
                    <a:pt x="21" y="27"/>
                  </a:cubicBezTo>
                  <a:cubicBezTo>
                    <a:pt x="21" y="16"/>
                    <a:pt x="11" y="8"/>
                    <a:pt x="5" y="8"/>
                  </a:cubicBezTo>
                  <a:cubicBezTo>
                    <a:pt x="0" y="7"/>
                    <a:pt x="8" y="0"/>
                    <a:pt x="19" y="8"/>
                  </a:cubicBezTo>
                  <a:cubicBezTo>
                    <a:pt x="30" y="17"/>
                    <a:pt x="39" y="55"/>
                    <a:pt x="39" y="55"/>
                  </a:cubicBezTo>
                  <a:cubicBezTo>
                    <a:pt x="39" y="55"/>
                    <a:pt x="16" y="47"/>
                    <a:pt x="7"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927519E3-AB06-46EA-9BF3-0481B825BA47}"/>
                </a:ext>
              </a:extLst>
            </p:cNvPr>
            <p:cNvSpPr>
              <a:spLocks/>
            </p:cNvSpPr>
            <p:nvPr/>
          </p:nvSpPr>
          <p:spPr bwMode="auto">
            <a:xfrm>
              <a:off x="3296" y="1371"/>
              <a:ext cx="22" cy="100"/>
            </a:xfrm>
            <a:custGeom>
              <a:avLst/>
              <a:gdLst>
                <a:gd name="T0" fmla="*/ 3 w 9"/>
                <a:gd name="T1" fmla="*/ 0 h 42"/>
                <a:gd name="T2" fmla="*/ 9 w 9"/>
                <a:gd name="T3" fmla="*/ 35 h 42"/>
                <a:gd name="T4" fmla="*/ 0 w 9"/>
                <a:gd name="T5" fmla="*/ 42 h 42"/>
                <a:gd name="T6" fmla="*/ 3 w 9"/>
                <a:gd name="T7" fmla="*/ 0 h 42"/>
              </a:gdLst>
              <a:ahLst/>
              <a:cxnLst>
                <a:cxn ang="0">
                  <a:pos x="T0" y="T1"/>
                </a:cxn>
                <a:cxn ang="0">
                  <a:pos x="T2" y="T3"/>
                </a:cxn>
                <a:cxn ang="0">
                  <a:pos x="T4" y="T5"/>
                </a:cxn>
                <a:cxn ang="0">
                  <a:pos x="T6" y="T7"/>
                </a:cxn>
              </a:cxnLst>
              <a:rect l="0" t="0" r="r" b="b"/>
              <a:pathLst>
                <a:path w="9" h="42">
                  <a:moveTo>
                    <a:pt x="3" y="0"/>
                  </a:moveTo>
                  <a:cubicBezTo>
                    <a:pt x="9" y="35"/>
                    <a:pt x="9" y="35"/>
                    <a:pt x="9" y="35"/>
                  </a:cubicBezTo>
                  <a:cubicBezTo>
                    <a:pt x="0" y="42"/>
                    <a:pt x="0" y="42"/>
                    <a:pt x="0" y="42"/>
                  </a:cubicBezTo>
                  <a:cubicBezTo>
                    <a:pt x="0" y="42"/>
                    <a:pt x="2" y="12"/>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4">
            <a:extLst>
              <a:ext uri="{FF2B5EF4-FFF2-40B4-BE49-F238E27FC236}">
                <a16:creationId xmlns:a16="http://schemas.microsoft.com/office/drawing/2014/main" id="{58B9E599-21AD-48C3-830F-6A8697D1E055}"/>
              </a:ext>
            </a:extLst>
          </p:cNvPr>
          <p:cNvGrpSpPr>
            <a:grpSpLocks noChangeAspect="1"/>
          </p:cNvGrpSpPr>
          <p:nvPr/>
        </p:nvGrpSpPr>
        <p:grpSpPr bwMode="auto">
          <a:xfrm>
            <a:off x="1676054" y="1881358"/>
            <a:ext cx="1022428" cy="4104801"/>
            <a:chOff x="4369" y="343"/>
            <a:chExt cx="610" cy="2449"/>
          </a:xfrm>
        </p:grpSpPr>
        <p:sp>
          <p:nvSpPr>
            <p:cNvPr id="24" name="Freeform 25">
              <a:extLst>
                <a:ext uri="{FF2B5EF4-FFF2-40B4-BE49-F238E27FC236}">
                  <a16:creationId xmlns:a16="http://schemas.microsoft.com/office/drawing/2014/main" id="{49CB11C7-2AF4-4C8A-A4F5-6B0666E9DDF9}"/>
                </a:ext>
              </a:extLst>
            </p:cNvPr>
            <p:cNvSpPr>
              <a:spLocks noEditPoints="1"/>
            </p:cNvSpPr>
            <p:nvPr/>
          </p:nvSpPr>
          <p:spPr bwMode="auto">
            <a:xfrm>
              <a:off x="4369" y="343"/>
              <a:ext cx="610" cy="2449"/>
            </a:xfrm>
            <a:custGeom>
              <a:avLst/>
              <a:gdLst>
                <a:gd name="T0" fmla="*/ 122 w 255"/>
                <a:gd name="T1" fmla="*/ 0 h 1034"/>
                <a:gd name="T2" fmla="*/ 168 w 255"/>
                <a:gd name="T3" fmla="*/ 41 h 1034"/>
                <a:gd name="T4" fmla="*/ 176 w 255"/>
                <a:gd name="T5" fmla="*/ 71 h 1034"/>
                <a:gd name="T6" fmla="*/ 183 w 255"/>
                <a:gd name="T7" fmla="*/ 111 h 1034"/>
                <a:gd name="T8" fmla="*/ 196 w 255"/>
                <a:gd name="T9" fmla="*/ 152 h 1034"/>
                <a:gd name="T10" fmla="*/ 203 w 255"/>
                <a:gd name="T11" fmla="*/ 172 h 1034"/>
                <a:gd name="T12" fmla="*/ 240 w 255"/>
                <a:gd name="T13" fmla="*/ 194 h 1034"/>
                <a:gd name="T14" fmla="*/ 252 w 255"/>
                <a:gd name="T15" fmla="*/ 271 h 1034"/>
                <a:gd name="T16" fmla="*/ 245 w 255"/>
                <a:gd name="T17" fmla="*/ 338 h 1034"/>
                <a:gd name="T18" fmla="*/ 219 w 255"/>
                <a:gd name="T19" fmla="*/ 357 h 1034"/>
                <a:gd name="T20" fmla="*/ 226 w 255"/>
                <a:gd name="T21" fmla="*/ 424 h 1034"/>
                <a:gd name="T22" fmla="*/ 235 w 255"/>
                <a:gd name="T23" fmla="*/ 473 h 1034"/>
                <a:gd name="T24" fmla="*/ 222 w 255"/>
                <a:gd name="T25" fmla="*/ 475 h 1034"/>
                <a:gd name="T26" fmla="*/ 216 w 255"/>
                <a:gd name="T27" fmla="*/ 541 h 1034"/>
                <a:gd name="T28" fmla="*/ 196 w 255"/>
                <a:gd name="T29" fmla="*/ 650 h 1034"/>
                <a:gd name="T30" fmla="*/ 189 w 255"/>
                <a:gd name="T31" fmla="*/ 664 h 1034"/>
                <a:gd name="T32" fmla="*/ 179 w 255"/>
                <a:gd name="T33" fmla="*/ 664 h 1034"/>
                <a:gd name="T34" fmla="*/ 177 w 255"/>
                <a:gd name="T35" fmla="*/ 697 h 1034"/>
                <a:gd name="T36" fmla="*/ 170 w 255"/>
                <a:gd name="T37" fmla="*/ 765 h 1034"/>
                <a:gd name="T38" fmla="*/ 141 w 255"/>
                <a:gd name="T39" fmla="*/ 872 h 1034"/>
                <a:gd name="T40" fmla="*/ 161 w 255"/>
                <a:gd name="T41" fmla="*/ 933 h 1034"/>
                <a:gd name="T42" fmla="*/ 179 w 255"/>
                <a:gd name="T43" fmla="*/ 973 h 1034"/>
                <a:gd name="T44" fmla="*/ 152 w 255"/>
                <a:gd name="T45" fmla="*/ 975 h 1034"/>
                <a:gd name="T46" fmla="*/ 139 w 255"/>
                <a:gd name="T47" fmla="*/ 966 h 1034"/>
                <a:gd name="T48" fmla="*/ 143 w 255"/>
                <a:gd name="T49" fmla="*/ 986 h 1034"/>
                <a:gd name="T50" fmla="*/ 128 w 255"/>
                <a:gd name="T51" fmla="*/ 1034 h 1034"/>
                <a:gd name="T52" fmla="*/ 122 w 255"/>
                <a:gd name="T53" fmla="*/ 1033 h 1034"/>
                <a:gd name="T54" fmla="*/ 122 w 255"/>
                <a:gd name="T55" fmla="*/ 726 h 1034"/>
                <a:gd name="T56" fmla="*/ 125 w 255"/>
                <a:gd name="T57" fmla="*/ 709 h 1034"/>
                <a:gd name="T58" fmla="*/ 125 w 255"/>
                <a:gd name="T59" fmla="*/ 662 h 1034"/>
                <a:gd name="T60" fmla="*/ 122 w 255"/>
                <a:gd name="T61" fmla="*/ 680 h 1034"/>
                <a:gd name="T62" fmla="*/ 122 w 255"/>
                <a:gd name="T63" fmla="*/ 0 h 1034"/>
                <a:gd name="T64" fmla="*/ 121 w 255"/>
                <a:gd name="T65" fmla="*/ 0 h 1034"/>
                <a:gd name="T66" fmla="*/ 122 w 255"/>
                <a:gd name="T67" fmla="*/ 0 h 1034"/>
                <a:gd name="T68" fmla="*/ 122 w 255"/>
                <a:gd name="T69" fmla="*/ 680 h 1034"/>
                <a:gd name="T70" fmla="*/ 119 w 255"/>
                <a:gd name="T71" fmla="*/ 698 h 1034"/>
                <a:gd name="T72" fmla="*/ 120 w 255"/>
                <a:gd name="T73" fmla="*/ 721 h 1034"/>
                <a:gd name="T74" fmla="*/ 121 w 255"/>
                <a:gd name="T75" fmla="*/ 737 h 1034"/>
                <a:gd name="T76" fmla="*/ 122 w 255"/>
                <a:gd name="T77" fmla="*/ 726 h 1034"/>
                <a:gd name="T78" fmla="*/ 122 w 255"/>
                <a:gd name="T79" fmla="*/ 1033 h 1034"/>
                <a:gd name="T80" fmla="*/ 101 w 255"/>
                <a:gd name="T81" fmla="*/ 992 h 1034"/>
                <a:gd name="T82" fmla="*/ 100 w 255"/>
                <a:gd name="T83" fmla="*/ 948 h 1034"/>
                <a:gd name="T84" fmla="*/ 92 w 255"/>
                <a:gd name="T85" fmla="*/ 901 h 1034"/>
                <a:gd name="T86" fmla="*/ 59 w 255"/>
                <a:gd name="T87" fmla="*/ 756 h 1034"/>
                <a:gd name="T88" fmla="*/ 61 w 255"/>
                <a:gd name="T89" fmla="*/ 692 h 1034"/>
                <a:gd name="T90" fmla="*/ 57 w 255"/>
                <a:gd name="T91" fmla="*/ 661 h 1034"/>
                <a:gd name="T92" fmla="*/ 39 w 255"/>
                <a:gd name="T93" fmla="*/ 645 h 1034"/>
                <a:gd name="T94" fmla="*/ 34 w 255"/>
                <a:gd name="T95" fmla="*/ 530 h 1034"/>
                <a:gd name="T96" fmla="*/ 35 w 255"/>
                <a:gd name="T97" fmla="*/ 468 h 1034"/>
                <a:gd name="T98" fmla="*/ 13 w 255"/>
                <a:gd name="T99" fmla="*/ 464 h 1034"/>
                <a:gd name="T100" fmla="*/ 31 w 255"/>
                <a:gd name="T101" fmla="*/ 411 h 1034"/>
                <a:gd name="T102" fmla="*/ 34 w 255"/>
                <a:gd name="T103" fmla="*/ 372 h 1034"/>
                <a:gd name="T104" fmla="*/ 2 w 255"/>
                <a:gd name="T105" fmla="*/ 344 h 1034"/>
                <a:gd name="T106" fmla="*/ 2 w 255"/>
                <a:gd name="T107" fmla="*/ 266 h 1034"/>
                <a:gd name="T108" fmla="*/ 8 w 255"/>
                <a:gd name="T109" fmla="*/ 232 h 1034"/>
                <a:gd name="T110" fmla="*/ 31 w 255"/>
                <a:gd name="T111" fmla="*/ 175 h 1034"/>
                <a:gd name="T112" fmla="*/ 55 w 255"/>
                <a:gd name="T113" fmla="*/ 166 h 1034"/>
                <a:gd name="T114" fmla="*/ 57 w 255"/>
                <a:gd name="T115" fmla="*/ 143 h 1034"/>
                <a:gd name="T116" fmla="*/ 71 w 255"/>
                <a:gd name="T117" fmla="*/ 115 h 1034"/>
                <a:gd name="T118" fmla="*/ 73 w 255"/>
                <a:gd name="T119" fmla="*/ 73 h 1034"/>
                <a:gd name="T120" fmla="*/ 121 w 255"/>
                <a:gd name="T121" fmla="*/ 0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1034">
                  <a:moveTo>
                    <a:pt x="122" y="0"/>
                  </a:moveTo>
                  <a:cubicBezTo>
                    <a:pt x="145" y="0"/>
                    <a:pt x="164" y="21"/>
                    <a:pt x="168" y="41"/>
                  </a:cubicBezTo>
                  <a:cubicBezTo>
                    <a:pt x="173" y="61"/>
                    <a:pt x="176" y="60"/>
                    <a:pt x="176" y="71"/>
                  </a:cubicBezTo>
                  <a:cubicBezTo>
                    <a:pt x="176" y="82"/>
                    <a:pt x="181" y="94"/>
                    <a:pt x="183" y="111"/>
                  </a:cubicBezTo>
                  <a:cubicBezTo>
                    <a:pt x="185" y="129"/>
                    <a:pt x="187" y="141"/>
                    <a:pt x="196" y="152"/>
                  </a:cubicBezTo>
                  <a:cubicBezTo>
                    <a:pt x="205" y="162"/>
                    <a:pt x="203" y="172"/>
                    <a:pt x="203" y="172"/>
                  </a:cubicBezTo>
                  <a:cubicBezTo>
                    <a:pt x="203" y="172"/>
                    <a:pt x="233" y="174"/>
                    <a:pt x="240" y="194"/>
                  </a:cubicBezTo>
                  <a:cubicBezTo>
                    <a:pt x="248" y="214"/>
                    <a:pt x="249" y="248"/>
                    <a:pt x="252" y="271"/>
                  </a:cubicBezTo>
                  <a:cubicBezTo>
                    <a:pt x="255" y="294"/>
                    <a:pt x="253" y="321"/>
                    <a:pt x="245" y="338"/>
                  </a:cubicBezTo>
                  <a:cubicBezTo>
                    <a:pt x="236" y="355"/>
                    <a:pt x="219" y="357"/>
                    <a:pt x="219" y="357"/>
                  </a:cubicBezTo>
                  <a:cubicBezTo>
                    <a:pt x="219" y="357"/>
                    <a:pt x="216" y="393"/>
                    <a:pt x="226" y="424"/>
                  </a:cubicBezTo>
                  <a:cubicBezTo>
                    <a:pt x="236" y="455"/>
                    <a:pt x="244" y="471"/>
                    <a:pt x="235" y="473"/>
                  </a:cubicBezTo>
                  <a:cubicBezTo>
                    <a:pt x="226" y="474"/>
                    <a:pt x="222" y="475"/>
                    <a:pt x="222" y="475"/>
                  </a:cubicBezTo>
                  <a:cubicBezTo>
                    <a:pt x="222" y="475"/>
                    <a:pt x="222" y="515"/>
                    <a:pt x="216" y="541"/>
                  </a:cubicBezTo>
                  <a:cubicBezTo>
                    <a:pt x="210" y="567"/>
                    <a:pt x="196" y="634"/>
                    <a:pt x="196" y="650"/>
                  </a:cubicBezTo>
                  <a:cubicBezTo>
                    <a:pt x="196" y="667"/>
                    <a:pt x="195" y="664"/>
                    <a:pt x="189" y="664"/>
                  </a:cubicBezTo>
                  <a:cubicBezTo>
                    <a:pt x="183" y="664"/>
                    <a:pt x="179" y="664"/>
                    <a:pt x="179" y="664"/>
                  </a:cubicBezTo>
                  <a:cubicBezTo>
                    <a:pt x="179" y="664"/>
                    <a:pt x="180" y="691"/>
                    <a:pt x="177" y="697"/>
                  </a:cubicBezTo>
                  <a:cubicBezTo>
                    <a:pt x="174" y="704"/>
                    <a:pt x="179" y="733"/>
                    <a:pt x="170" y="765"/>
                  </a:cubicBezTo>
                  <a:cubicBezTo>
                    <a:pt x="160" y="796"/>
                    <a:pt x="141" y="849"/>
                    <a:pt x="141" y="872"/>
                  </a:cubicBezTo>
                  <a:cubicBezTo>
                    <a:pt x="141" y="894"/>
                    <a:pt x="150" y="922"/>
                    <a:pt x="161" y="933"/>
                  </a:cubicBezTo>
                  <a:cubicBezTo>
                    <a:pt x="171" y="944"/>
                    <a:pt x="187" y="967"/>
                    <a:pt x="179" y="973"/>
                  </a:cubicBezTo>
                  <a:cubicBezTo>
                    <a:pt x="170" y="978"/>
                    <a:pt x="159" y="977"/>
                    <a:pt x="152" y="975"/>
                  </a:cubicBezTo>
                  <a:cubicBezTo>
                    <a:pt x="145" y="973"/>
                    <a:pt x="139" y="966"/>
                    <a:pt x="139" y="966"/>
                  </a:cubicBezTo>
                  <a:cubicBezTo>
                    <a:pt x="139" y="966"/>
                    <a:pt x="140" y="977"/>
                    <a:pt x="143" y="986"/>
                  </a:cubicBezTo>
                  <a:cubicBezTo>
                    <a:pt x="146" y="995"/>
                    <a:pt x="143" y="1034"/>
                    <a:pt x="128" y="1034"/>
                  </a:cubicBezTo>
                  <a:cubicBezTo>
                    <a:pt x="126" y="1034"/>
                    <a:pt x="124" y="1033"/>
                    <a:pt x="122" y="1033"/>
                  </a:cubicBezTo>
                  <a:cubicBezTo>
                    <a:pt x="122" y="726"/>
                    <a:pt x="122" y="726"/>
                    <a:pt x="122" y="726"/>
                  </a:cubicBezTo>
                  <a:cubicBezTo>
                    <a:pt x="122" y="720"/>
                    <a:pt x="123" y="713"/>
                    <a:pt x="125" y="709"/>
                  </a:cubicBezTo>
                  <a:cubicBezTo>
                    <a:pt x="128" y="701"/>
                    <a:pt x="125" y="685"/>
                    <a:pt x="125" y="662"/>
                  </a:cubicBezTo>
                  <a:cubicBezTo>
                    <a:pt x="125" y="662"/>
                    <a:pt x="124" y="671"/>
                    <a:pt x="122" y="680"/>
                  </a:cubicBezTo>
                  <a:lnTo>
                    <a:pt x="122" y="0"/>
                  </a:lnTo>
                  <a:close/>
                  <a:moveTo>
                    <a:pt x="121" y="0"/>
                  </a:moveTo>
                  <a:cubicBezTo>
                    <a:pt x="122" y="0"/>
                    <a:pt x="122" y="0"/>
                    <a:pt x="122" y="0"/>
                  </a:cubicBezTo>
                  <a:cubicBezTo>
                    <a:pt x="122" y="680"/>
                    <a:pt x="122" y="680"/>
                    <a:pt x="122" y="680"/>
                  </a:cubicBezTo>
                  <a:cubicBezTo>
                    <a:pt x="121" y="687"/>
                    <a:pt x="120" y="694"/>
                    <a:pt x="119" y="698"/>
                  </a:cubicBezTo>
                  <a:cubicBezTo>
                    <a:pt x="116" y="708"/>
                    <a:pt x="120" y="714"/>
                    <a:pt x="120" y="721"/>
                  </a:cubicBezTo>
                  <a:cubicBezTo>
                    <a:pt x="120" y="728"/>
                    <a:pt x="121" y="737"/>
                    <a:pt x="121" y="737"/>
                  </a:cubicBezTo>
                  <a:cubicBezTo>
                    <a:pt x="121" y="737"/>
                    <a:pt x="122" y="732"/>
                    <a:pt x="122" y="726"/>
                  </a:cubicBezTo>
                  <a:cubicBezTo>
                    <a:pt x="122" y="1033"/>
                    <a:pt x="122" y="1033"/>
                    <a:pt x="122" y="1033"/>
                  </a:cubicBezTo>
                  <a:cubicBezTo>
                    <a:pt x="110" y="1029"/>
                    <a:pt x="101" y="1014"/>
                    <a:pt x="101" y="992"/>
                  </a:cubicBezTo>
                  <a:cubicBezTo>
                    <a:pt x="102" y="967"/>
                    <a:pt x="96" y="963"/>
                    <a:pt x="100" y="948"/>
                  </a:cubicBezTo>
                  <a:cubicBezTo>
                    <a:pt x="104" y="934"/>
                    <a:pt x="100" y="923"/>
                    <a:pt x="92" y="901"/>
                  </a:cubicBezTo>
                  <a:cubicBezTo>
                    <a:pt x="85" y="878"/>
                    <a:pt x="58" y="781"/>
                    <a:pt x="59" y="756"/>
                  </a:cubicBezTo>
                  <a:cubicBezTo>
                    <a:pt x="61" y="731"/>
                    <a:pt x="63" y="709"/>
                    <a:pt x="61" y="692"/>
                  </a:cubicBezTo>
                  <a:cubicBezTo>
                    <a:pt x="59" y="675"/>
                    <a:pt x="57" y="661"/>
                    <a:pt x="57" y="661"/>
                  </a:cubicBezTo>
                  <a:cubicBezTo>
                    <a:pt x="57" y="661"/>
                    <a:pt x="39" y="669"/>
                    <a:pt x="39" y="645"/>
                  </a:cubicBezTo>
                  <a:cubicBezTo>
                    <a:pt x="39" y="621"/>
                    <a:pt x="35" y="551"/>
                    <a:pt x="34" y="530"/>
                  </a:cubicBezTo>
                  <a:cubicBezTo>
                    <a:pt x="32" y="509"/>
                    <a:pt x="35" y="468"/>
                    <a:pt x="35" y="468"/>
                  </a:cubicBezTo>
                  <a:cubicBezTo>
                    <a:pt x="35" y="468"/>
                    <a:pt x="18" y="467"/>
                    <a:pt x="13" y="464"/>
                  </a:cubicBezTo>
                  <a:cubicBezTo>
                    <a:pt x="7" y="462"/>
                    <a:pt x="27" y="426"/>
                    <a:pt x="31" y="411"/>
                  </a:cubicBezTo>
                  <a:cubicBezTo>
                    <a:pt x="35" y="397"/>
                    <a:pt x="34" y="372"/>
                    <a:pt x="34" y="372"/>
                  </a:cubicBezTo>
                  <a:cubicBezTo>
                    <a:pt x="34" y="372"/>
                    <a:pt x="4" y="370"/>
                    <a:pt x="2" y="344"/>
                  </a:cubicBezTo>
                  <a:cubicBezTo>
                    <a:pt x="1" y="319"/>
                    <a:pt x="0" y="282"/>
                    <a:pt x="2" y="266"/>
                  </a:cubicBezTo>
                  <a:cubicBezTo>
                    <a:pt x="5" y="251"/>
                    <a:pt x="5" y="253"/>
                    <a:pt x="8" y="232"/>
                  </a:cubicBezTo>
                  <a:cubicBezTo>
                    <a:pt x="10" y="212"/>
                    <a:pt x="21" y="177"/>
                    <a:pt x="31" y="175"/>
                  </a:cubicBezTo>
                  <a:cubicBezTo>
                    <a:pt x="42" y="174"/>
                    <a:pt x="55" y="166"/>
                    <a:pt x="55" y="166"/>
                  </a:cubicBezTo>
                  <a:cubicBezTo>
                    <a:pt x="55" y="166"/>
                    <a:pt x="44" y="154"/>
                    <a:pt x="57" y="143"/>
                  </a:cubicBezTo>
                  <a:cubicBezTo>
                    <a:pt x="70" y="133"/>
                    <a:pt x="77" y="129"/>
                    <a:pt x="71" y="115"/>
                  </a:cubicBezTo>
                  <a:cubicBezTo>
                    <a:pt x="66" y="101"/>
                    <a:pt x="70" y="91"/>
                    <a:pt x="73" y="73"/>
                  </a:cubicBezTo>
                  <a:cubicBezTo>
                    <a:pt x="76" y="55"/>
                    <a:pt x="85" y="1"/>
                    <a:pt x="121"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6">
              <a:extLst>
                <a:ext uri="{FF2B5EF4-FFF2-40B4-BE49-F238E27FC236}">
                  <a16:creationId xmlns:a16="http://schemas.microsoft.com/office/drawing/2014/main" id="{DB916040-9518-4078-AC2D-976F8D8BC676}"/>
                </a:ext>
              </a:extLst>
            </p:cNvPr>
            <p:cNvSpPr>
              <a:spLocks/>
            </p:cNvSpPr>
            <p:nvPr/>
          </p:nvSpPr>
          <p:spPr bwMode="auto">
            <a:xfrm>
              <a:off x="4615" y="689"/>
              <a:ext cx="146" cy="279"/>
            </a:xfrm>
            <a:custGeom>
              <a:avLst/>
              <a:gdLst>
                <a:gd name="T0" fmla="*/ 1 w 61"/>
                <a:gd name="T1" fmla="*/ 3 h 118"/>
                <a:gd name="T2" fmla="*/ 17 w 61"/>
                <a:gd name="T3" fmla="*/ 27 h 118"/>
                <a:gd name="T4" fmla="*/ 27 w 61"/>
                <a:gd name="T5" fmla="*/ 82 h 118"/>
                <a:gd name="T6" fmla="*/ 38 w 61"/>
                <a:gd name="T7" fmla="*/ 59 h 118"/>
                <a:gd name="T8" fmla="*/ 43 w 61"/>
                <a:gd name="T9" fmla="*/ 32 h 118"/>
                <a:gd name="T10" fmla="*/ 60 w 61"/>
                <a:gd name="T11" fmla="*/ 0 h 118"/>
                <a:gd name="T12" fmla="*/ 60 w 61"/>
                <a:gd name="T13" fmla="*/ 21 h 118"/>
                <a:gd name="T14" fmla="*/ 43 w 61"/>
                <a:gd name="T15" fmla="*/ 74 h 118"/>
                <a:gd name="T16" fmla="*/ 29 w 61"/>
                <a:gd name="T17" fmla="*/ 111 h 118"/>
                <a:gd name="T18" fmla="*/ 14 w 61"/>
                <a:gd name="T19" fmla="*/ 76 h 118"/>
                <a:gd name="T20" fmla="*/ 1 w 61"/>
                <a:gd name="T21"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18">
                  <a:moveTo>
                    <a:pt x="1" y="3"/>
                  </a:moveTo>
                  <a:cubicBezTo>
                    <a:pt x="1" y="3"/>
                    <a:pt x="17" y="16"/>
                    <a:pt x="17" y="27"/>
                  </a:cubicBezTo>
                  <a:cubicBezTo>
                    <a:pt x="17" y="37"/>
                    <a:pt x="24" y="72"/>
                    <a:pt x="27" y="82"/>
                  </a:cubicBezTo>
                  <a:cubicBezTo>
                    <a:pt x="30" y="93"/>
                    <a:pt x="32" y="70"/>
                    <a:pt x="38" y="59"/>
                  </a:cubicBezTo>
                  <a:cubicBezTo>
                    <a:pt x="43" y="49"/>
                    <a:pt x="46" y="40"/>
                    <a:pt x="43" y="32"/>
                  </a:cubicBezTo>
                  <a:cubicBezTo>
                    <a:pt x="39" y="24"/>
                    <a:pt x="52" y="20"/>
                    <a:pt x="60" y="0"/>
                  </a:cubicBezTo>
                  <a:cubicBezTo>
                    <a:pt x="61" y="8"/>
                    <a:pt x="60" y="14"/>
                    <a:pt x="60" y="21"/>
                  </a:cubicBezTo>
                  <a:cubicBezTo>
                    <a:pt x="60" y="29"/>
                    <a:pt x="47" y="66"/>
                    <a:pt x="43" y="74"/>
                  </a:cubicBezTo>
                  <a:cubicBezTo>
                    <a:pt x="40" y="81"/>
                    <a:pt x="30" y="104"/>
                    <a:pt x="29" y="111"/>
                  </a:cubicBezTo>
                  <a:cubicBezTo>
                    <a:pt x="28" y="118"/>
                    <a:pt x="19" y="98"/>
                    <a:pt x="14" y="76"/>
                  </a:cubicBezTo>
                  <a:cubicBezTo>
                    <a:pt x="9" y="55"/>
                    <a:pt x="0" y="2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7">
              <a:extLst>
                <a:ext uri="{FF2B5EF4-FFF2-40B4-BE49-F238E27FC236}">
                  <a16:creationId xmlns:a16="http://schemas.microsoft.com/office/drawing/2014/main" id="{39457743-65A7-4285-BC4D-3BA2BADD8FAC}"/>
                </a:ext>
              </a:extLst>
            </p:cNvPr>
            <p:cNvSpPr>
              <a:spLocks/>
            </p:cNvSpPr>
            <p:nvPr/>
          </p:nvSpPr>
          <p:spPr bwMode="auto">
            <a:xfrm>
              <a:off x="4541" y="1070"/>
              <a:ext cx="27" cy="61"/>
            </a:xfrm>
            <a:custGeom>
              <a:avLst/>
              <a:gdLst>
                <a:gd name="T0" fmla="*/ 8 w 11"/>
                <a:gd name="T1" fmla="*/ 26 h 26"/>
                <a:gd name="T2" fmla="*/ 11 w 11"/>
                <a:gd name="T3" fmla="*/ 11 h 26"/>
                <a:gd name="T4" fmla="*/ 11 w 11"/>
                <a:gd name="T5" fmla="*/ 0 h 26"/>
                <a:gd name="T6" fmla="*/ 2 w 11"/>
                <a:gd name="T7" fmla="*/ 2 h 26"/>
                <a:gd name="T8" fmla="*/ 0 w 11"/>
                <a:gd name="T9" fmla="*/ 23 h 26"/>
                <a:gd name="T10" fmla="*/ 8 w 11"/>
                <a:gd name="T11" fmla="*/ 26 h 26"/>
              </a:gdLst>
              <a:ahLst/>
              <a:cxnLst>
                <a:cxn ang="0">
                  <a:pos x="T0" y="T1"/>
                </a:cxn>
                <a:cxn ang="0">
                  <a:pos x="T2" y="T3"/>
                </a:cxn>
                <a:cxn ang="0">
                  <a:pos x="T4" y="T5"/>
                </a:cxn>
                <a:cxn ang="0">
                  <a:pos x="T6" y="T7"/>
                </a:cxn>
                <a:cxn ang="0">
                  <a:pos x="T8" y="T9"/>
                </a:cxn>
                <a:cxn ang="0">
                  <a:pos x="T10" y="T11"/>
                </a:cxn>
              </a:cxnLst>
              <a:rect l="0" t="0" r="r" b="b"/>
              <a:pathLst>
                <a:path w="11" h="26">
                  <a:moveTo>
                    <a:pt x="8" y="26"/>
                  </a:moveTo>
                  <a:cubicBezTo>
                    <a:pt x="8" y="26"/>
                    <a:pt x="10" y="19"/>
                    <a:pt x="11" y="11"/>
                  </a:cubicBezTo>
                  <a:cubicBezTo>
                    <a:pt x="11" y="3"/>
                    <a:pt x="11" y="0"/>
                    <a:pt x="11" y="0"/>
                  </a:cubicBezTo>
                  <a:cubicBezTo>
                    <a:pt x="2" y="2"/>
                    <a:pt x="2" y="2"/>
                    <a:pt x="2" y="2"/>
                  </a:cubicBezTo>
                  <a:cubicBezTo>
                    <a:pt x="2" y="2"/>
                    <a:pt x="1" y="18"/>
                    <a:pt x="0" y="23"/>
                  </a:cubicBezTo>
                  <a:cubicBezTo>
                    <a:pt x="4" y="26"/>
                    <a:pt x="8" y="26"/>
                    <a:pt x="8"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8">
              <a:extLst>
                <a:ext uri="{FF2B5EF4-FFF2-40B4-BE49-F238E27FC236}">
                  <a16:creationId xmlns:a16="http://schemas.microsoft.com/office/drawing/2014/main" id="{B3EA9F1D-9A61-4C9C-86C4-D661018DE37B}"/>
                </a:ext>
              </a:extLst>
            </p:cNvPr>
            <p:cNvSpPr>
              <a:spLocks/>
            </p:cNvSpPr>
            <p:nvPr/>
          </p:nvSpPr>
          <p:spPr bwMode="auto">
            <a:xfrm>
              <a:off x="4745" y="1193"/>
              <a:ext cx="28" cy="62"/>
            </a:xfrm>
            <a:custGeom>
              <a:avLst/>
              <a:gdLst>
                <a:gd name="T0" fmla="*/ 3 w 12"/>
                <a:gd name="T1" fmla="*/ 0 h 26"/>
                <a:gd name="T2" fmla="*/ 0 w 12"/>
                <a:gd name="T3" fmla="*/ 21 h 26"/>
                <a:gd name="T4" fmla="*/ 12 w 12"/>
                <a:gd name="T5" fmla="*/ 21 h 26"/>
                <a:gd name="T6" fmla="*/ 12 w 12"/>
                <a:gd name="T7" fmla="*/ 0 h 26"/>
                <a:gd name="T8" fmla="*/ 3 w 12"/>
                <a:gd name="T9" fmla="*/ 0 h 26"/>
              </a:gdLst>
              <a:ahLst/>
              <a:cxnLst>
                <a:cxn ang="0">
                  <a:pos x="T0" y="T1"/>
                </a:cxn>
                <a:cxn ang="0">
                  <a:pos x="T2" y="T3"/>
                </a:cxn>
                <a:cxn ang="0">
                  <a:pos x="T4" y="T5"/>
                </a:cxn>
                <a:cxn ang="0">
                  <a:pos x="T6" y="T7"/>
                </a:cxn>
                <a:cxn ang="0">
                  <a:pos x="T8" y="T9"/>
                </a:cxn>
              </a:cxnLst>
              <a:rect l="0" t="0" r="r" b="b"/>
              <a:pathLst>
                <a:path w="12" h="26">
                  <a:moveTo>
                    <a:pt x="3" y="0"/>
                  </a:moveTo>
                  <a:cubicBezTo>
                    <a:pt x="3" y="0"/>
                    <a:pt x="1" y="16"/>
                    <a:pt x="0" y="21"/>
                  </a:cubicBezTo>
                  <a:cubicBezTo>
                    <a:pt x="0" y="26"/>
                    <a:pt x="12" y="21"/>
                    <a:pt x="12" y="21"/>
                  </a:cubicBezTo>
                  <a:cubicBezTo>
                    <a:pt x="12" y="0"/>
                    <a:pt x="12" y="0"/>
                    <a:pt x="12"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 name="Picture 7">
            <a:extLst>
              <a:ext uri="{FF2B5EF4-FFF2-40B4-BE49-F238E27FC236}">
                <a16:creationId xmlns:a16="http://schemas.microsoft.com/office/drawing/2014/main" id="{57635A87-4247-43AF-AC06-FC4B9D9F0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 y="-1258"/>
            <a:ext cx="1578320" cy="368445"/>
          </a:xfrm>
          <a:prstGeom prst="rect">
            <a:avLst/>
          </a:prstGeom>
        </p:spPr>
      </p:pic>
      <p:sp>
        <p:nvSpPr>
          <p:cNvPr id="40" name="TextBox 39">
            <a:extLst>
              <a:ext uri="{FF2B5EF4-FFF2-40B4-BE49-F238E27FC236}">
                <a16:creationId xmlns:a16="http://schemas.microsoft.com/office/drawing/2014/main" id="{F10BD5BF-2D96-40FB-A851-99F3D3FA1D18}"/>
              </a:ext>
            </a:extLst>
          </p:cNvPr>
          <p:cNvSpPr txBox="1"/>
          <p:nvPr/>
        </p:nvSpPr>
        <p:spPr>
          <a:xfrm>
            <a:off x="4634429" y="1113063"/>
            <a:ext cx="7557571" cy="5289268"/>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250000"/>
              </a:lnSpc>
            </a:pPr>
            <a:r>
              <a:rPr lang="en-US" sz="2000" dirty="0">
                <a:latin typeface="Tahoma" panose="020B0604030504040204" pitchFamily="34" charset="0"/>
                <a:ea typeface="Tahoma" panose="020B0604030504040204" pitchFamily="34" charset="0"/>
                <a:cs typeface="Tahoma" panose="020B0604030504040204" pitchFamily="34" charset="0"/>
              </a:rPr>
              <a:t>1. </a:t>
            </a:r>
            <a:r>
              <a:rPr lang="en-US" sz="2000" dirty="0" err="1">
                <a:latin typeface="Tahoma" panose="020B0604030504040204" pitchFamily="34" charset="0"/>
                <a:ea typeface="Tahoma" panose="020B0604030504040204" pitchFamily="34" charset="0"/>
                <a:cs typeface="Tahoma" panose="020B0604030504040204" pitchFamily="34" charset="0"/>
              </a:rPr>
              <a:t>Snehitha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Sasanapuri</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dirty="0">
                <a:latin typeface="Tahoma" panose="020B0604030504040204" pitchFamily="34" charset="0"/>
                <a:ea typeface="Tahoma" panose="020B0604030504040204" pitchFamily="34" charset="0"/>
                <a:cs typeface="Tahoma" panose="020B0604030504040204" pitchFamily="34" charset="0"/>
                <a:hlinkClick r:id="rId4"/>
              </a:rPr>
              <a:t>sasanapurisnehitha@gmail.com</a:t>
            </a:r>
            <a:r>
              <a:rPr lang="en-US" sz="2000" dirty="0">
                <a:latin typeface="Tahoma" panose="020B0604030504040204" pitchFamily="34" charset="0"/>
                <a:ea typeface="Tahoma" panose="020B0604030504040204" pitchFamily="34" charset="0"/>
                <a:cs typeface="Tahoma" panose="020B0604030504040204" pitchFamily="34" charset="0"/>
              </a:rPr>
              <a:t>)</a:t>
            </a:r>
          </a:p>
          <a:p>
            <a:pPr>
              <a:lnSpc>
                <a:spcPct val="250000"/>
              </a:lnSpc>
            </a:pPr>
            <a:r>
              <a:rPr lang="en-US" sz="2000" dirty="0">
                <a:latin typeface="Tahoma" panose="020B0604030504040204" pitchFamily="34" charset="0"/>
                <a:ea typeface="Tahoma" panose="020B0604030504040204" pitchFamily="34" charset="0"/>
                <a:cs typeface="Tahoma" panose="020B0604030504040204" pitchFamily="34" charset="0"/>
              </a:rPr>
              <a:t>2. Shaik Abdul Khadar Mansoor(</a:t>
            </a:r>
            <a:r>
              <a:rPr lang="en-US" sz="2000" dirty="0">
                <a:latin typeface="Tahoma" panose="020B0604030504040204" pitchFamily="34" charset="0"/>
                <a:ea typeface="Tahoma" panose="020B0604030504040204" pitchFamily="34" charset="0"/>
                <a:cs typeface="Tahoma" panose="020B0604030504040204" pitchFamily="34" charset="0"/>
                <a:hlinkClick r:id="rId5"/>
              </a:rPr>
              <a:t>mansoorshaik049@gmail.com</a:t>
            </a:r>
            <a:r>
              <a:rPr lang="en-US" sz="2000" dirty="0">
                <a:latin typeface="Tahoma" panose="020B0604030504040204" pitchFamily="34" charset="0"/>
                <a:ea typeface="Tahoma" panose="020B0604030504040204" pitchFamily="34" charset="0"/>
                <a:cs typeface="Tahoma" panose="020B0604030504040204" pitchFamily="34" charset="0"/>
              </a:rPr>
              <a:t>)</a:t>
            </a:r>
          </a:p>
          <a:p>
            <a:pPr>
              <a:lnSpc>
                <a:spcPct val="250000"/>
              </a:lnSpc>
            </a:pPr>
            <a:r>
              <a:rPr lang="en-US" sz="2000" dirty="0">
                <a:latin typeface="Tahoma" panose="020B0604030504040204" pitchFamily="34" charset="0"/>
                <a:ea typeface="Tahoma" panose="020B0604030504040204" pitchFamily="34" charset="0"/>
                <a:cs typeface="Tahoma" panose="020B0604030504040204" pitchFamily="34" charset="0"/>
              </a:rPr>
              <a:t>3. Shahid Jan Amin(</a:t>
            </a:r>
            <a:r>
              <a:rPr lang="en-US" sz="2000" dirty="0">
                <a:latin typeface="Tahoma" panose="020B0604030504040204" pitchFamily="34" charset="0"/>
                <a:ea typeface="Tahoma" panose="020B0604030504040204" pitchFamily="34" charset="0"/>
                <a:cs typeface="Tahoma" panose="020B0604030504040204" pitchFamily="34" charset="0"/>
                <a:hlinkClick r:id="rId6"/>
              </a:rPr>
              <a:t>shahidjanaminamin@gmail.com</a:t>
            </a:r>
            <a:r>
              <a:rPr lang="en-US" sz="2000" dirty="0">
                <a:latin typeface="Tahoma" panose="020B0604030504040204" pitchFamily="34" charset="0"/>
                <a:ea typeface="Tahoma" panose="020B0604030504040204" pitchFamily="34" charset="0"/>
                <a:cs typeface="Tahoma" panose="020B0604030504040204" pitchFamily="34" charset="0"/>
              </a:rPr>
              <a:t>)</a:t>
            </a:r>
          </a:p>
          <a:p>
            <a:pPr>
              <a:lnSpc>
                <a:spcPct val="250000"/>
              </a:lnSpc>
            </a:pPr>
            <a:r>
              <a:rPr lang="en-US" sz="2000" dirty="0">
                <a:latin typeface="Tahoma" panose="020B0604030504040204" pitchFamily="34" charset="0"/>
                <a:ea typeface="Tahoma" panose="020B0604030504040204" pitchFamily="34" charset="0"/>
                <a:cs typeface="Tahoma" panose="020B0604030504040204" pitchFamily="34" charset="0"/>
              </a:rPr>
              <a:t>4. </a:t>
            </a:r>
            <a:r>
              <a:rPr lang="en-US" sz="2000" dirty="0" err="1">
                <a:latin typeface="Tahoma" panose="020B0604030504040204" pitchFamily="34" charset="0"/>
                <a:ea typeface="Tahoma" panose="020B0604030504040204" pitchFamily="34" charset="0"/>
                <a:cs typeface="Tahoma" panose="020B0604030504040204" pitchFamily="34" charset="0"/>
              </a:rPr>
              <a:t>Shivam</a:t>
            </a:r>
            <a:r>
              <a:rPr lang="en-US" sz="2000" dirty="0">
                <a:latin typeface="Tahoma" panose="020B0604030504040204" pitchFamily="34" charset="0"/>
                <a:ea typeface="Tahoma" panose="020B0604030504040204" pitchFamily="34" charset="0"/>
                <a:cs typeface="Tahoma" panose="020B0604030504040204" pitchFamily="34" charset="0"/>
              </a:rPr>
              <a:t> Sharma(</a:t>
            </a:r>
            <a:r>
              <a:rPr lang="en-US" sz="2000" dirty="0">
                <a:latin typeface="Tahoma" panose="020B0604030504040204" pitchFamily="34" charset="0"/>
                <a:ea typeface="Tahoma" panose="020B0604030504040204" pitchFamily="34" charset="0"/>
                <a:cs typeface="Tahoma" panose="020B0604030504040204" pitchFamily="34" charset="0"/>
                <a:hlinkClick r:id="rId7"/>
              </a:rPr>
              <a:t>shivamjsu@gmail.com</a:t>
            </a:r>
            <a:r>
              <a:rPr lang="en-US" sz="2000" dirty="0">
                <a:latin typeface="Tahoma" panose="020B0604030504040204" pitchFamily="34" charset="0"/>
                <a:ea typeface="Tahoma" panose="020B0604030504040204" pitchFamily="34" charset="0"/>
                <a:cs typeface="Tahoma" panose="020B0604030504040204" pitchFamily="34" charset="0"/>
              </a:rPr>
              <a:t>)</a:t>
            </a:r>
          </a:p>
          <a:p>
            <a:pPr>
              <a:lnSpc>
                <a:spcPct val="250000"/>
              </a:lnSpc>
            </a:pPr>
            <a:r>
              <a:rPr lang="en-US" sz="2000" dirty="0">
                <a:latin typeface="Tahoma" panose="020B0604030504040204" pitchFamily="34" charset="0"/>
                <a:ea typeface="Tahoma" panose="020B0604030504040204" pitchFamily="34" charset="0"/>
                <a:cs typeface="Tahoma" panose="020B0604030504040204" pitchFamily="34" charset="0"/>
              </a:rPr>
              <a:t>5. </a:t>
            </a:r>
            <a:r>
              <a:rPr lang="en-US" sz="2000" dirty="0" err="1">
                <a:latin typeface="Tahoma" panose="020B0604030504040204" pitchFamily="34" charset="0"/>
                <a:ea typeface="Tahoma" panose="020B0604030504040204" pitchFamily="34" charset="0"/>
                <a:cs typeface="Tahoma" panose="020B0604030504040204" pitchFamily="34" charset="0"/>
              </a:rPr>
              <a:t>Shanthini</a:t>
            </a:r>
            <a:r>
              <a:rPr lang="en-US" sz="2000" dirty="0">
                <a:latin typeface="Tahoma" panose="020B0604030504040204" pitchFamily="34" charset="0"/>
                <a:ea typeface="Tahoma" panose="020B0604030504040204" pitchFamily="34" charset="0"/>
                <a:cs typeface="Tahoma" panose="020B0604030504040204" pitchFamily="34" charset="0"/>
              </a:rPr>
              <a:t> S(</a:t>
            </a:r>
            <a:r>
              <a:rPr lang="en-US" sz="2000" dirty="0">
                <a:latin typeface="Tahoma" panose="020B0604030504040204" pitchFamily="34" charset="0"/>
                <a:ea typeface="Tahoma" panose="020B0604030504040204" pitchFamily="34" charset="0"/>
                <a:cs typeface="Tahoma" panose="020B0604030504040204" pitchFamily="34" charset="0"/>
                <a:hlinkClick r:id="rId8"/>
              </a:rPr>
              <a:t>shanthinisaro26@gmail.com</a:t>
            </a:r>
            <a:r>
              <a:rPr lang="en-US" sz="2000" dirty="0">
                <a:latin typeface="Tahoma" panose="020B0604030504040204" pitchFamily="34" charset="0"/>
                <a:ea typeface="Tahoma" panose="020B0604030504040204" pitchFamily="34" charset="0"/>
                <a:cs typeface="Tahoma" panose="020B0604030504040204" pitchFamily="34" charset="0"/>
              </a:rPr>
              <a:t>)</a:t>
            </a:r>
          </a:p>
          <a:p>
            <a:pPr>
              <a:lnSpc>
                <a:spcPct val="250000"/>
              </a:lnSpc>
            </a:pPr>
            <a:r>
              <a:rPr lang="en-US" sz="2000" dirty="0">
                <a:latin typeface="Tahoma" panose="020B0604030504040204" pitchFamily="34" charset="0"/>
                <a:ea typeface="Tahoma" panose="020B0604030504040204" pitchFamily="34" charset="0"/>
                <a:cs typeface="Tahoma" panose="020B0604030504040204" pitchFamily="34" charset="0"/>
              </a:rPr>
              <a:t>6. </a:t>
            </a:r>
            <a:r>
              <a:rPr lang="en-US" sz="2000" dirty="0" err="1">
                <a:latin typeface="Tahoma" panose="020B0604030504040204" pitchFamily="34" charset="0"/>
                <a:ea typeface="Tahoma" panose="020B0604030504040204" pitchFamily="34" charset="0"/>
                <a:cs typeface="Tahoma" panose="020B0604030504040204" pitchFamily="34" charset="0"/>
              </a:rPr>
              <a:t>Igemhokhai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Shedrach</a:t>
            </a:r>
            <a:r>
              <a:rPr lang="en-US" sz="2000" dirty="0">
                <a:latin typeface="Tahoma" panose="020B0604030504040204" pitchFamily="34" charset="0"/>
                <a:ea typeface="Tahoma" panose="020B0604030504040204" pitchFamily="34" charset="0"/>
                <a:cs typeface="Tahoma" panose="020B0604030504040204" pitchFamily="34" charset="0"/>
              </a:rPr>
              <a:t>(i</a:t>
            </a:r>
            <a:r>
              <a:rPr lang="en-US" sz="2000" dirty="0">
                <a:latin typeface="Tahoma" panose="020B0604030504040204" pitchFamily="34" charset="0"/>
                <a:ea typeface="Tahoma" panose="020B0604030504040204" pitchFamily="34" charset="0"/>
                <a:cs typeface="Tahoma" panose="020B0604030504040204" pitchFamily="34" charset="0"/>
                <a:hlinkClick r:id="rId9"/>
              </a:rPr>
              <a:t>.v.shedrach@gmail.com</a:t>
            </a:r>
            <a:r>
              <a:rPr lang="en-US" sz="2000" dirty="0">
                <a:latin typeface="Times New Roman" panose="02020603050405020304" pitchFamily="18" charset="0"/>
                <a:cs typeface="Times New Roman" panose="02020603050405020304" pitchFamily="18" charset="0"/>
              </a:rPr>
              <a:t>)</a:t>
            </a:r>
          </a:p>
          <a:p>
            <a:pPr>
              <a:lnSpc>
                <a:spcPct val="250000"/>
              </a:lnSpc>
            </a:pPr>
            <a:endParaRPr lang="en-CH" dirty="0"/>
          </a:p>
        </p:txBody>
      </p:sp>
      <p:sp>
        <p:nvSpPr>
          <p:cNvPr id="44" name="Round Same Side Corner Rectangle 6">
            <a:extLst>
              <a:ext uri="{FF2B5EF4-FFF2-40B4-BE49-F238E27FC236}">
                <a16:creationId xmlns:a16="http://schemas.microsoft.com/office/drawing/2014/main" id="{F7C507F9-A789-4901-8E81-1658948B237A}"/>
              </a:ext>
            </a:extLst>
          </p:cNvPr>
          <p:cNvSpPr/>
          <p:nvPr/>
        </p:nvSpPr>
        <p:spPr>
          <a:xfrm rot="16200000">
            <a:off x="9468302" y="-1602053"/>
            <a:ext cx="711077" cy="4719155"/>
          </a:xfrm>
          <a:prstGeom prst="round2SameRect">
            <a:avLst>
              <a:gd name="adj1" fmla="val 50000"/>
              <a:gd name="adj2" fmla="val 0"/>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6" name="Title 2">
            <a:extLst>
              <a:ext uri="{FF2B5EF4-FFF2-40B4-BE49-F238E27FC236}">
                <a16:creationId xmlns:a16="http://schemas.microsoft.com/office/drawing/2014/main" id="{C9FE03B2-C43F-45BE-93D7-B5E39DE7AF57}"/>
              </a:ext>
            </a:extLst>
          </p:cNvPr>
          <p:cNvSpPr txBox="1">
            <a:spLocks/>
          </p:cNvSpPr>
          <p:nvPr/>
        </p:nvSpPr>
        <p:spPr>
          <a:xfrm>
            <a:off x="4387036" y="327169"/>
            <a:ext cx="10972801" cy="7159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TEAM MEMBERS</a:t>
            </a:r>
          </a:p>
        </p:txBody>
      </p:sp>
    </p:spTree>
    <p:extLst>
      <p:ext uri="{BB962C8B-B14F-4D97-AF65-F5344CB8AC3E}">
        <p14:creationId xmlns:p14="http://schemas.microsoft.com/office/powerpoint/2010/main" val="11832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1B0AA5AA-04A2-4219-9F28-98E1F9BE1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 y="17562"/>
            <a:ext cx="1399346" cy="326665"/>
          </a:xfrm>
          <a:prstGeom prst="rect">
            <a:avLst/>
          </a:prstGeom>
        </p:spPr>
      </p:pic>
      <p:pic>
        <p:nvPicPr>
          <p:cNvPr id="3" name="Picture 2">
            <a:extLst>
              <a:ext uri="{FF2B5EF4-FFF2-40B4-BE49-F238E27FC236}">
                <a16:creationId xmlns:a16="http://schemas.microsoft.com/office/drawing/2014/main" id="{6CA190D3-DBD0-461C-9C50-24CBD65E7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677" y="781631"/>
            <a:ext cx="3371850" cy="581025"/>
          </a:xfrm>
          <a:prstGeom prst="rect">
            <a:avLst/>
          </a:prstGeom>
        </p:spPr>
      </p:pic>
      <p:sp>
        <p:nvSpPr>
          <p:cNvPr id="29" name="Content Placeholder 12">
            <a:extLst>
              <a:ext uri="{FF2B5EF4-FFF2-40B4-BE49-F238E27FC236}">
                <a16:creationId xmlns:a16="http://schemas.microsoft.com/office/drawing/2014/main" id="{2A06FCCB-8A33-4D7B-BDFB-6ACD666067E4}"/>
              </a:ext>
            </a:extLst>
          </p:cNvPr>
          <p:cNvSpPr txBox="1">
            <a:spLocks/>
          </p:cNvSpPr>
          <p:nvPr/>
        </p:nvSpPr>
        <p:spPr>
          <a:xfrm>
            <a:off x="148293" y="1646990"/>
            <a:ext cx="5602802" cy="5062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kern="0" dirty="0"/>
              <a:t>Superhero U is a competition whose aim is find solutions to many of today’s challenges through Creativity and Boldness.</a:t>
            </a:r>
          </a:p>
          <a:p>
            <a:pPr marL="0" indent="0">
              <a:lnSpc>
                <a:spcPct val="120000"/>
              </a:lnSpc>
              <a:buNone/>
            </a:pPr>
            <a:r>
              <a:rPr lang="en-US" kern="0" dirty="0"/>
              <a:t>In this competition, participants are required to innovate a Superhero that takes on those challenges by submitting visuals that explain their superhero’s mission.</a:t>
            </a:r>
          </a:p>
        </p:txBody>
      </p:sp>
      <p:pic>
        <p:nvPicPr>
          <p:cNvPr id="4" name="Picture 3">
            <a:extLst>
              <a:ext uri="{FF2B5EF4-FFF2-40B4-BE49-F238E27FC236}">
                <a16:creationId xmlns:a16="http://schemas.microsoft.com/office/drawing/2014/main" id="{B26C6FE7-8920-4A65-A157-B143B69A7C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8132" y="1715390"/>
            <a:ext cx="5921535" cy="4553954"/>
          </a:xfrm>
          <a:prstGeom prst="rect">
            <a:avLst/>
          </a:prstGeom>
        </p:spPr>
      </p:pic>
    </p:spTree>
    <p:extLst>
      <p:ext uri="{BB962C8B-B14F-4D97-AF65-F5344CB8AC3E}">
        <p14:creationId xmlns:p14="http://schemas.microsoft.com/office/powerpoint/2010/main" val="317036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D2C0B549-5D16-47CA-BD90-DE6FBD13B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6" y="785"/>
            <a:ext cx="1436766" cy="335401"/>
          </a:xfrm>
          <a:prstGeom prst="rect">
            <a:avLst/>
          </a:prstGeom>
        </p:spPr>
      </p:pic>
      <p:pic>
        <p:nvPicPr>
          <p:cNvPr id="3" name="Picture 2">
            <a:extLst>
              <a:ext uri="{FF2B5EF4-FFF2-40B4-BE49-F238E27FC236}">
                <a16:creationId xmlns:a16="http://schemas.microsoft.com/office/drawing/2014/main" id="{90ED6F27-E44E-4550-8D8C-DBBFCDB91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719" y="589837"/>
            <a:ext cx="3371850" cy="581025"/>
          </a:xfrm>
          <a:prstGeom prst="rect">
            <a:avLst/>
          </a:prstGeom>
        </p:spPr>
      </p:pic>
      <p:sp>
        <p:nvSpPr>
          <p:cNvPr id="4" name="Rectangle 3">
            <a:extLst>
              <a:ext uri="{FF2B5EF4-FFF2-40B4-BE49-F238E27FC236}">
                <a16:creationId xmlns:a16="http://schemas.microsoft.com/office/drawing/2014/main" id="{E72EB29C-9D46-4175-9893-8F16E1858549}"/>
              </a:ext>
            </a:extLst>
          </p:cNvPr>
          <p:cNvSpPr/>
          <p:nvPr/>
        </p:nvSpPr>
        <p:spPr>
          <a:xfrm>
            <a:off x="253426" y="3182476"/>
            <a:ext cx="5774825"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lnSpc>
                <a:spcPct val="200000"/>
              </a:lnSpc>
            </a:pPr>
            <a:r>
              <a:rPr lang="en-US" sz="2600" dirty="0">
                <a:solidFill>
                  <a:schemeClr val="tx1"/>
                </a:solidFill>
                <a:cs typeface="Arial" panose="020B0604020202020204" pitchFamily="34" charset="0"/>
              </a:rPr>
              <a:t>Superhero U competition aims to tackle the 5 P’s of Sustainable Development Goals(SDG). Hence, the Superhero created should address all these goals collectively and promote prosperity while protecting the planet, which is the competition’s theme</a:t>
            </a:r>
            <a:r>
              <a:rPr lang="en-US" sz="2400" dirty="0">
                <a:solidFill>
                  <a:schemeClr val="tx1"/>
                </a:solidFill>
                <a:cs typeface="Arial" panose="020B0604020202020204" pitchFamily="34" charset="0"/>
              </a:rPr>
              <a:t>.</a:t>
            </a:r>
          </a:p>
        </p:txBody>
      </p:sp>
      <p:pic>
        <p:nvPicPr>
          <p:cNvPr id="5" name="Picture 4">
            <a:extLst>
              <a:ext uri="{FF2B5EF4-FFF2-40B4-BE49-F238E27FC236}">
                <a16:creationId xmlns:a16="http://schemas.microsoft.com/office/drawing/2014/main" id="{5924CCC9-F1E8-47B7-99E1-1C6B6BBB77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251" y="1493846"/>
            <a:ext cx="5548231" cy="4919579"/>
          </a:xfrm>
          <a:prstGeom prst="rect">
            <a:avLst/>
          </a:prstGeom>
        </p:spPr>
      </p:pic>
      <p:sp>
        <p:nvSpPr>
          <p:cNvPr id="8" name="TextBox 7">
            <a:extLst>
              <a:ext uri="{FF2B5EF4-FFF2-40B4-BE49-F238E27FC236}">
                <a16:creationId xmlns:a16="http://schemas.microsoft.com/office/drawing/2014/main" id="{211A8435-BA45-46FE-8BB3-9CC74442F9A9}"/>
              </a:ext>
            </a:extLst>
          </p:cNvPr>
          <p:cNvSpPr txBox="1"/>
          <p:nvPr/>
        </p:nvSpPr>
        <p:spPr>
          <a:xfrm>
            <a:off x="8381417" y="4058362"/>
            <a:ext cx="1214759" cy="461665"/>
          </a:xfrm>
          <a:prstGeom prst="rect">
            <a:avLst/>
          </a:prstGeom>
          <a:noFill/>
        </p:spPr>
        <p:txBody>
          <a:bodyPr wrap="square">
            <a:spAutoFit/>
          </a:bodyPr>
          <a:lstStyle/>
          <a:p>
            <a:r>
              <a:rPr lang="en-US" sz="2400" b="1" dirty="0">
                <a:solidFill>
                  <a:schemeClr val="tx1">
                    <a:lumMod val="50000"/>
                    <a:lumOff val="50000"/>
                  </a:schemeClr>
                </a:solidFill>
                <a:cs typeface="Arial" panose="020B0604020202020204" pitchFamily="34" charset="0"/>
              </a:rPr>
              <a:t>Goals</a:t>
            </a:r>
            <a:endParaRPr lang="en-CH" sz="2400" b="1" dirty="0">
              <a:solidFill>
                <a:schemeClr val="tx1">
                  <a:lumMod val="50000"/>
                  <a:lumOff val="50000"/>
                </a:schemeClr>
              </a:solidFill>
            </a:endParaRPr>
          </a:p>
        </p:txBody>
      </p:sp>
    </p:spTree>
    <p:extLst>
      <p:ext uri="{BB962C8B-B14F-4D97-AF65-F5344CB8AC3E}">
        <p14:creationId xmlns:p14="http://schemas.microsoft.com/office/powerpoint/2010/main" val="360637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36C5082-4C9B-46BA-8A03-44549E205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78384" cy="298428"/>
          </a:xfrm>
          <a:prstGeom prst="rect">
            <a:avLst/>
          </a:prstGeom>
        </p:spPr>
      </p:pic>
      <p:sp>
        <p:nvSpPr>
          <p:cNvPr id="15" name="Rectangle 14">
            <a:extLst>
              <a:ext uri="{FF2B5EF4-FFF2-40B4-BE49-F238E27FC236}">
                <a16:creationId xmlns:a16="http://schemas.microsoft.com/office/drawing/2014/main" id="{D31A0D09-E364-4697-A285-06F4ABD15BDA}"/>
              </a:ext>
            </a:extLst>
          </p:cNvPr>
          <p:cNvSpPr/>
          <p:nvPr/>
        </p:nvSpPr>
        <p:spPr>
          <a:xfrm>
            <a:off x="290695" y="3209720"/>
            <a:ext cx="5805305"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lnSpc>
                <a:spcPct val="150000"/>
              </a:lnSpc>
            </a:pPr>
            <a:r>
              <a:rPr lang="en-US" sz="2700" dirty="0">
                <a:solidFill>
                  <a:schemeClr val="tx1"/>
                </a:solidFill>
                <a:cs typeface="Arial" panose="020B0604020202020204" pitchFamily="34" charset="0"/>
              </a:rPr>
              <a:t>Facebook ads refer to the online advertisements that are created and published on the Facebook platform to be targeted to its users. </a:t>
            </a:r>
          </a:p>
          <a:p>
            <a:pPr defTabSz="914126">
              <a:lnSpc>
                <a:spcPct val="150000"/>
              </a:lnSpc>
            </a:pPr>
            <a:r>
              <a:rPr lang="en-US" sz="2700" dirty="0">
                <a:solidFill>
                  <a:schemeClr val="tx1"/>
                </a:solidFill>
                <a:cs typeface="Arial" panose="020B0604020202020204" pitchFamily="34" charset="0"/>
              </a:rPr>
              <a:t>Facebook ads are a type of display ad and can only be seen by the platform’s users who have been selected using Facebook’s targeting tools </a:t>
            </a:r>
          </a:p>
        </p:txBody>
      </p:sp>
      <p:sp>
        <p:nvSpPr>
          <p:cNvPr id="10" name="TextBox 9">
            <a:extLst>
              <a:ext uri="{FF2B5EF4-FFF2-40B4-BE49-F238E27FC236}">
                <a16:creationId xmlns:a16="http://schemas.microsoft.com/office/drawing/2014/main" id="{F9FEE3BF-BE9E-43DB-925B-202FD51F05C0}"/>
              </a:ext>
            </a:extLst>
          </p:cNvPr>
          <p:cNvSpPr txBox="1"/>
          <p:nvPr/>
        </p:nvSpPr>
        <p:spPr>
          <a:xfrm>
            <a:off x="6020932" y="1494684"/>
            <a:ext cx="5738329" cy="338554"/>
          </a:xfrm>
          <a:prstGeom prst="rect">
            <a:avLst/>
          </a:prstGeom>
          <a:noFill/>
        </p:spPr>
        <p:txBody>
          <a:bodyPr wrap="square">
            <a:spAutoFit/>
          </a:bodyPr>
          <a:lstStyle/>
          <a:p>
            <a:pPr marL="285750" indent="-285750">
              <a:buFont typeface="Wingdings" panose="05000000000000000000" pitchFamily="2" charset="2"/>
              <a:buChar char="v"/>
            </a:pPr>
            <a:r>
              <a:rPr lang="en-US" sz="1600" dirty="0">
                <a:solidFill>
                  <a:schemeClr val="tx2">
                    <a:lumMod val="50000"/>
                  </a:schemeClr>
                </a:solidFill>
                <a:latin typeface="Bahnschrift SemiBold SemiConden" panose="020B0502040204020203" pitchFamily="34" charset="0"/>
                <a:cs typeface="Arial" panose="020B0604020202020204" pitchFamily="34" charset="0"/>
              </a:rPr>
              <a:t>A Facebook that was used by </a:t>
            </a:r>
            <a:r>
              <a:rPr lang="en-US" sz="1600" dirty="0" err="1">
                <a:solidFill>
                  <a:schemeClr val="tx2">
                    <a:lumMod val="50000"/>
                  </a:schemeClr>
                </a:solidFill>
                <a:latin typeface="Bahnschrift SemiBold SemiConden" panose="020B0502040204020203" pitchFamily="34" charset="0"/>
                <a:cs typeface="Arial" panose="020B0604020202020204" pitchFamily="34" charset="0"/>
              </a:rPr>
              <a:t>GlobalShala</a:t>
            </a:r>
            <a:r>
              <a:rPr lang="en-US" sz="1600" dirty="0">
                <a:solidFill>
                  <a:schemeClr val="tx2">
                    <a:lumMod val="50000"/>
                  </a:schemeClr>
                </a:solidFill>
                <a:latin typeface="Bahnschrift SemiBold SemiConden" panose="020B0502040204020203" pitchFamily="34" charset="0"/>
                <a:cs typeface="Arial" panose="020B0604020202020204" pitchFamily="34" charset="0"/>
              </a:rPr>
              <a:t> for Superhero u event.</a:t>
            </a:r>
            <a:endParaRPr lang="en-CH" sz="1600" dirty="0">
              <a:latin typeface="Bahnschrift SemiBold SemiConden" panose="020B0502040204020203" pitchFamily="34" charset="0"/>
            </a:endParaRPr>
          </a:p>
        </p:txBody>
      </p:sp>
      <p:sp>
        <p:nvSpPr>
          <p:cNvPr id="16" name="Shape 97">
            <a:extLst>
              <a:ext uri="{FF2B5EF4-FFF2-40B4-BE49-F238E27FC236}">
                <a16:creationId xmlns:a16="http://schemas.microsoft.com/office/drawing/2014/main" id="{30BE40CF-F33D-4927-983D-53E538A0F372}"/>
              </a:ext>
            </a:extLst>
          </p:cNvPr>
          <p:cNvSpPr/>
          <p:nvPr/>
        </p:nvSpPr>
        <p:spPr>
          <a:xfrm>
            <a:off x="4276022" y="847385"/>
            <a:ext cx="3489820"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FACEBOOK ADS</a:t>
            </a:r>
            <a:endParaRPr sz="2800" b="1" dirty="0">
              <a:solidFill>
                <a:schemeClr val="bg1"/>
              </a:solidFill>
            </a:endParaRPr>
          </a:p>
        </p:txBody>
      </p:sp>
      <p:pic>
        <p:nvPicPr>
          <p:cNvPr id="4" name="Picture 3">
            <a:extLst>
              <a:ext uri="{FF2B5EF4-FFF2-40B4-BE49-F238E27FC236}">
                <a16:creationId xmlns:a16="http://schemas.microsoft.com/office/drawing/2014/main" id="{E8362A0A-9649-4D76-B867-96FEC12EAF2A}"/>
              </a:ext>
            </a:extLst>
          </p:cNvPr>
          <p:cNvPicPr>
            <a:picLocks noChangeAspect="1"/>
          </p:cNvPicPr>
          <p:nvPr/>
        </p:nvPicPr>
        <p:blipFill rotWithShape="1">
          <a:blip r:embed="rId4">
            <a:extLst>
              <a:ext uri="{28A0092B-C50C-407E-A947-70E740481C1C}">
                <a14:useLocalDpi xmlns:a14="http://schemas.microsoft.com/office/drawing/2010/main" val="0"/>
              </a:ext>
            </a:extLst>
          </a:blip>
          <a:srcRect l="2020"/>
          <a:stretch/>
        </p:blipFill>
        <p:spPr>
          <a:xfrm>
            <a:off x="6096000" y="1833238"/>
            <a:ext cx="5500504" cy="4617987"/>
          </a:xfrm>
          <a:prstGeom prst="rect">
            <a:avLst/>
          </a:prstGeom>
          <a:ln>
            <a:noFill/>
          </a:ln>
          <a:effectLst>
            <a:softEdge rad="112500"/>
          </a:effectLst>
        </p:spPr>
      </p:pic>
    </p:spTree>
    <p:extLst>
      <p:ext uri="{BB962C8B-B14F-4D97-AF65-F5344CB8AC3E}">
        <p14:creationId xmlns:p14="http://schemas.microsoft.com/office/powerpoint/2010/main" val="383115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6" y="-2399"/>
            <a:ext cx="1315509" cy="307095"/>
          </a:xfrm>
          <a:prstGeom prst="rect">
            <a:avLst/>
          </a:prstGeom>
        </p:spPr>
      </p:pic>
      <p:sp>
        <p:nvSpPr>
          <p:cNvPr id="24" name="Rectangle 23">
            <a:extLst>
              <a:ext uri="{FF2B5EF4-FFF2-40B4-BE49-F238E27FC236}">
                <a16:creationId xmlns:a16="http://schemas.microsoft.com/office/drawing/2014/main" id="{443EAF11-6F3A-4DAC-9521-A8AE6CE72F68}"/>
              </a:ext>
            </a:extLst>
          </p:cNvPr>
          <p:cNvSpPr/>
          <p:nvPr/>
        </p:nvSpPr>
        <p:spPr>
          <a:xfrm>
            <a:off x="178936" y="3244318"/>
            <a:ext cx="6355030"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126">
              <a:lnSpc>
                <a:spcPct val="150000"/>
              </a:lnSpc>
            </a:pPr>
            <a:r>
              <a:rPr lang="en-US" sz="2800" dirty="0">
                <a:solidFill>
                  <a:schemeClr val="tx1"/>
                </a:solidFill>
                <a:cs typeface="Arial" panose="020B0604020202020204" pitchFamily="34" charset="0"/>
              </a:rPr>
              <a:t>Ads Metrics are a quantifiable way to track performance and are important tools for gauging a campaign’s effectiveness.</a:t>
            </a:r>
          </a:p>
          <a:p>
            <a:pPr algn="just" defTabSz="914126">
              <a:lnSpc>
                <a:spcPct val="150000"/>
              </a:lnSpc>
            </a:pPr>
            <a:r>
              <a:rPr lang="en-US" sz="2800" dirty="0">
                <a:solidFill>
                  <a:schemeClr val="tx1"/>
                </a:solidFill>
                <a:cs typeface="Arial" panose="020B0604020202020204" pitchFamily="34" charset="0"/>
              </a:rPr>
              <a:t>The most appropriate marketing metrics vary greatly from one campaign to the next, but in general, they measure the effects of campaigns on audience actions.</a:t>
            </a:r>
          </a:p>
        </p:txBody>
      </p:sp>
      <p:sp>
        <p:nvSpPr>
          <p:cNvPr id="5" name="Shape 97">
            <a:extLst>
              <a:ext uri="{FF2B5EF4-FFF2-40B4-BE49-F238E27FC236}">
                <a16:creationId xmlns:a16="http://schemas.microsoft.com/office/drawing/2014/main" id="{3CA759FD-5AB9-4040-A1AC-4EBC9E13989B}"/>
              </a:ext>
            </a:extLst>
          </p:cNvPr>
          <p:cNvSpPr/>
          <p:nvPr/>
        </p:nvSpPr>
        <p:spPr>
          <a:xfrm>
            <a:off x="4232060" y="971836"/>
            <a:ext cx="3489820"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ADS METRICS</a:t>
            </a:r>
            <a:endParaRPr sz="2800" b="1" dirty="0">
              <a:solidFill>
                <a:schemeClr val="bg1"/>
              </a:solidFill>
            </a:endParaRPr>
          </a:p>
        </p:txBody>
      </p:sp>
      <p:pic>
        <p:nvPicPr>
          <p:cNvPr id="3" name="Picture 2">
            <a:extLst>
              <a:ext uri="{FF2B5EF4-FFF2-40B4-BE49-F238E27FC236}">
                <a16:creationId xmlns:a16="http://schemas.microsoft.com/office/drawing/2014/main" id="{C17021BE-B605-4EC2-911F-B7434AE33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966" y="1789359"/>
            <a:ext cx="5648874" cy="4380622"/>
          </a:xfrm>
          <a:prstGeom prst="rect">
            <a:avLst/>
          </a:prstGeom>
        </p:spPr>
      </p:pic>
    </p:spTree>
    <p:extLst>
      <p:ext uri="{BB962C8B-B14F-4D97-AF65-F5344CB8AC3E}">
        <p14:creationId xmlns:p14="http://schemas.microsoft.com/office/powerpoint/2010/main" val="189966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322773" cy="308790"/>
          </a:xfrm>
          <a:prstGeom prst="rect">
            <a:avLst/>
          </a:prstGeom>
        </p:spPr>
      </p:pic>
      <p:sp>
        <p:nvSpPr>
          <p:cNvPr id="5" name="Shape 97">
            <a:extLst>
              <a:ext uri="{FF2B5EF4-FFF2-40B4-BE49-F238E27FC236}">
                <a16:creationId xmlns:a16="http://schemas.microsoft.com/office/drawing/2014/main" id="{3CA759FD-5AB9-4040-A1AC-4EBC9E13989B}"/>
              </a:ext>
            </a:extLst>
          </p:cNvPr>
          <p:cNvSpPr/>
          <p:nvPr/>
        </p:nvSpPr>
        <p:spPr>
          <a:xfrm>
            <a:off x="3832565" y="767649"/>
            <a:ext cx="3489820"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ADS METRICS</a:t>
            </a:r>
            <a:endParaRPr sz="2800" b="1" dirty="0">
              <a:solidFill>
                <a:schemeClr val="bg1"/>
              </a:solidFill>
            </a:endParaRPr>
          </a:p>
        </p:txBody>
      </p:sp>
      <p:sp>
        <p:nvSpPr>
          <p:cNvPr id="6" name="Rectangle 5">
            <a:extLst>
              <a:ext uri="{FF2B5EF4-FFF2-40B4-BE49-F238E27FC236}">
                <a16:creationId xmlns:a16="http://schemas.microsoft.com/office/drawing/2014/main" id="{F228983D-FC9C-4F3E-91CE-5CD4A92F3E63}"/>
              </a:ext>
            </a:extLst>
          </p:cNvPr>
          <p:cNvSpPr/>
          <p:nvPr/>
        </p:nvSpPr>
        <p:spPr>
          <a:xfrm>
            <a:off x="992030" y="3589376"/>
            <a:ext cx="11199970"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lnSpc>
                <a:spcPct val="150000"/>
              </a:lnSpc>
            </a:pPr>
            <a:r>
              <a:rPr lang="en-US" sz="2500" dirty="0">
                <a:solidFill>
                  <a:schemeClr val="tx1"/>
                </a:solidFill>
                <a:cs typeface="Arial" panose="020B0604020202020204" pitchFamily="34" charset="0"/>
              </a:rPr>
              <a:t>Some important Facebook ads metrics are</a:t>
            </a:r>
          </a:p>
          <a:p>
            <a:pPr marL="342900" indent="-342900" defTabSz="914126">
              <a:lnSpc>
                <a:spcPct val="150000"/>
              </a:lnSpc>
              <a:buFont typeface="Arial" panose="020B0604020202020204" pitchFamily="34" charset="0"/>
              <a:buChar char="•"/>
            </a:pPr>
            <a:r>
              <a:rPr lang="en-US" sz="2500" dirty="0">
                <a:solidFill>
                  <a:schemeClr val="tx1"/>
                </a:solidFill>
                <a:cs typeface="Arial" panose="020B0604020202020204" pitchFamily="34" charset="0"/>
              </a:rPr>
              <a:t>Reach( Number of people who saw the ads at least once.)</a:t>
            </a:r>
          </a:p>
          <a:p>
            <a:pPr marL="342900" indent="-342900" defTabSz="914126">
              <a:lnSpc>
                <a:spcPct val="150000"/>
              </a:lnSpc>
              <a:buFont typeface="Arial" panose="020B0604020202020204" pitchFamily="34" charset="0"/>
              <a:buChar char="•"/>
            </a:pPr>
            <a:r>
              <a:rPr lang="en-US" sz="2500" dirty="0">
                <a:solidFill>
                  <a:schemeClr val="tx1"/>
                </a:solidFill>
                <a:cs typeface="Arial" panose="020B0604020202020204" pitchFamily="34" charset="0"/>
              </a:rPr>
              <a:t>Impression(The number of times your ad was on a viewer’s screen.)</a:t>
            </a:r>
          </a:p>
          <a:p>
            <a:pPr marL="342900" indent="-342900" defTabSz="914126">
              <a:lnSpc>
                <a:spcPct val="150000"/>
              </a:lnSpc>
              <a:buFont typeface="Arial" panose="020B0604020202020204" pitchFamily="34" charset="0"/>
              <a:buChar char="•"/>
            </a:pPr>
            <a:r>
              <a:rPr lang="en-US" sz="2500" dirty="0">
                <a:solidFill>
                  <a:schemeClr val="tx1"/>
                </a:solidFill>
                <a:cs typeface="Arial" panose="020B0604020202020204" pitchFamily="34" charset="0"/>
              </a:rPr>
              <a:t>Clicks(Total number of clicks on the Campaigns ad via links, image, reactions </a:t>
            </a:r>
            <a:r>
              <a:rPr lang="en-US" sz="2500" dirty="0" err="1">
                <a:solidFill>
                  <a:schemeClr val="tx1"/>
                </a:solidFill>
                <a:cs typeface="Arial" panose="020B0604020202020204" pitchFamily="34" charset="0"/>
              </a:rPr>
              <a:t>etc</a:t>
            </a:r>
            <a:r>
              <a:rPr lang="en-US" sz="2500" dirty="0">
                <a:solidFill>
                  <a:schemeClr val="tx1"/>
                </a:solidFill>
                <a:cs typeface="Arial" panose="020B0604020202020204" pitchFamily="34" charset="0"/>
              </a:rPr>
              <a:t>)</a:t>
            </a:r>
          </a:p>
          <a:p>
            <a:pPr marL="342900" indent="-342900" defTabSz="914126">
              <a:lnSpc>
                <a:spcPct val="150000"/>
              </a:lnSpc>
              <a:buFont typeface="Arial" panose="020B0604020202020204" pitchFamily="34" charset="0"/>
              <a:buChar char="•"/>
            </a:pPr>
            <a:r>
              <a:rPr lang="en-US" sz="2500" dirty="0">
                <a:solidFill>
                  <a:schemeClr val="tx1"/>
                </a:solidFill>
                <a:cs typeface="Arial" panose="020B0604020202020204" pitchFamily="34" charset="0"/>
              </a:rPr>
              <a:t>Unique Clicks(Total number of unique people who clicked on the ad)</a:t>
            </a:r>
          </a:p>
          <a:p>
            <a:pPr marL="342900" indent="-342900" defTabSz="914126">
              <a:lnSpc>
                <a:spcPct val="150000"/>
              </a:lnSpc>
              <a:buFont typeface="Arial" panose="020B0604020202020204" pitchFamily="34" charset="0"/>
              <a:buChar char="•"/>
            </a:pPr>
            <a:r>
              <a:rPr lang="en-US" sz="2500" dirty="0">
                <a:solidFill>
                  <a:schemeClr val="tx1"/>
                </a:solidFill>
                <a:cs typeface="Arial" panose="020B0604020202020204" pitchFamily="34" charset="0"/>
              </a:rPr>
              <a:t>Unique link click( Total number of unique people who clicked on the ad link)</a:t>
            </a:r>
          </a:p>
          <a:p>
            <a:pPr marL="342900" indent="-342900" defTabSz="914126">
              <a:lnSpc>
                <a:spcPct val="150000"/>
              </a:lnSpc>
              <a:buFont typeface="Arial" panose="020B0604020202020204" pitchFamily="34" charset="0"/>
              <a:buChar char="•"/>
            </a:pPr>
            <a:r>
              <a:rPr lang="en-US" sz="2500" dirty="0">
                <a:solidFill>
                  <a:schemeClr val="tx1"/>
                </a:solidFill>
                <a:cs typeface="Arial" panose="020B0604020202020204" pitchFamily="34" charset="0"/>
              </a:rPr>
              <a:t>Cost per Click( The average cost of one click on the ad)</a:t>
            </a:r>
          </a:p>
          <a:p>
            <a:pPr marL="342900" indent="-342900" defTabSz="914126">
              <a:lnSpc>
                <a:spcPct val="150000"/>
              </a:lnSpc>
              <a:buFont typeface="Arial" panose="020B0604020202020204" pitchFamily="34" charset="0"/>
              <a:buChar char="•"/>
            </a:pPr>
            <a:r>
              <a:rPr lang="en-US" sz="2500" dirty="0">
                <a:solidFill>
                  <a:schemeClr val="tx1"/>
                </a:solidFill>
                <a:cs typeface="Arial" panose="020B0604020202020204" pitchFamily="34" charset="0"/>
              </a:rPr>
              <a:t>Cost per Result(The average cost per unique link click on the ad)</a:t>
            </a:r>
          </a:p>
          <a:p>
            <a:pPr marL="342900" indent="-342900" defTabSz="914126">
              <a:lnSpc>
                <a:spcPct val="150000"/>
              </a:lnSpc>
              <a:buFont typeface="Arial" panose="020B0604020202020204" pitchFamily="34" charset="0"/>
              <a:buChar char="•"/>
            </a:pPr>
            <a:r>
              <a:rPr lang="en-US" sz="2500" dirty="0">
                <a:solidFill>
                  <a:schemeClr val="tx1"/>
                </a:solidFill>
                <a:cs typeface="Arial" panose="020B0604020202020204" pitchFamily="34" charset="0"/>
              </a:rPr>
              <a:t>Etc.</a:t>
            </a:r>
          </a:p>
          <a:p>
            <a:pPr marL="342900" indent="-342900" defTabSz="914126">
              <a:lnSpc>
                <a:spcPct val="150000"/>
              </a:lnSpc>
              <a:buFont typeface="Arial" panose="020B0604020202020204" pitchFamily="34" charset="0"/>
              <a:buChar char="•"/>
            </a:pPr>
            <a:endParaRPr lang="en-US" sz="2400" dirty="0">
              <a:solidFill>
                <a:schemeClr val="tx1"/>
              </a:solidFill>
              <a:cs typeface="Arial" panose="020B0604020202020204" pitchFamily="34" charset="0"/>
            </a:endParaRPr>
          </a:p>
        </p:txBody>
      </p:sp>
    </p:spTree>
    <p:extLst>
      <p:ext uri="{BB962C8B-B14F-4D97-AF65-F5344CB8AC3E}">
        <p14:creationId xmlns:p14="http://schemas.microsoft.com/office/powerpoint/2010/main" val="352321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6D02AD-CAED-413D-8AA5-A2BC309CE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4" y="0"/>
            <a:ext cx="1216241" cy="283921"/>
          </a:xfrm>
          <a:prstGeom prst="rect">
            <a:avLst/>
          </a:prstGeom>
        </p:spPr>
      </p:pic>
      <p:sp>
        <p:nvSpPr>
          <p:cNvPr id="9" name="Shape 97">
            <a:extLst>
              <a:ext uri="{FF2B5EF4-FFF2-40B4-BE49-F238E27FC236}">
                <a16:creationId xmlns:a16="http://schemas.microsoft.com/office/drawing/2014/main" id="{647450FA-8E03-4349-8CD4-FC5FD7338566}"/>
              </a:ext>
            </a:extLst>
          </p:cNvPr>
          <p:cNvSpPr/>
          <p:nvPr/>
        </p:nvSpPr>
        <p:spPr>
          <a:xfrm>
            <a:off x="3510380" y="443885"/>
            <a:ext cx="4272748"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OVERVIEW OF CAMPAIGNS</a:t>
            </a:r>
            <a:endParaRPr sz="2800" b="1" dirty="0">
              <a:solidFill>
                <a:schemeClr val="bg1"/>
              </a:solidFill>
            </a:endParaRPr>
          </a:p>
        </p:txBody>
      </p:sp>
      <p:pic>
        <p:nvPicPr>
          <p:cNvPr id="3" name="Picture 2">
            <a:extLst>
              <a:ext uri="{FF2B5EF4-FFF2-40B4-BE49-F238E27FC236}">
                <a16:creationId xmlns:a16="http://schemas.microsoft.com/office/drawing/2014/main" id="{88BAFCA6-A37C-496F-B9B6-E2FAB2F485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126" y="1152725"/>
            <a:ext cx="5427587" cy="5558794"/>
          </a:xfrm>
          <a:prstGeom prst="rect">
            <a:avLst/>
          </a:prstGeom>
        </p:spPr>
      </p:pic>
      <p:sp>
        <p:nvSpPr>
          <p:cNvPr id="10" name="Rectangle 9">
            <a:extLst>
              <a:ext uri="{FF2B5EF4-FFF2-40B4-BE49-F238E27FC236}">
                <a16:creationId xmlns:a16="http://schemas.microsoft.com/office/drawing/2014/main" id="{85B371C7-DF0D-41A3-AAC2-EA8F2A64C340}"/>
              </a:ext>
            </a:extLst>
          </p:cNvPr>
          <p:cNvSpPr/>
          <p:nvPr/>
        </p:nvSpPr>
        <p:spPr>
          <a:xfrm>
            <a:off x="329308" y="3214527"/>
            <a:ext cx="5917064"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lnSpc>
                <a:spcPct val="150000"/>
              </a:lnSpc>
            </a:pPr>
            <a:r>
              <a:rPr lang="en-US" sz="2500" dirty="0">
                <a:solidFill>
                  <a:schemeClr val="tx1"/>
                </a:solidFill>
                <a:cs typeface="Arial" panose="020B0604020202020204" pitchFamily="34" charset="0"/>
              </a:rPr>
              <a:t>For the Superhero u’s event, the ads were targeted towards certain geographical and categorical targets, called Campaigns.</a:t>
            </a:r>
          </a:p>
          <a:p>
            <a:pPr defTabSz="914126">
              <a:lnSpc>
                <a:spcPct val="150000"/>
              </a:lnSpc>
            </a:pPr>
            <a:r>
              <a:rPr lang="en-US" sz="2500" dirty="0">
                <a:solidFill>
                  <a:schemeClr val="tx1"/>
                </a:solidFill>
                <a:cs typeface="Arial" panose="020B0604020202020204" pitchFamily="34" charset="0"/>
              </a:rPr>
              <a:t>The various campaigns, were classified by ID’s, where each ID depends on geography(Certain countries), and Class(Students or Educators).</a:t>
            </a:r>
          </a:p>
          <a:p>
            <a:pPr defTabSz="914126">
              <a:lnSpc>
                <a:spcPct val="150000"/>
              </a:lnSpc>
            </a:pPr>
            <a:r>
              <a:rPr lang="en-US" sz="2500" dirty="0">
                <a:solidFill>
                  <a:schemeClr val="tx1"/>
                </a:solidFill>
                <a:cs typeface="Arial" panose="020B0604020202020204" pitchFamily="34" charset="0"/>
              </a:rPr>
              <a:t>The aim of this analysis, is to discontinue the campaign(s) not meeting the minimum effective target.</a:t>
            </a:r>
          </a:p>
        </p:txBody>
      </p:sp>
    </p:spTree>
    <p:extLst>
      <p:ext uri="{BB962C8B-B14F-4D97-AF65-F5344CB8AC3E}">
        <p14:creationId xmlns:p14="http://schemas.microsoft.com/office/powerpoint/2010/main" val="222728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49E5C58-2350-4D98-9F62-B5FCE481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6241" cy="283921"/>
          </a:xfrm>
          <a:prstGeom prst="rect">
            <a:avLst/>
          </a:prstGeom>
        </p:spPr>
      </p:pic>
      <p:pic>
        <p:nvPicPr>
          <p:cNvPr id="3" name="Graphic 2">
            <a:extLst>
              <a:ext uri="{FF2B5EF4-FFF2-40B4-BE49-F238E27FC236}">
                <a16:creationId xmlns:a16="http://schemas.microsoft.com/office/drawing/2014/main" id="{EC9C9E4E-A922-4881-8B90-E06A070674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 y="2547891"/>
            <a:ext cx="12191999" cy="4363374"/>
          </a:xfrm>
          <a:prstGeom prst="rect">
            <a:avLst/>
          </a:prstGeom>
        </p:spPr>
      </p:pic>
      <p:sp>
        <p:nvSpPr>
          <p:cNvPr id="5" name="TextBox 4">
            <a:extLst>
              <a:ext uri="{FF2B5EF4-FFF2-40B4-BE49-F238E27FC236}">
                <a16:creationId xmlns:a16="http://schemas.microsoft.com/office/drawing/2014/main" id="{55B882FA-8823-488A-BE4F-05E56B1CEC81}"/>
              </a:ext>
            </a:extLst>
          </p:cNvPr>
          <p:cNvSpPr txBox="1"/>
          <p:nvPr/>
        </p:nvSpPr>
        <p:spPr>
          <a:xfrm>
            <a:off x="0" y="941149"/>
            <a:ext cx="12191998" cy="1429622"/>
          </a:xfrm>
          <a:prstGeom prst="rect">
            <a:avLst/>
          </a:prstGeom>
          <a:noFill/>
        </p:spPr>
        <p:txBody>
          <a:bodyPr wrap="square">
            <a:spAutoFit/>
          </a:bodyPr>
          <a:lstStyle/>
          <a:p>
            <a:pPr defTabSz="914126">
              <a:lnSpc>
                <a:spcPct val="150000"/>
              </a:lnSpc>
            </a:pPr>
            <a:r>
              <a:rPr lang="en-US" sz="2000" dirty="0">
                <a:cs typeface="Arial" panose="020B0604020202020204" pitchFamily="34" charset="0"/>
              </a:rPr>
              <a:t>For our recommendation, we’d consider the metrics that cuts across some other important metrics. Hence, we’d use the cost per click(CPC) and the Cost per Result(CPR) to make our recommendation(s). The image below is a dashboard of the some of the most important metrics against the various campaigns, made using Excel. </a:t>
            </a:r>
            <a:endParaRPr lang="en-US" sz="2000" dirty="0">
              <a:solidFill>
                <a:schemeClr val="tx1"/>
              </a:solidFill>
              <a:cs typeface="Arial" panose="020B0604020202020204" pitchFamily="34" charset="0"/>
            </a:endParaRPr>
          </a:p>
        </p:txBody>
      </p:sp>
      <p:sp>
        <p:nvSpPr>
          <p:cNvPr id="6" name="Shape 97">
            <a:extLst>
              <a:ext uri="{FF2B5EF4-FFF2-40B4-BE49-F238E27FC236}">
                <a16:creationId xmlns:a16="http://schemas.microsoft.com/office/drawing/2014/main" id="{52D71D90-18B2-4E9D-B462-86C9200BF523}"/>
              </a:ext>
            </a:extLst>
          </p:cNvPr>
          <p:cNvSpPr/>
          <p:nvPr/>
        </p:nvSpPr>
        <p:spPr>
          <a:xfrm>
            <a:off x="3468580" y="426046"/>
            <a:ext cx="4272748" cy="478022"/>
          </a:xfrm>
          <a:prstGeom prst="rect">
            <a:avLst/>
          </a:prstGeom>
          <a:gradFill>
            <a:gsLst>
              <a:gs pos="0">
                <a:srgbClr val="1077D2"/>
              </a:gs>
              <a:gs pos="100000">
                <a:srgbClr val="093153"/>
              </a:gs>
            </a:gsLst>
            <a:lin ang="12000143"/>
          </a:gradFill>
          <a:ln w="12700">
            <a:miter lim="400000"/>
          </a:ln>
        </p:spPr>
        <p:txBody>
          <a:bodyPr lIns="45719" rIns="45719" anchor="ctr"/>
          <a:lstStyle/>
          <a:p>
            <a:pPr algn="ctr"/>
            <a:r>
              <a:rPr lang="en-US" sz="2800" b="1" dirty="0">
                <a:solidFill>
                  <a:schemeClr val="bg1"/>
                </a:solidFill>
              </a:rPr>
              <a:t>OVERVIEW OF CAMPAIGNS</a:t>
            </a:r>
            <a:endParaRPr sz="2800" b="1" dirty="0">
              <a:solidFill>
                <a:schemeClr val="bg1"/>
              </a:solidFill>
            </a:endParaRPr>
          </a:p>
        </p:txBody>
      </p:sp>
    </p:spTree>
    <p:extLst>
      <p:ext uri="{BB962C8B-B14F-4D97-AF65-F5344CB8AC3E}">
        <p14:creationId xmlns:p14="http://schemas.microsoft.com/office/powerpoint/2010/main" val="531486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488</TotalTime>
  <Words>741</Words>
  <Application>Microsoft Office PowerPoint</Application>
  <PresentationFormat>Widescreen</PresentationFormat>
  <Paragraphs>65</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SemiBold SemiConden</vt:lpstr>
      <vt:lpstr>Calibri</vt:lpstr>
      <vt:lpstr>Calibri Light</vt:lpstr>
      <vt:lpstr>Open Sans</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afiotore</dc:creator>
  <cp:lastModifiedBy>christian afiotore</cp:lastModifiedBy>
  <cp:revision>19</cp:revision>
  <dcterms:created xsi:type="dcterms:W3CDTF">2022-06-28T18:22:03Z</dcterms:created>
  <dcterms:modified xsi:type="dcterms:W3CDTF">2022-07-02T19:26:21Z</dcterms:modified>
</cp:coreProperties>
</file>