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9" r:id="rId18"/>
    <p:sldId id="272" r:id="rId19"/>
    <p:sldId id="273" r:id="rId20"/>
    <p:sldId id="275" r:id="rId21"/>
    <p:sldId id="274" r:id="rId22"/>
    <p:sldId id="277" r:id="rId23"/>
    <p:sldId id="276" r:id="rId24"/>
    <p:sldId id="278" r:id="rId25"/>
    <p:sldId id="280" r:id="rId26"/>
    <p:sldId id="281" r:id="rId27"/>
    <p:sldId id="282" r:id="rId2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3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7:19:28.6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7:19:28.67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7:19:28.68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7:19:28.68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7:19:28.68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7:19:28.68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7:19:28.68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7:19:28.6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35:04.33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35:04.33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35:04.3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35:04.3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35:04.3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35:04.3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35:04.3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35:04.3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13:30.2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13:30.20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13:30.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13:30.2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13:30.20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13:30.2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13:30.21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13:30.21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3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3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5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57:26.6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57:26.6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57:26.6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5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57:26.6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57:26.66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57:26.66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57:26.6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57:26.66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3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3:00.73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3:00.73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3:00.7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3:00.73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3:00.73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3:00.7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3:00.7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3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5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3:00.7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3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4:45.9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55"/>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4:45.9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4:45.9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4:45.9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4:45.94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4:45.9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4:45.95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4:45.95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8:30.07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5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8:30.07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5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8:30.07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5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8:30.07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8:30.0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8:30.07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8:30.0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8:30.07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3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6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6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6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6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6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6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6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6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3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8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8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8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7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7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8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8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8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8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8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8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8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9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5T03:29:37.86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5T03:29:37.87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5T03:29:37.87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5T03:29:37.8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5T03:29:37.87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5T03:29:37.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5T03:29:37.87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5T03:29:37.88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49:39.02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49:39.0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49:39.02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49:39.0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49:39.03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49:39.03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49:39.03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49:39.0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38B3-8661-85DA-EDCC-4D48E2CBE1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BFBC662B-C92E-5565-26C3-BC1AE6028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21E89324-2A72-02AA-A2ED-F9148F98C287}"/>
              </a:ext>
            </a:extLst>
          </p:cNvPr>
          <p:cNvSpPr>
            <a:spLocks noGrp="1"/>
          </p:cNvSpPr>
          <p:nvPr>
            <p:ph type="dt" sz="half" idx="10"/>
          </p:nvPr>
        </p:nvSpPr>
        <p:spPr/>
        <p:txBody>
          <a:bodyPr/>
          <a:lstStyle/>
          <a:p>
            <a:fld id="{02200441-6517-4374-B775-AA59527C140C}" type="datetimeFigureOut">
              <a:rPr lang="en-CH" smtClean="0"/>
              <a:t>28/09/2022</a:t>
            </a:fld>
            <a:endParaRPr lang="en-CH"/>
          </a:p>
        </p:txBody>
      </p:sp>
      <p:sp>
        <p:nvSpPr>
          <p:cNvPr id="5" name="Footer Placeholder 4">
            <a:extLst>
              <a:ext uri="{FF2B5EF4-FFF2-40B4-BE49-F238E27FC236}">
                <a16:creationId xmlns:a16="http://schemas.microsoft.com/office/drawing/2014/main" id="{6D6BF386-0B3B-29C1-D5ED-A49757F472E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C1FCC43-B239-1A26-FF84-E8ED89485D25}"/>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2524297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74BD-A881-039D-D73B-4C6CCAD14E6E}"/>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17CFB3F4-BAEF-D6B9-15BA-C3D3D81E2F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FAB00E52-09F2-026A-4F90-78744215E6EE}"/>
              </a:ext>
            </a:extLst>
          </p:cNvPr>
          <p:cNvSpPr>
            <a:spLocks noGrp="1"/>
          </p:cNvSpPr>
          <p:nvPr>
            <p:ph type="dt" sz="half" idx="10"/>
          </p:nvPr>
        </p:nvSpPr>
        <p:spPr/>
        <p:txBody>
          <a:bodyPr/>
          <a:lstStyle/>
          <a:p>
            <a:fld id="{02200441-6517-4374-B775-AA59527C140C}" type="datetimeFigureOut">
              <a:rPr lang="en-CH" smtClean="0"/>
              <a:t>28/09/2022</a:t>
            </a:fld>
            <a:endParaRPr lang="en-CH"/>
          </a:p>
        </p:txBody>
      </p:sp>
      <p:sp>
        <p:nvSpPr>
          <p:cNvPr id="5" name="Footer Placeholder 4">
            <a:extLst>
              <a:ext uri="{FF2B5EF4-FFF2-40B4-BE49-F238E27FC236}">
                <a16:creationId xmlns:a16="http://schemas.microsoft.com/office/drawing/2014/main" id="{1F0457BC-277C-53C3-ADA2-FF55362FF05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30B7798-3342-86BC-4A87-5628C61CC5F9}"/>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15223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AE457A-6F0F-B2CE-82F2-7AB6D7DA65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5CE427C8-2C5B-968A-840C-04B63BDCE1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B65A0691-3CD2-C42E-215B-A994E2F41062}"/>
              </a:ext>
            </a:extLst>
          </p:cNvPr>
          <p:cNvSpPr>
            <a:spLocks noGrp="1"/>
          </p:cNvSpPr>
          <p:nvPr>
            <p:ph type="dt" sz="half" idx="10"/>
          </p:nvPr>
        </p:nvSpPr>
        <p:spPr/>
        <p:txBody>
          <a:bodyPr/>
          <a:lstStyle/>
          <a:p>
            <a:fld id="{02200441-6517-4374-B775-AA59527C140C}" type="datetimeFigureOut">
              <a:rPr lang="en-CH" smtClean="0"/>
              <a:t>28/09/2022</a:t>
            </a:fld>
            <a:endParaRPr lang="en-CH"/>
          </a:p>
        </p:txBody>
      </p:sp>
      <p:sp>
        <p:nvSpPr>
          <p:cNvPr id="5" name="Footer Placeholder 4">
            <a:extLst>
              <a:ext uri="{FF2B5EF4-FFF2-40B4-BE49-F238E27FC236}">
                <a16:creationId xmlns:a16="http://schemas.microsoft.com/office/drawing/2014/main" id="{5A01F9F4-82C7-015F-28C6-DC573E77609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BB5B5A0-5D1D-1567-ECE0-4933561FEDD8}"/>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251250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1BC6-5A91-6248-33BE-E91887DD426D}"/>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38929D02-085D-5AF7-B3C4-6320A460A7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89F1469C-87E4-CC46-F816-BE031AAFB915}"/>
              </a:ext>
            </a:extLst>
          </p:cNvPr>
          <p:cNvSpPr>
            <a:spLocks noGrp="1"/>
          </p:cNvSpPr>
          <p:nvPr>
            <p:ph type="dt" sz="half" idx="10"/>
          </p:nvPr>
        </p:nvSpPr>
        <p:spPr/>
        <p:txBody>
          <a:bodyPr/>
          <a:lstStyle/>
          <a:p>
            <a:fld id="{02200441-6517-4374-B775-AA59527C140C}" type="datetimeFigureOut">
              <a:rPr lang="en-CH" smtClean="0"/>
              <a:t>28/09/2022</a:t>
            </a:fld>
            <a:endParaRPr lang="en-CH"/>
          </a:p>
        </p:txBody>
      </p:sp>
      <p:sp>
        <p:nvSpPr>
          <p:cNvPr id="5" name="Footer Placeholder 4">
            <a:extLst>
              <a:ext uri="{FF2B5EF4-FFF2-40B4-BE49-F238E27FC236}">
                <a16:creationId xmlns:a16="http://schemas.microsoft.com/office/drawing/2014/main" id="{56D44AE9-910A-9C86-2BD4-96D3EAEB3CF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5B8A9AA-CCBD-0684-C30D-F685A0A34597}"/>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223548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D2CB-D59B-AA31-C90F-9AA1570D30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48CA0D85-312F-3C36-2532-B82E12154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5F5A2E-3DEC-4256-DB75-22AF19F13143}"/>
              </a:ext>
            </a:extLst>
          </p:cNvPr>
          <p:cNvSpPr>
            <a:spLocks noGrp="1"/>
          </p:cNvSpPr>
          <p:nvPr>
            <p:ph type="dt" sz="half" idx="10"/>
          </p:nvPr>
        </p:nvSpPr>
        <p:spPr/>
        <p:txBody>
          <a:bodyPr/>
          <a:lstStyle/>
          <a:p>
            <a:fld id="{02200441-6517-4374-B775-AA59527C140C}" type="datetimeFigureOut">
              <a:rPr lang="en-CH" smtClean="0"/>
              <a:t>28/09/2022</a:t>
            </a:fld>
            <a:endParaRPr lang="en-CH"/>
          </a:p>
        </p:txBody>
      </p:sp>
      <p:sp>
        <p:nvSpPr>
          <p:cNvPr id="5" name="Footer Placeholder 4">
            <a:extLst>
              <a:ext uri="{FF2B5EF4-FFF2-40B4-BE49-F238E27FC236}">
                <a16:creationId xmlns:a16="http://schemas.microsoft.com/office/drawing/2014/main" id="{89F2485E-DBA2-E7F5-FAC0-AF2D6DEC7D5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4E9067C-04BC-E4BA-A3BE-2D8E2306EC0D}"/>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2549669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20214-C7EC-ED07-4314-7BDBD2FD3743}"/>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5E467A43-6B0D-FACC-6358-5CF749DB14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F13290E0-A6E8-E452-9518-FE66075059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DE35FF01-637A-0A34-CAD8-8322888C7662}"/>
              </a:ext>
            </a:extLst>
          </p:cNvPr>
          <p:cNvSpPr>
            <a:spLocks noGrp="1"/>
          </p:cNvSpPr>
          <p:nvPr>
            <p:ph type="dt" sz="half" idx="10"/>
          </p:nvPr>
        </p:nvSpPr>
        <p:spPr/>
        <p:txBody>
          <a:bodyPr/>
          <a:lstStyle/>
          <a:p>
            <a:fld id="{02200441-6517-4374-B775-AA59527C140C}" type="datetimeFigureOut">
              <a:rPr lang="en-CH" smtClean="0"/>
              <a:t>28/09/2022</a:t>
            </a:fld>
            <a:endParaRPr lang="en-CH"/>
          </a:p>
        </p:txBody>
      </p:sp>
      <p:sp>
        <p:nvSpPr>
          <p:cNvPr id="6" name="Footer Placeholder 5">
            <a:extLst>
              <a:ext uri="{FF2B5EF4-FFF2-40B4-BE49-F238E27FC236}">
                <a16:creationId xmlns:a16="http://schemas.microsoft.com/office/drawing/2014/main" id="{6B347C4F-B9D9-A823-3EE4-A6F7FCBAABE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8DD061B-E177-609F-C61F-1F384F967DC0}"/>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1781869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F2B5-38C6-AF85-6AAF-0E0A53B5E726}"/>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0CB757FD-2F26-F1FA-E8D5-5F605134F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297732-67B0-4E07-E676-B163CC1C4C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DDB58D34-F49C-634B-6141-28B73D54B0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EA5D4-0997-664E-E1E6-00ADD576F1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256ED6A1-520D-A049-BDE9-BC5EFFF34103}"/>
              </a:ext>
            </a:extLst>
          </p:cNvPr>
          <p:cNvSpPr>
            <a:spLocks noGrp="1"/>
          </p:cNvSpPr>
          <p:nvPr>
            <p:ph type="dt" sz="half" idx="10"/>
          </p:nvPr>
        </p:nvSpPr>
        <p:spPr/>
        <p:txBody>
          <a:bodyPr/>
          <a:lstStyle/>
          <a:p>
            <a:fld id="{02200441-6517-4374-B775-AA59527C140C}" type="datetimeFigureOut">
              <a:rPr lang="en-CH" smtClean="0"/>
              <a:t>28/09/2022</a:t>
            </a:fld>
            <a:endParaRPr lang="en-CH"/>
          </a:p>
        </p:txBody>
      </p:sp>
      <p:sp>
        <p:nvSpPr>
          <p:cNvPr id="8" name="Footer Placeholder 7">
            <a:extLst>
              <a:ext uri="{FF2B5EF4-FFF2-40B4-BE49-F238E27FC236}">
                <a16:creationId xmlns:a16="http://schemas.microsoft.com/office/drawing/2014/main" id="{E8D0CEA7-091C-4C58-046E-5D8DA7D5400D}"/>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F1DB6D62-FFA3-B887-D11D-8939A9A63E34}"/>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395562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30F8-A2E1-5631-B39B-E5273EB99638}"/>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2291C052-2C13-527C-AD3C-285AD9C05CF9}"/>
              </a:ext>
            </a:extLst>
          </p:cNvPr>
          <p:cNvSpPr>
            <a:spLocks noGrp="1"/>
          </p:cNvSpPr>
          <p:nvPr>
            <p:ph type="dt" sz="half" idx="10"/>
          </p:nvPr>
        </p:nvSpPr>
        <p:spPr/>
        <p:txBody>
          <a:bodyPr/>
          <a:lstStyle/>
          <a:p>
            <a:fld id="{02200441-6517-4374-B775-AA59527C140C}" type="datetimeFigureOut">
              <a:rPr lang="en-CH" smtClean="0"/>
              <a:t>28/09/2022</a:t>
            </a:fld>
            <a:endParaRPr lang="en-CH"/>
          </a:p>
        </p:txBody>
      </p:sp>
      <p:sp>
        <p:nvSpPr>
          <p:cNvPr id="4" name="Footer Placeholder 3">
            <a:extLst>
              <a:ext uri="{FF2B5EF4-FFF2-40B4-BE49-F238E27FC236}">
                <a16:creationId xmlns:a16="http://schemas.microsoft.com/office/drawing/2014/main" id="{B5A4D8A5-7588-37E6-6DFB-58477CF53FF3}"/>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87689E32-B81F-E2E2-D09A-44F6FC85DF39}"/>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329321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C0BA04-D248-7939-E210-8C0AE787194E}"/>
              </a:ext>
            </a:extLst>
          </p:cNvPr>
          <p:cNvSpPr>
            <a:spLocks noGrp="1"/>
          </p:cNvSpPr>
          <p:nvPr>
            <p:ph type="dt" sz="half" idx="10"/>
          </p:nvPr>
        </p:nvSpPr>
        <p:spPr/>
        <p:txBody>
          <a:bodyPr/>
          <a:lstStyle/>
          <a:p>
            <a:fld id="{02200441-6517-4374-B775-AA59527C140C}" type="datetimeFigureOut">
              <a:rPr lang="en-CH" smtClean="0"/>
              <a:t>28/09/2022</a:t>
            </a:fld>
            <a:endParaRPr lang="en-CH"/>
          </a:p>
        </p:txBody>
      </p:sp>
      <p:sp>
        <p:nvSpPr>
          <p:cNvPr id="3" name="Footer Placeholder 2">
            <a:extLst>
              <a:ext uri="{FF2B5EF4-FFF2-40B4-BE49-F238E27FC236}">
                <a16:creationId xmlns:a16="http://schemas.microsoft.com/office/drawing/2014/main" id="{54ACF604-8F89-5A14-0904-FF9F4602AA5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5E1E0B14-87CA-F6AC-7CCD-F31977DE7583}"/>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249523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2697-4922-21D7-3D51-28CBB7F473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B491D02B-88DB-644C-5F48-4A768AE047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02BE256A-7D99-5674-54CD-63CD26154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009C1-07C0-25A8-A742-9532A8B7C27A}"/>
              </a:ext>
            </a:extLst>
          </p:cNvPr>
          <p:cNvSpPr>
            <a:spLocks noGrp="1"/>
          </p:cNvSpPr>
          <p:nvPr>
            <p:ph type="dt" sz="half" idx="10"/>
          </p:nvPr>
        </p:nvSpPr>
        <p:spPr/>
        <p:txBody>
          <a:bodyPr/>
          <a:lstStyle/>
          <a:p>
            <a:fld id="{02200441-6517-4374-B775-AA59527C140C}" type="datetimeFigureOut">
              <a:rPr lang="en-CH" smtClean="0"/>
              <a:t>28/09/2022</a:t>
            </a:fld>
            <a:endParaRPr lang="en-CH"/>
          </a:p>
        </p:txBody>
      </p:sp>
      <p:sp>
        <p:nvSpPr>
          <p:cNvPr id="6" name="Footer Placeholder 5">
            <a:extLst>
              <a:ext uri="{FF2B5EF4-FFF2-40B4-BE49-F238E27FC236}">
                <a16:creationId xmlns:a16="http://schemas.microsoft.com/office/drawing/2014/main" id="{CEBA3FE6-60B8-B502-4876-F259D171FD9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DC306AA-AE93-650C-AE94-0A7216D1CFE4}"/>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188926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6CBA-0AD6-244D-A741-3265C3196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B3B448CF-32A6-2540-5A9E-FAAAD5C68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A247F99-C09B-85AF-C2DC-6CFC0520F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65401-277C-4242-4F94-EBA9A9E1BDA2}"/>
              </a:ext>
            </a:extLst>
          </p:cNvPr>
          <p:cNvSpPr>
            <a:spLocks noGrp="1"/>
          </p:cNvSpPr>
          <p:nvPr>
            <p:ph type="dt" sz="half" idx="10"/>
          </p:nvPr>
        </p:nvSpPr>
        <p:spPr/>
        <p:txBody>
          <a:bodyPr/>
          <a:lstStyle/>
          <a:p>
            <a:fld id="{02200441-6517-4374-B775-AA59527C140C}" type="datetimeFigureOut">
              <a:rPr lang="en-CH" smtClean="0"/>
              <a:t>28/09/2022</a:t>
            </a:fld>
            <a:endParaRPr lang="en-CH"/>
          </a:p>
        </p:txBody>
      </p:sp>
      <p:sp>
        <p:nvSpPr>
          <p:cNvPr id="6" name="Footer Placeholder 5">
            <a:extLst>
              <a:ext uri="{FF2B5EF4-FFF2-40B4-BE49-F238E27FC236}">
                <a16:creationId xmlns:a16="http://schemas.microsoft.com/office/drawing/2014/main" id="{890F60F8-D1F0-4B47-D16A-918DD738C12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912BA01-BC93-654E-0E59-BD394FD254BA}"/>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148152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F43A8-BF4A-11BF-04E0-152B16390F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3FAB5BDC-E28B-C49F-9FAE-9FF39E2DA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42CC8AD-D1D3-321F-A4DF-A71C7CD3D9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00441-6517-4374-B775-AA59527C140C}" type="datetimeFigureOut">
              <a:rPr lang="en-CH" smtClean="0"/>
              <a:t>28/09/2022</a:t>
            </a:fld>
            <a:endParaRPr lang="en-CH"/>
          </a:p>
        </p:txBody>
      </p:sp>
      <p:sp>
        <p:nvSpPr>
          <p:cNvPr id="5" name="Footer Placeholder 4">
            <a:extLst>
              <a:ext uri="{FF2B5EF4-FFF2-40B4-BE49-F238E27FC236}">
                <a16:creationId xmlns:a16="http://schemas.microsoft.com/office/drawing/2014/main" id="{A7341906-BCCB-5F59-08C8-13756E1B1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E5B1B84-49B5-ABAB-522E-D365ACA57E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8CA1B-4270-448F-B531-662988886E49}" type="slidenum">
              <a:rPr lang="en-CH" smtClean="0"/>
              <a:t>‹#›</a:t>
            </a:fld>
            <a:endParaRPr lang="en-CH"/>
          </a:p>
        </p:txBody>
      </p:sp>
    </p:spTree>
    <p:extLst>
      <p:ext uri="{BB962C8B-B14F-4D97-AF65-F5344CB8AC3E}">
        <p14:creationId xmlns:p14="http://schemas.microsoft.com/office/powerpoint/2010/main" val="645716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01.xml"/><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customXml" Target="../ink/ink100.xml"/><Relationship Id="rId12" Type="http://schemas.openxmlformats.org/officeDocument/2006/relationships/image" Target="../media/image14.png"/><Relationship Id="rId2" Type="http://schemas.openxmlformats.org/officeDocument/2006/relationships/customXml" Target="../ink/ink97.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customXml" Target="../ink/ink104.xml"/><Relationship Id="rId5" Type="http://schemas.openxmlformats.org/officeDocument/2006/relationships/customXml" Target="../ink/ink99.xml"/><Relationship Id="rId10" Type="http://schemas.openxmlformats.org/officeDocument/2006/relationships/customXml" Target="../ink/ink103.xml"/><Relationship Id="rId4" Type="http://schemas.openxmlformats.org/officeDocument/2006/relationships/customXml" Target="../ink/ink98.xml"/><Relationship Id="rId9" Type="http://schemas.openxmlformats.org/officeDocument/2006/relationships/customXml" Target="../ink/ink102.xml"/></Relationships>
</file>

<file path=ppt/slides/_rels/slide11.xml.rels><?xml version="1.0" encoding="UTF-8" standalone="yes"?>
<Relationships xmlns="http://schemas.openxmlformats.org/package/2006/relationships"><Relationship Id="rId8" Type="http://schemas.openxmlformats.org/officeDocument/2006/relationships/customXml" Target="../ink/ink109.xml"/><Relationship Id="rId3" Type="http://schemas.openxmlformats.org/officeDocument/2006/relationships/image" Target="../media/image16.emf"/><Relationship Id="rId7" Type="http://schemas.openxmlformats.org/officeDocument/2006/relationships/customXml" Target="../ink/ink108.xml"/><Relationship Id="rId12" Type="http://schemas.openxmlformats.org/officeDocument/2006/relationships/customXml" Target="../ink/ink112.xml"/><Relationship Id="rId2" Type="http://schemas.openxmlformats.org/officeDocument/2006/relationships/customXml" Target="../ink/ink105.xml"/><Relationship Id="rId1" Type="http://schemas.openxmlformats.org/officeDocument/2006/relationships/slideLayout" Target="../slideLayouts/slideLayout7.xml"/><Relationship Id="rId6" Type="http://schemas.openxmlformats.org/officeDocument/2006/relationships/image" Target="../media/image17.emf"/><Relationship Id="rId11" Type="http://schemas.openxmlformats.org/officeDocument/2006/relationships/image" Target="../media/image18.emf"/><Relationship Id="rId5" Type="http://schemas.openxmlformats.org/officeDocument/2006/relationships/customXml" Target="../ink/ink107.xml"/><Relationship Id="rId10" Type="http://schemas.openxmlformats.org/officeDocument/2006/relationships/customXml" Target="../ink/ink111.xml"/><Relationship Id="rId4" Type="http://schemas.openxmlformats.org/officeDocument/2006/relationships/customXml" Target="../ink/ink106.xml"/><Relationship Id="rId9" Type="http://schemas.openxmlformats.org/officeDocument/2006/relationships/customXml" Target="../ink/ink110.xml"/></Relationships>
</file>

<file path=ppt/slides/_rels/slide12.xml.rels><?xml version="1.0" encoding="UTF-8" standalone="yes"?>
<Relationships xmlns="http://schemas.openxmlformats.org/package/2006/relationships"><Relationship Id="rId8" Type="http://schemas.openxmlformats.org/officeDocument/2006/relationships/customXml" Target="../ink/ink117.xml"/><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customXml" Target="../ink/ink116.xml"/><Relationship Id="rId12" Type="http://schemas.openxmlformats.org/officeDocument/2006/relationships/image" Target="../media/image16.png"/><Relationship Id="rId2" Type="http://schemas.openxmlformats.org/officeDocument/2006/relationships/customXml" Target="../ink/ink113.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customXml" Target="../ink/ink120.xml"/><Relationship Id="rId5" Type="http://schemas.openxmlformats.org/officeDocument/2006/relationships/customXml" Target="../ink/ink115.xml"/><Relationship Id="rId10" Type="http://schemas.openxmlformats.org/officeDocument/2006/relationships/customXml" Target="../ink/ink119.xml"/><Relationship Id="rId4" Type="http://schemas.openxmlformats.org/officeDocument/2006/relationships/customXml" Target="../ink/ink114.xml"/><Relationship Id="rId9" Type="http://schemas.openxmlformats.org/officeDocument/2006/relationships/customXml" Target="../ink/ink118.xml"/><Relationship Id="rId1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customXml" Target="../ink/ink125.xml"/><Relationship Id="rId13"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customXml" Target="../ink/ink124.xml"/><Relationship Id="rId12" Type="http://schemas.openxmlformats.org/officeDocument/2006/relationships/image" Target="../media/image21.png"/><Relationship Id="rId2" Type="http://schemas.openxmlformats.org/officeDocument/2006/relationships/customXml" Target="../ink/ink121.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128.xml"/><Relationship Id="rId5" Type="http://schemas.openxmlformats.org/officeDocument/2006/relationships/customXml" Target="../ink/ink123.xml"/><Relationship Id="rId10" Type="http://schemas.openxmlformats.org/officeDocument/2006/relationships/customXml" Target="../ink/ink127.xml"/><Relationship Id="rId4" Type="http://schemas.openxmlformats.org/officeDocument/2006/relationships/customXml" Target="../ink/ink122.xml"/><Relationship Id="rId9" Type="http://schemas.openxmlformats.org/officeDocument/2006/relationships/customXml" Target="../ink/ink126.xml"/></Relationships>
</file>

<file path=ppt/slides/_rels/slide14.xml.rels><?xml version="1.0" encoding="UTF-8" standalone="yes"?>
<Relationships xmlns="http://schemas.openxmlformats.org/package/2006/relationships"><Relationship Id="rId8" Type="http://schemas.openxmlformats.org/officeDocument/2006/relationships/customXml" Target="../ink/ink133.xml"/><Relationship Id="rId13"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customXml" Target="../ink/ink132.xml"/><Relationship Id="rId12" Type="http://schemas.openxmlformats.org/officeDocument/2006/relationships/image" Target="../media/image23.png"/><Relationship Id="rId2" Type="http://schemas.openxmlformats.org/officeDocument/2006/relationships/customXml" Target="../ink/ink129.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136.xml"/><Relationship Id="rId5" Type="http://schemas.openxmlformats.org/officeDocument/2006/relationships/customXml" Target="../ink/ink131.xml"/><Relationship Id="rId10" Type="http://schemas.openxmlformats.org/officeDocument/2006/relationships/customXml" Target="../ink/ink135.xml"/><Relationship Id="rId4" Type="http://schemas.openxmlformats.org/officeDocument/2006/relationships/customXml" Target="../ink/ink130.xml"/><Relationship Id="rId9" Type="http://schemas.openxmlformats.org/officeDocument/2006/relationships/customXml" Target="../ink/ink134.xml"/></Relationships>
</file>

<file path=ppt/slides/_rels/slide15.xml.rels><?xml version="1.0" encoding="UTF-8" standalone="yes"?>
<Relationships xmlns="http://schemas.openxmlformats.org/package/2006/relationships"><Relationship Id="rId8" Type="http://schemas.openxmlformats.org/officeDocument/2006/relationships/customXml" Target="../ink/ink141.xml"/><Relationship Id="rId13"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customXml" Target="../ink/ink140.xml"/><Relationship Id="rId12" Type="http://schemas.openxmlformats.org/officeDocument/2006/relationships/image" Target="../media/image25.png"/><Relationship Id="rId2" Type="http://schemas.openxmlformats.org/officeDocument/2006/relationships/customXml" Target="../ink/ink137.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144.xml"/><Relationship Id="rId5" Type="http://schemas.openxmlformats.org/officeDocument/2006/relationships/customXml" Target="../ink/ink139.xml"/><Relationship Id="rId10" Type="http://schemas.openxmlformats.org/officeDocument/2006/relationships/customXml" Target="../ink/ink143.xml"/><Relationship Id="rId4" Type="http://schemas.openxmlformats.org/officeDocument/2006/relationships/customXml" Target="../ink/ink138.xml"/><Relationship Id="rId9" Type="http://schemas.openxmlformats.org/officeDocument/2006/relationships/customXml" Target="../ink/ink142.xml"/></Relationships>
</file>

<file path=ppt/slides/_rels/slide16.xml.rels><?xml version="1.0" encoding="UTF-8" standalone="yes"?>
<Relationships xmlns="http://schemas.openxmlformats.org/package/2006/relationships"><Relationship Id="rId8" Type="http://schemas.openxmlformats.org/officeDocument/2006/relationships/customXml" Target="../ink/ink149.xml"/><Relationship Id="rId3" Type="http://schemas.openxmlformats.org/officeDocument/2006/relationships/image" Target="../media/image19.png"/><Relationship Id="rId7" Type="http://schemas.openxmlformats.org/officeDocument/2006/relationships/customXml" Target="../ink/ink148.xml"/><Relationship Id="rId12" Type="http://schemas.openxmlformats.org/officeDocument/2006/relationships/image" Target="../media/image27.jpg"/><Relationship Id="rId2" Type="http://schemas.openxmlformats.org/officeDocument/2006/relationships/customXml" Target="../ink/ink145.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152.xml"/><Relationship Id="rId5" Type="http://schemas.openxmlformats.org/officeDocument/2006/relationships/customXml" Target="../ink/ink147.xml"/><Relationship Id="rId10" Type="http://schemas.openxmlformats.org/officeDocument/2006/relationships/customXml" Target="../ink/ink151.xml"/><Relationship Id="rId4" Type="http://schemas.openxmlformats.org/officeDocument/2006/relationships/customXml" Target="../ink/ink146.xml"/><Relationship Id="rId9" Type="http://schemas.openxmlformats.org/officeDocument/2006/relationships/customXml" Target="../ink/ink150.xml"/></Relationships>
</file>

<file path=ppt/slides/_rels/slide17.xml.rels><?xml version="1.0" encoding="UTF-8" standalone="yes"?>
<Relationships xmlns="http://schemas.openxmlformats.org/package/2006/relationships"><Relationship Id="rId8" Type="http://schemas.openxmlformats.org/officeDocument/2006/relationships/customXml" Target="../ink/ink157.xml"/><Relationship Id="rId3" Type="http://schemas.openxmlformats.org/officeDocument/2006/relationships/image" Target="../media/image19.png"/><Relationship Id="rId7" Type="http://schemas.openxmlformats.org/officeDocument/2006/relationships/customXml" Target="../ink/ink156.xml"/><Relationship Id="rId12" Type="http://schemas.openxmlformats.org/officeDocument/2006/relationships/image" Target="../media/image28.png"/><Relationship Id="rId2" Type="http://schemas.openxmlformats.org/officeDocument/2006/relationships/customXml" Target="../ink/ink153.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160.xml"/><Relationship Id="rId5" Type="http://schemas.openxmlformats.org/officeDocument/2006/relationships/customXml" Target="../ink/ink155.xml"/><Relationship Id="rId10" Type="http://schemas.openxmlformats.org/officeDocument/2006/relationships/customXml" Target="../ink/ink159.xml"/><Relationship Id="rId4" Type="http://schemas.openxmlformats.org/officeDocument/2006/relationships/customXml" Target="../ink/ink154.xml"/><Relationship Id="rId9" Type="http://schemas.openxmlformats.org/officeDocument/2006/relationships/customXml" Target="../ink/ink158.xml"/></Relationships>
</file>

<file path=ppt/slides/_rels/slide18.xml.rels><?xml version="1.0" encoding="UTF-8" standalone="yes"?>
<Relationships xmlns="http://schemas.openxmlformats.org/package/2006/relationships"><Relationship Id="rId8" Type="http://schemas.openxmlformats.org/officeDocument/2006/relationships/customXml" Target="../ink/ink165.xml"/><Relationship Id="rId3" Type="http://schemas.openxmlformats.org/officeDocument/2006/relationships/image" Target="../media/image19.png"/><Relationship Id="rId7" Type="http://schemas.openxmlformats.org/officeDocument/2006/relationships/customXml" Target="../ink/ink164.xml"/><Relationship Id="rId12" Type="http://schemas.openxmlformats.org/officeDocument/2006/relationships/image" Target="../media/image29.png"/><Relationship Id="rId2" Type="http://schemas.openxmlformats.org/officeDocument/2006/relationships/customXml" Target="../ink/ink161.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168.xml"/><Relationship Id="rId5" Type="http://schemas.openxmlformats.org/officeDocument/2006/relationships/customXml" Target="../ink/ink163.xml"/><Relationship Id="rId10" Type="http://schemas.openxmlformats.org/officeDocument/2006/relationships/customXml" Target="../ink/ink167.xml"/><Relationship Id="rId4" Type="http://schemas.openxmlformats.org/officeDocument/2006/relationships/customXml" Target="../ink/ink162.xml"/><Relationship Id="rId9" Type="http://schemas.openxmlformats.org/officeDocument/2006/relationships/customXml" Target="../ink/ink166.xml"/></Relationships>
</file>

<file path=ppt/slides/_rels/slide19.xml.rels><?xml version="1.0" encoding="UTF-8" standalone="yes"?>
<Relationships xmlns="http://schemas.openxmlformats.org/package/2006/relationships"><Relationship Id="rId8" Type="http://schemas.openxmlformats.org/officeDocument/2006/relationships/customXml" Target="../ink/ink173.xml"/><Relationship Id="rId3" Type="http://schemas.openxmlformats.org/officeDocument/2006/relationships/image" Target="../media/image19.png"/><Relationship Id="rId7" Type="http://schemas.openxmlformats.org/officeDocument/2006/relationships/customXml" Target="../ink/ink172.xml"/><Relationship Id="rId12" Type="http://schemas.openxmlformats.org/officeDocument/2006/relationships/image" Target="../media/image30.png"/><Relationship Id="rId2" Type="http://schemas.openxmlformats.org/officeDocument/2006/relationships/customXml" Target="../ink/ink169.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176.xml"/><Relationship Id="rId5" Type="http://schemas.openxmlformats.org/officeDocument/2006/relationships/customXml" Target="../ink/ink171.xml"/><Relationship Id="rId10" Type="http://schemas.openxmlformats.org/officeDocument/2006/relationships/customXml" Target="../ink/ink175.xml"/><Relationship Id="rId4" Type="http://schemas.openxmlformats.org/officeDocument/2006/relationships/customXml" Target="../ink/ink170.xml"/><Relationship Id="rId9" Type="http://schemas.openxmlformats.org/officeDocument/2006/relationships/customXml" Target="../ink/ink174.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4.png"/><Relationship Id="rId18" Type="http://schemas.openxmlformats.org/officeDocument/2006/relationships/customXml" Target="../ink/ink13.xml"/><Relationship Id="rId26" Type="http://schemas.openxmlformats.org/officeDocument/2006/relationships/customXml" Target="../ink/ink20.xml"/><Relationship Id="rId3" Type="http://schemas.openxmlformats.org/officeDocument/2006/relationships/image" Target="../media/image1.png"/><Relationship Id="rId21" Type="http://schemas.openxmlformats.org/officeDocument/2006/relationships/customXml" Target="../ink/ink16.xml"/><Relationship Id="rId7" Type="http://schemas.openxmlformats.org/officeDocument/2006/relationships/customXml" Target="../ink/ink5.xml"/><Relationship Id="rId12" Type="http://schemas.openxmlformats.org/officeDocument/2006/relationships/customXml" Target="../ink/ink8.xml"/><Relationship Id="rId17" Type="http://schemas.openxmlformats.org/officeDocument/2006/relationships/customXml" Target="../ink/ink12.xml"/><Relationship Id="rId25"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customXml" Target="../ink/ink11.xml"/><Relationship Id="rId20" Type="http://schemas.openxmlformats.org/officeDocument/2006/relationships/customXml" Target="../ink/ink15.xml"/><Relationship Id="rId1" Type="http://schemas.openxmlformats.org/officeDocument/2006/relationships/slideLayout" Target="../slideLayouts/slideLayout7.xml"/><Relationship Id="rId6" Type="http://schemas.openxmlformats.org/officeDocument/2006/relationships/customXml" Target="../ink/ink4.xml"/><Relationship Id="rId11" Type="http://schemas.openxmlformats.org/officeDocument/2006/relationships/customXml" Target="../ink/ink7.xml"/><Relationship Id="rId24" Type="http://schemas.openxmlformats.org/officeDocument/2006/relationships/customXml" Target="../ink/ink19.xml"/><Relationship Id="rId5" Type="http://schemas.openxmlformats.org/officeDocument/2006/relationships/customXml" Target="../ink/ink3.xml"/><Relationship Id="rId15" Type="http://schemas.openxmlformats.org/officeDocument/2006/relationships/customXml" Target="../ink/ink10.xml"/><Relationship Id="rId23" Type="http://schemas.openxmlformats.org/officeDocument/2006/relationships/customXml" Target="../ink/ink18.xml"/><Relationship Id="rId28" Type="http://schemas.openxmlformats.org/officeDocument/2006/relationships/image" Target="../media/image6.png"/><Relationship Id="rId10" Type="http://schemas.openxmlformats.org/officeDocument/2006/relationships/image" Target="../media/image3.png"/><Relationship Id="rId19" Type="http://schemas.openxmlformats.org/officeDocument/2006/relationships/customXml" Target="../ink/ink14.xml"/><Relationship Id="rId4" Type="http://schemas.openxmlformats.org/officeDocument/2006/relationships/customXml" Target="../ink/ink2.xml"/><Relationship Id="rId9" Type="http://schemas.openxmlformats.org/officeDocument/2006/relationships/customXml" Target="../ink/ink6.xml"/><Relationship Id="rId14" Type="http://schemas.openxmlformats.org/officeDocument/2006/relationships/customXml" Target="../ink/ink9.xml"/><Relationship Id="rId22" Type="http://schemas.openxmlformats.org/officeDocument/2006/relationships/customXml" Target="../ink/ink17.xml"/><Relationship Id="rId27" Type="http://schemas.openxmlformats.org/officeDocument/2006/relationships/customXml" Target="../ink/ink21.xml"/></Relationships>
</file>

<file path=ppt/slides/_rels/slide20.xml.rels><?xml version="1.0" encoding="UTF-8" standalone="yes"?>
<Relationships xmlns="http://schemas.openxmlformats.org/package/2006/relationships"><Relationship Id="rId8" Type="http://schemas.openxmlformats.org/officeDocument/2006/relationships/customXml" Target="../ink/ink180.xml"/><Relationship Id="rId3" Type="http://schemas.openxmlformats.org/officeDocument/2006/relationships/customXml" Target="../ink/ink177.xml"/><Relationship Id="rId7" Type="http://schemas.openxmlformats.org/officeDocument/2006/relationships/image" Target="../media/image20.png"/><Relationship Id="rId12" Type="http://schemas.openxmlformats.org/officeDocument/2006/relationships/customXml" Target="../ink/ink184.xml"/><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customXml" Target="../ink/ink179.xml"/><Relationship Id="rId11" Type="http://schemas.openxmlformats.org/officeDocument/2006/relationships/customXml" Target="../ink/ink183.xml"/><Relationship Id="rId5" Type="http://schemas.openxmlformats.org/officeDocument/2006/relationships/customXml" Target="../ink/ink178.xml"/><Relationship Id="rId10" Type="http://schemas.openxmlformats.org/officeDocument/2006/relationships/customXml" Target="../ink/ink182.xml"/><Relationship Id="rId4" Type="http://schemas.openxmlformats.org/officeDocument/2006/relationships/image" Target="../media/image19.png"/><Relationship Id="rId9" Type="http://schemas.openxmlformats.org/officeDocument/2006/relationships/customXml" Target="../ink/ink181.xml"/></Relationships>
</file>

<file path=ppt/slides/_rels/slide21.xml.rels><?xml version="1.0" encoding="UTF-8" standalone="yes"?>
<Relationships xmlns="http://schemas.openxmlformats.org/package/2006/relationships"><Relationship Id="rId8" Type="http://schemas.openxmlformats.org/officeDocument/2006/relationships/customXml" Target="../ink/ink189.xml"/><Relationship Id="rId3" Type="http://schemas.openxmlformats.org/officeDocument/2006/relationships/image" Target="../media/image19.png"/><Relationship Id="rId7" Type="http://schemas.openxmlformats.org/officeDocument/2006/relationships/customXml" Target="../ink/ink188.xml"/><Relationship Id="rId12" Type="http://schemas.openxmlformats.org/officeDocument/2006/relationships/image" Target="../media/image32.png"/><Relationship Id="rId2" Type="http://schemas.openxmlformats.org/officeDocument/2006/relationships/customXml" Target="../ink/ink185.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192.xml"/><Relationship Id="rId5" Type="http://schemas.openxmlformats.org/officeDocument/2006/relationships/customXml" Target="../ink/ink187.xml"/><Relationship Id="rId10" Type="http://schemas.openxmlformats.org/officeDocument/2006/relationships/customXml" Target="../ink/ink191.xml"/><Relationship Id="rId4" Type="http://schemas.openxmlformats.org/officeDocument/2006/relationships/customXml" Target="../ink/ink186.xml"/><Relationship Id="rId9" Type="http://schemas.openxmlformats.org/officeDocument/2006/relationships/customXml" Target="../ink/ink190.xml"/></Relationships>
</file>

<file path=ppt/slides/_rels/slide22.xml.rels><?xml version="1.0" encoding="UTF-8" standalone="yes"?>
<Relationships xmlns="http://schemas.openxmlformats.org/package/2006/relationships"><Relationship Id="rId8" Type="http://schemas.openxmlformats.org/officeDocument/2006/relationships/customXml" Target="../ink/ink196.xml"/><Relationship Id="rId3" Type="http://schemas.openxmlformats.org/officeDocument/2006/relationships/customXml" Target="../ink/ink193.xml"/><Relationship Id="rId7" Type="http://schemas.openxmlformats.org/officeDocument/2006/relationships/image" Target="../media/image20.png"/><Relationship Id="rId12" Type="http://schemas.openxmlformats.org/officeDocument/2006/relationships/customXml" Target="../ink/ink200.xml"/><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customXml" Target="../ink/ink195.xml"/><Relationship Id="rId11" Type="http://schemas.openxmlformats.org/officeDocument/2006/relationships/customXml" Target="../ink/ink199.xml"/><Relationship Id="rId5" Type="http://schemas.openxmlformats.org/officeDocument/2006/relationships/customXml" Target="../ink/ink194.xml"/><Relationship Id="rId10" Type="http://schemas.openxmlformats.org/officeDocument/2006/relationships/customXml" Target="../ink/ink198.xml"/><Relationship Id="rId4" Type="http://schemas.openxmlformats.org/officeDocument/2006/relationships/image" Target="../media/image19.png"/><Relationship Id="rId9" Type="http://schemas.openxmlformats.org/officeDocument/2006/relationships/customXml" Target="../ink/ink197.xml"/></Relationships>
</file>

<file path=ppt/slides/_rels/slide23.xml.rels><?xml version="1.0" encoding="UTF-8" standalone="yes"?>
<Relationships xmlns="http://schemas.openxmlformats.org/package/2006/relationships"><Relationship Id="rId8" Type="http://schemas.openxmlformats.org/officeDocument/2006/relationships/customXml" Target="../ink/ink205.xml"/><Relationship Id="rId3" Type="http://schemas.openxmlformats.org/officeDocument/2006/relationships/image" Target="../media/image19.png"/><Relationship Id="rId7" Type="http://schemas.openxmlformats.org/officeDocument/2006/relationships/customXml" Target="../ink/ink204.xml"/><Relationship Id="rId12" Type="http://schemas.openxmlformats.org/officeDocument/2006/relationships/image" Target="../media/image33.png"/><Relationship Id="rId2" Type="http://schemas.openxmlformats.org/officeDocument/2006/relationships/customXml" Target="../ink/ink201.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208.xml"/><Relationship Id="rId5" Type="http://schemas.openxmlformats.org/officeDocument/2006/relationships/customXml" Target="../ink/ink203.xml"/><Relationship Id="rId10" Type="http://schemas.openxmlformats.org/officeDocument/2006/relationships/customXml" Target="../ink/ink207.xml"/><Relationship Id="rId4" Type="http://schemas.openxmlformats.org/officeDocument/2006/relationships/customXml" Target="../ink/ink202.xml"/><Relationship Id="rId9" Type="http://schemas.openxmlformats.org/officeDocument/2006/relationships/customXml" Target="../ink/ink206.xml"/></Relationships>
</file>

<file path=ppt/slides/_rels/slide24.xml.rels><?xml version="1.0" encoding="UTF-8" standalone="yes"?>
<Relationships xmlns="http://schemas.openxmlformats.org/package/2006/relationships"><Relationship Id="rId8" Type="http://schemas.openxmlformats.org/officeDocument/2006/relationships/customXml" Target="../ink/ink213.xml"/><Relationship Id="rId3" Type="http://schemas.openxmlformats.org/officeDocument/2006/relationships/image" Target="../media/image19.png"/><Relationship Id="rId7" Type="http://schemas.openxmlformats.org/officeDocument/2006/relationships/customXml" Target="../ink/ink212.xml"/><Relationship Id="rId12" Type="http://schemas.openxmlformats.org/officeDocument/2006/relationships/image" Target="../media/image34.jpg"/><Relationship Id="rId2" Type="http://schemas.openxmlformats.org/officeDocument/2006/relationships/customXml" Target="../ink/ink209.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216.xml"/><Relationship Id="rId5" Type="http://schemas.openxmlformats.org/officeDocument/2006/relationships/customXml" Target="../ink/ink211.xml"/><Relationship Id="rId10" Type="http://schemas.openxmlformats.org/officeDocument/2006/relationships/customXml" Target="../ink/ink215.xml"/><Relationship Id="rId4" Type="http://schemas.openxmlformats.org/officeDocument/2006/relationships/customXml" Target="../ink/ink210.xml"/><Relationship Id="rId9" Type="http://schemas.openxmlformats.org/officeDocument/2006/relationships/customXml" Target="../ink/ink214.xml"/></Relationships>
</file>

<file path=ppt/slides/_rels/slide25.xml.rels><?xml version="1.0" encoding="UTF-8" standalone="yes"?>
<Relationships xmlns="http://schemas.openxmlformats.org/package/2006/relationships"><Relationship Id="rId8" Type="http://schemas.openxmlformats.org/officeDocument/2006/relationships/customXml" Target="../ink/ink221.xml"/><Relationship Id="rId3" Type="http://schemas.openxmlformats.org/officeDocument/2006/relationships/image" Target="../media/image19.png"/><Relationship Id="rId7" Type="http://schemas.openxmlformats.org/officeDocument/2006/relationships/customXml" Target="../ink/ink220.xml"/><Relationship Id="rId2" Type="http://schemas.openxmlformats.org/officeDocument/2006/relationships/customXml" Target="../ink/ink217.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224.xml"/><Relationship Id="rId5" Type="http://schemas.openxmlformats.org/officeDocument/2006/relationships/customXml" Target="../ink/ink219.xml"/><Relationship Id="rId10" Type="http://schemas.openxmlformats.org/officeDocument/2006/relationships/customXml" Target="../ink/ink223.xml"/><Relationship Id="rId4" Type="http://schemas.openxmlformats.org/officeDocument/2006/relationships/customXml" Target="../ink/ink218.xml"/><Relationship Id="rId9" Type="http://schemas.openxmlformats.org/officeDocument/2006/relationships/customXml" Target="../ink/ink222.xml"/></Relationships>
</file>

<file path=ppt/slides/_rels/slide26.xml.rels><?xml version="1.0" encoding="UTF-8" standalone="yes"?>
<Relationships xmlns="http://schemas.openxmlformats.org/package/2006/relationships"><Relationship Id="rId8" Type="http://schemas.openxmlformats.org/officeDocument/2006/relationships/customXml" Target="../ink/ink229.xml"/><Relationship Id="rId3" Type="http://schemas.openxmlformats.org/officeDocument/2006/relationships/image" Target="../media/image19.png"/><Relationship Id="rId7" Type="http://schemas.openxmlformats.org/officeDocument/2006/relationships/customXml" Target="../ink/ink228.xml"/><Relationship Id="rId2" Type="http://schemas.openxmlformats.org/officeDocument/2006/relationships/customXml" Target="../ink/ink225.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232.xml"/><Relationship Id="rId5" Type="http://schemas.openxmlformats.org/officeDocument/2006/relationships/customXml" Target="../ink/ink227.xml"/><Relationship Id="rId10" Type="http://schemas.openxmlformats.org/officeDocument/2006/relationships/customXml" Target="../ink/ink231.xml"/><Relationship Id="rId4" Type="http://schemas.openxmlformats.org/officeDocument/2006/relationships/customXml" Target="../ink/ink226.xml"/><Relationship Id="rId9" Type="http://schemas.openxmlformats.org/officeDocument/2006/relationships/customXml" Target="../ink/ink230.xml"/></Relationships>
</file>

<file path=ppt/slides/_rels/slide27.xml.rels><?xml version="1.0" encoding="UTF-8" standalone="yes"?>
<Relationships xmlns="http://schemas.openxmlformats.org/package/2006/relationships"><Relationship Id="rId8" Type="http://schemas.openxmlformats.org/officeDocument/2006/relationships/customXml" Target="../ink/ink237.xml"/><Relationship Id="rId13" Type="http://schemas.openxmlformats.org/officeDocument/2006/relationships/hyperlink" Target="https://www.sciencedirect.com/science/article/pii/S2090447920301350" TargetMode="External"/><Relationship Id="rId3" Type="http://schemas.openxmlformats.org/officeDocument/2006/relationships/image" Target="../media/image19.png"/><Relationship Id="rId7" Type="http://schemas.openxmlformats.org/officeDocument/2006/relationships/customXml" Target="../ink/ink236.xml"/><Relationship Id="rId12" Type="http://schemas.openxmlformats.org/officeDocument/2006/relationships/hyperlink" Target="https://link.springer.com/article/10.1007/s13202-0210-01394-w" TargetMode="External"/><Relationship Id="rId2" Type="http://schemas.openxmlformats.org/officeDocument/2006/relationships/customXml" Target="../ink/ink233.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240.xml"/><Relationship Id="rId5" Type="http://schemas.openxmlformats.org/officeDocument/2006/relationships/customXml" Target="../ink/ink235.xml"/><Relationship Id="rId15" Type="http://schemas.openxmlformats.org/officeDocument/2006/relationships/hyperlink" Target="https://github.com/Arbi-ben-aoun/Drilling-rate-of-penetration-prediction" TargetMode="External"/><Relationship Id="rId10" Type="http://schemas.openxmlformats.org/officeDocument/2006/relationships/customXml" Target="../ink/ink239.xml"/><Relationship Id="rId4" Type="http://schemas.openxmlformats.org/officeDocument/2006/relationships/customXml" Target="../ink/ink234.xml"/><Relationship Id="rId9" Type="http://schemas.openxmlformats.org/officeDocument/2006/relationships/customXml" Target="../ink/ink238.xml"/><Relationship Id="rId14" Type="http://schemas.openxmlformats.org/officeDocument/2006/relationships/hyperlink" Target="https://www.researchgate.net/publication/286600958_Real-time_prediction_of_rate_of_penetration_during_drilling_operation_in_oil_and_gas_wells" TargetMode="External"/></Relationships>
</file>

<file path=ppt/slides/_rels/slide3.xml.rels><?xml version="1.0" encoding="UTF-8" standalone="yes"?>
<Relationships xmlns="http://schemas.openxmlformats.org/package/2006/relationships"><Relationship Id="rId8" Type="http://schemas.openxmlformats.org/officeDocument/2006/relationships/customXml" Target="../ink/ink26.xml"/><Relationship Id="rId3" Type="http://schemas.openxmlformats.org/officeDocument/2006/relationships/image" Target="../media/image3.png"/><Relationship Id="rId7" Type="http://schemas.openxmlformats.org/officeDocument/2006/relationships/customXml" Target="../ink/ink25.xml"/><Relationship Id="rId2" Type="http://schemas.openxmlformats.org/officeDocument/2006/relationships/customXml" Target="../ink/ink22.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29.xml"/><Relationship Id="rId5" Type="http://schemas.openxmlformats.org/officeDocument/2006/relationships/customXml" Target="../ink/ink24.xml"/><Relationship Id="rId10" Type="http://schemas.openxmlformats.org/officeDocument/2006/relationships/customXml" Target="../ink/ink28.xml"/><Relationship Id="rId4" Type="http://schemas.openxmlformats.org/officeDocument/2006/relationships/customXml" Target="../ink/ink23.xml"/><Relationship Id="rId9" Type="http://schemas.openxmlformats.org/officeDocument/2006/relationships/customXml" Target="../ink/ink27.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4.png"/><Relationship Id="rId18" Type="http://schemas.openxmlformats.org/officeDocument/2006/relationships/customXml" Target="../ink/ink42.xml"/><Relationship Id="rId26" Type="http://schemas.openxmlformats.org/officeDocument/2006/relationships/customXml" Target="../ink/ink49.xml"/><Relationship Id="rId3" Type="http://schemas.openxmlformats.org/officeDocument/2006/relationships/image" Target="../media/image1.png"/><Relationship Id="rId21" Type="http://schemas.openxmlformats.org/officeDocument/2006/relationships/customXml" Target="../ink/ink45.xml"/><Relationship Id="rId7" Type="http://schemas.openxmlformats.org/officeDocument/2006/relationships/customXml" Target="../ink/ink34.xml"/><Relationship Id="rId12" Type="http://schemas.openxmlformats.org/officeDocument/2006/relationships/customXml" Target="../ink/ink37.xml"/><Relationship Id="rId17" Type="http://schemas.openxmlformats.org/officeDocument/2006/relationships/customXml" Target="../ink/ink41.xml"/><Relationship Id="rId25" Type="http://schemas.openxmlformats.org/officeDocument/2006/relationships/image" Target="../media/image5.png"/><Relationship Id="rId2" Type="http://schemas.openxmlformats.org/officeDocument/2006/relationships/customXml" Target="../ink/ink30.xml"/><Relationship Id="rId16" Type="http://schemas.openxmlformats.org/officeDocument/2006/relationships/customXml" Target="../ink/ink40.xml"/><Relationship Id="rId20" Type="http://schemas.openxmlformats.org/officeDocument/2006/relationships/customXml" Target="../ink/ink44.xml"/><Relationship Id="rId1" Type="http://schemas.openxmlformats.org/officeDocument/2006/relationships/slideLayout" Target="../slideLayouts/slideLayout7.xml"/><Relationship Id="rId6" Type="http://schemas.openxmlformats.org/officeDocument/2006/relationships/customXml" Target="../ink/ink33.xml"/><Relationship Id="rId11" Type="http://schemas.openxmlformats.org/officeDocument/2006/relationships/customXml" Target="../ink/ink36.xml"/><Relationship Id="rId24" Type="http://schemas.openxmlformats.org/officeDocument/2006/relationships/customXml" Target="../ink/ink48.xml"/><Relationship Id="rId5" Type="http://schemas.openxmlformats.org/officeDocument/2006/relationships/customXml" Target="../ink/ink32.xml"/><Relationship Id="rId15" Type="http://schemas.openxmlformats.org/officeDocument/2006/relationships/customXml" Target="../ink/ink39.xml"/><Relationship Id="rId23" Type="http://schemas.openxmlformats.org/officeDocument/2006/relationships/customXml" Target="../ink/ink47.xml"/><Relationship Id="rId28" Type="http://schemas.openxmlformats.org/officeDocument/2006/relationships/image" Target="../media/image6.png"/><Relationship Id="rId10" Type="http://schemas.openxmlformats.org/officeDocument/2006/relationships/image" Target="../media/image3.png"/><Relationship Id="rId19" Type="http://schemas.openxmlformats.org/officeDocument/2006/relationships/customXml" Target="../ink/ink43.xml"/><Relationship Id="rId4" Type="http://schemas.openxmlformats.org/officeDocument/2006/relationships/customXml" Target="../ink/ink31.xml"/><Relationship Id="rId9" Type="http://schemas.openxmlformats.org/officeDocument/2006/relationships/customXml" Target="../ink/ink35.xml"/><Relationship Id="rId14" Type="http://schemas.openxmlformats.org/officeDocument/2006/relationships/customXml" Target="../ink/ink38.xml"/><Relationship Id="rId22" Type="http://schemas.openxmlformats.org/officeDocument/2006/relationships/customXml" Target="../ink/ink46.xml"/><Relationship Id="rId27" Type="http://schemas.openxmlformats.org/officeDocument/2006/relationships/customXml" Target="../ink/ink50.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59.xml"/><Relationship Id="rId18" Type="http://schemas.openxmlformats.org/officeDocument/2006/relationships/customXml" Target="../ink/ink63.xml"/><Relationship Id="rId3" Type="http://schemas.openxmlformats.org/officeDocument/2006/relationships/image" Target="../media/image2.png"/><Relationship Id="rId7" Type="http://schemas.openxmlformats.org/officeDocument/2006/relationships/customXml" Target="../ink/ink54.xml"/><Relationship Id="rId12" Type="http://schemas.openxmlformats.org/officeDocument/2006/relationships/customXml" Target="../ink/ink58.xml"/><Relationship Id="rId17" Type="http://schemas.openxmlformats.org/officeDocument/2006/relationships/image" Target="../media/image5.png"/><Relationship Id="rId2" Type="http://schemas.openxmlformats.org/officeDocument/2006/relationships/customXml" Target="../ink/ink51.xml"/><Relationship Id="rId16" Type="http://schemas.openxmlformats.org/officeDocument/2006/relationships/customXml" Target="../ink/ink62.xml"/><Relationship Id="rId20"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customXml" Target="../ink/ink53.xml"/><Relationship Id="rId11" Type="http://schemas.openxmlformats.org/officeDocument/2006/relationships/customXml" Target="../ink/ink57.xml"/><Relationship Id="rId5" Type="http://schemas.openxmlformats.org/officeDocument/2006/relationships/image" Target="../media/image3.png"/><Relationship Id="rId15" Type="http://schemas.openxmlformats.org/officeDocument/2006/relationships/customXml" Target="../ink/ink61.xml"/><Relationship Id="rId10" Type="http://schemas.openxmlformats.org/officeDocument/2006/relationships/customXml" Target="../ink/ink56.xml"/><Relationship Id="rId19" Type="http://schemas.openxmlformats.org/officeDocument/2006/relationships/customXml" Target="../ink/ink64.xml"/><Relationship Id="rId4" Type="http://schemas.openxmlformats.org/officeDocument/2006/relationships/customXml" Target="../ink/ink52.xml"/><Relationship Id="rId9" Type="http://schemas.openxmlformats.org/officeDocument/2006/relationships/customXml" Target="../ink/ink55.xml"/><Relationship Id="rId14" Type="http://schemas.openxmlformats.org/officeDocument/2006/relationships/customXml" Target="../ink/ink60.xml"/></Relationships>
</file>

<file path=ppt/slides/_rels/slide6.xml.rels><?xml version="1.0" encoding="UTF-8" standalone="yes"?>
<Relationships xmlns="http://schemas.openxmlformats.org/package/2006/relationships"><Relationship Id="rId8" Type="http://schemas.openxmlformats.org/officeDocument/2006/relationships/customXml" Target="../ink/ink69.xml"/><Relationship Id="rId3" Type="http://schemas.openxmlformats.org/officeDocument/2006/relationships/image" Target="../media/image3.png"/><Relationship Id="rId7" Type="http://schemas.openxmlformats.org/officeDocument/2006/relationships/customXml" Target="../ink/ink68.xml"/><Relationship Id="rId2" Type="http://schemas.openxmlformats.org/officeDocument/2006/relationships/customXml" Target="../ink/ink65.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72.xml"/><Relationship Id="rId5" Type="http://schemas.openxmlformats.org/officeDocument/2006/relationships/customXml" Target="../ink/ink67.xml"/><Relationship Id="rId10" Type="http://schemas.openxmlformats.org/officeDocument/2006/relationships/customXml" Target="../ink/ink71.xml"/><Relationship Id="rId4" Type="http://schemas.openxmlformats.org/officeDocument/2006/relationships/customXml" Target="../ink/ink66.xml"/><Relationship Id="rId9" Type="http://schemas.openxmlformats.org/officeDocument/2006/relationships/customXml" Target="../ink/ink70.xml"/></Relationships>
</file>

<file path=ppt/slides/_rels/slide7.xml.rels><?xml version="1.0" encoding="UTF-8" standalone="yes"?>
<Relationships xmlns="http://schemas.openxmlformats.org/package/2006/relationships"><Relationship Id="rId8" Type="http://schemas.openxmlformats.org/officeDocument/2006/relationships/customXml" Target="../ink/ink77.xml"/><Relationship Id="rId3" Type="http://schemas.openxmlformats.org/officeDocument/2006/relationships/image" Target="../media/image7.png"/><Relationship Id="rId7" Type="http://schemas.openxmlformats.org/officeDocument/2006/relationships/customXml" Target="../ink/ink76.xml"/><Relationship Id="rId12" Type="http://schemas.openxmlformats.org/officeDocument/2006/relationships/image" Target="../media/image9.png"/><Relationship Id="rId2" Type="http://schemas.openxmlformats.org/officeDocument/2006/relationships/customXml" Target="../ink/ink73.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customXml" Target="../ink/ink80.xml"/><Relationship Id="rId5" Type="http://schemas.openxmlformats.org/officeDocument/2006/relationships/customXml" Target="../ink/ink75.xml"/><Relationship Id="rId10" Type="http://schemas.openxmlformats.org/officeDocument/2006/relationships/customXml" Target="../ink/ink79.xml"/><Relationship Id="rId4" Type="http://schemas.openxmlformats.org/officeDocument/2006/relationships/customXml" Target="../ink/ink74.xml"/><Relationship Id="rId9" Type="http://schemas.openxmlformats.org/officeDocument/2006/relationships/customXml" Target="../ink/ink78.xml"/></Relationships>
</file>

<file path=ppt/slides/_rels/slide8.xml.rels><?xml version="1.0" encoding="UTF-8" standalone="yes"?>
<Relationships xmlns="http://schemas.openxmlformats.org/package/2006/relationships"><Relationship Id="rId8" Type="http://schemas.openxmlformats.org/officeDocument/2006/relationships/customXml" Target="../ink/ink85.xml"/><Relationship Id="rId13"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customXml" Target="../ink/ink84.xml"/><Relationship Id="rId12" Type="http://schemas.openxmlformats.org/officeDocument/2006/relationships/image" Target="../media/image10.png"/><Relationship Id="rId2" Type="http://schemas.openxmlformats.org/officeDocument/2006/relationships/customXml" Target="../ink/ink81.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customXml" Target="../ink/ink88.xml"/><Relationship Id="rId5" Type="http://schemas.openxmlformats.org/officeDocument/2006/relationships/customXml" Target="../ink/ink83.xml"/><Relationship Id="rId10" Type="http://schemas.openxmlformats.org/officeDocument/2006/relationships/customXml" Target="../ink/ink87.xml"/><Relationship Id="rId4" Type="http://schemas.openxmlformats.org/officeDocument/2006/relationships/customXml" Target="../ink/ink82.xml"/><Relationship Id="rId9" Type="http://schemas.openxmlformats.org/officeDocument/2006/relationships/customXml" Target="../ink/ink86.xml"/></Relationships>
</file>

<file path=ppt/slides/_rels/slide9.xml.rels><?xml version="1.0" encoding="UTF-8" standalone="yes"?>
<Relationships xmlns="http://schemas.openxmlformats.org/package/2006/relationships"><Relationship Id="rId8" Type="http://schemas.openxmlformats.org/officeDocument/2006/relationships/customXml" Target="../ink/ink93.xml"/><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customXml" Target="../ink/ink92.xml"/><Relationship Id="rId12" Type="http://schemas.openxmlformats.org/officeDocument/2006/relationships/image" Target="../media/image12.png"/><Relationship Id="rId2" Type="http://schemas.openxmlformats.org/officeDocument/2006/relationships/customXml" Target="../ink/ink89.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customXml" Target="../ink/ink96.xml"/><Relationship Id="rId5" Type="http://schemas.openxmlformats.org/officeDocument/2006/relationships/customXml" Target="../ink/ink91.xml"/><Relationship Id="rId10" Type="http://schemas.openxmlformats.org/officeDocument/2006/relationships/customXml" Target="../ink/ink95.xml"/><Relationship Id="rId4" Type="http://schemas.openxmlformats.org/officeDocument/2006/relationships/customXml" Target="../ink/ink90.xml"/><Relationship Id="rId9" Type="http://schemas.openxmlformats.org/officeDocument/2006/relationships/customXml" Target="../ink/ink9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5A4C1B-9868-9EF0-2BD8-CC43EC54DF3D}"/>
              </a:ext>
            </a:extLst>
          </p:cNvPr>
          <p:cNvSpPr txBox="1">
            <a:spLocks/>
          </p:cNvSpPr>
          <p:nvPr/>
        </p:nvSpPr>
        <p:spPr>
          <a:xfrm>
            <a:off x="127792" y="1112467"/>
            <a:ext cx="9114503" cy="13582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sz="4400" dirty="0">
                <a:solidFill>
                  <a:schemeClr val="bg1">
                    <a:lumMod val="85000"/>
                    <a:lumOff val="15000"/>
                  </a:schemeClr>
                </a:solidFill>
                <a:latin typeface="Bodoni MT" panose="02070603080606020203" pitchFamily="18" charset="0"/>
              </a:rPr>
              <a:t>Predicting DRILLING RATE OF PENETRATION</a:t>
            </a:r>
            <a:endParaRPr lang="en-NG" sz="4400" dirty="0">
              <a:solidFill>
                <a:schemeClr val="bg1">
                  <a:lumMod val="85000"/>
                  <a:lumOff val="15000"/>
                </a:schemeClr>
              </a:solidFill>
              <a:latin typeface="Bodoni MT" panose="02070603080606020203" pitchFamily="18" charset="0"/>
            </a:endParaRPr>
          </a:p>
        </p:txBody>
      </p:sp>
      <p:sp>
        <p:nvSpPr>
          <p:cNvPr id="7" name="Subtitle 2">
            <a:extLst>
              <a:ext uri="{FF2B5EF4-FFF2-40B4-BE49-F238E27FC236}">
                <a16:creationId xmlns:a16="http://schemas.microsoft.com/office/drawing/2014/main" id="{5C639493-D9B4-CF1F-8726-575A6B86E5F7}"/>
              </a:ext>
            </a:extLst>
          </p:cNvPr>
          <p:cNvSpPr txBox="1">
            <a:spLocks/>
          </p:cNvSpPr>
          <p:nvPr/>
        </p:nvSpPr>
        <p:spPr>
          <a:xfrm>
            <a:off x="6470899" y="5745532"/>
            <a:ext cx="5599942" cy="926926"/>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r"/>
            <a:r>
              <a:rPr lang="en-US" dirty="0">
                <a:solidFill>
                  <a:schemeClr val="bg1">
                    <a:lumMod val="95000"/>
                    <a:lumOff val="5000"/>
                  </a:schemeClr>
                </a:solidFill>
                <a:latin typeface="Abadi" panose="020B0604020104020204" pitchFamily="34" charset="0"/>
              </a:rPr>
              <a:t>Presented by:</a:t>
            </a:r>
          </a:p>
          <a:p>
            <a:pPr algn="r"/>
            <a:r>
              <a:rPr lang="en-US" dirty="0">
                <a:solidFill>
                  <a:schemeClr val="bg1">
                    <a:lumMod val="95000"/>
                    <a:lumOff val="5000"/>
                  </a:schemeClr>
                </a:solidFill>
                <a:latin typeface="Abadi" panose="020B0604020104020204" pitchFamily="34" charset="0"/>
              </a:rPr>
              <a:t>Igemhokhai Shedrach</a:t>
            </a:r>
            <a:endParaRPr lang="en-NG" dirty="0">
              <a:solidFill>
                <a:schemeClr val="bg1">
                  <a:lumMod val="95000"/>
                  <a:lumOff val="5000"/>
                </a:schemeClr>
              </a:solidFill>
              <a:latin typeface="Abadi" panose="020B0604020104020204" pitchFamily="34" charset="0"/>
            </a:endParaRPr>
          </a:p>
        </p:txBody>
      </p:sp>
      <p:sp>
        <p:nvSpPr>
          <p:cNvPr id="9" name="TextBox 8">
            <a:extLst>
              <a:ext uri="{FF2B5EF4-FFF2-40B4-BE49-F238E27FC236}">
                <a16:creationId xmlns:a16="http://schemas.microsoft.com/office/drawing/2014/main" id="{005AD1EA-E47E-9F94-A8D9-3E9A18AC7DF8}"/>
              </a:ext>
            </a:extLst>
          </p:cNvPr>
          <p:cNvSpPr txBox="1"/>
          <p:nvPr/>
        </p:nvSpPr>
        <p:spPr>
          <a:xfrm>
            <a:off x="318532" y="6044069"/>
            <a:ext cx="3231715" cy="369332"/>
          </a:xfrm>
          <a:prstGeom prst="rect">
            <a:avLst/>
          </a:prstGeom>
          <a:noFill/>
        </p:spPr>
        <p:txBody>
          <a:bodyPr wrap="square" rtlCol="0">
            <a:spAutoFit/>
          </a:bodyPr>
          <a:lstStyle/>
          <a:p>
            <a:r>
              <a:rPr lang="en-US" dirty="0">
                <a:solidFill>
                  <a:schemeClr val="bg1">
                    <a:lumMod val="95000"/>
                  </a:schemeClr>
                </a:solidFill>
                <a:latin typeface="Abadi" panose="020B0604020104020204" pitchFamily="34" charset="0"/>
              </a:rPr>
              <a:t>29</a:t>
            </a:r>
            <a:r>
              <a:rPr lang="en-US" baseline="30000" dirty="0">
                <a:solidFill>
                  <a:schemeClr val="bg1">
                    <a:lumMod val="95000"/>
                  </a:schemeClr>
                </a:solidFill>
                <a:latin typeface="Abadi" panose="020B0604020104020204" pitchFamily="34" charset="0"/>
              </a:rPr>
              <a:t>th</a:t>
            </a:r>
            <a:r>
              <a:rPr lang="en-US" dirty="0">
                <a:solidFill>
                  <a:schemeClr val="bg1">
                    <a:lumMod val="95000"/>
                  </a:schemeClr>
                </a:solidFill>
                <a:latin typeface="Abadi" panose="020B0604020104020204" pitchFamily="34" charset="0"/>
              </a:rPr>
              <a:t> September, 2022</a:t>
            </a:r>
            <a:endParaRPr lang="en-NG" dirty="0">
              <a:solidFill>
                <a:schemeClr val="bg1">
                  <a:lumMod val="95000"/>
                </a:schemeClr>
              </a:solidFill>
              <a:latin typeface="Abadi" panose="020B0604020104020204" pitchFamily="34" charset="0"/>
            </a:endParaRPr>
          </a:p>
        </p:txBody>
      </p:sp>
    </p:spTree>
    <p:extLst>
      <p:ext uri="{BB962C8B-B14F-4D97-AF65-F5344CB8AC3E}">
        <p14:creationId xmlns:p14="http://schemas.microsoft.com/office/powerpoint/2010/main" val="2706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CB54868-6333-3688-AAB4-A4605A8CA287}"/>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4CB54868-6333-3688-AAB4-A4605A8CA287}"/>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E5A9195-AD2C-DB66-2084-C6312F32109E}"/>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6E5A9195-AD2C-DB66-2084-C6312F32109E}"/>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DC864B0-39D6-45CD-FC23-E74388950E06}"/>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ADC864B0-39D6-45CD-FC23-E74388950E06}"/>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D8BB73B5-5307-5138-BB32-1E9BC1A5AF9A}"/>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D8BB73B5-5307-5138-BB32-1E9BC1A5AF9A}"/>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7905B14-7504-7E51-FC95-D0812075D93F}"/>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E7905B14-7504-7E51-FC95-D0812075D93F}"/>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59B00534-BDA4-B0FE-F55A-CCFCD4FE36AA}"/>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59B00534-BDA4-B0FE-F55A-CCFCD4FE36AA}"/>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3A709383-4600-15FB-EFCD-5F4175A511F5}"/>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3A709383-4600-15FB-EFCD-5F4175A511F5}"/>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4F7DAAB3-A7D7-11BC-A69F-569D12FBECE0}"/>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4F7DAAB3-A7D7-11BC-A69F-569D12FBECE0}"/>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B2A1D445-520C-698E-751C-083606096D82}"/>
              </a:ext>
            </a:extLst>
          </p:cNvPr>
          <p:cNvSpPr txBox="1"/>
          <p:nvPr/>
        </p:nvSpPr>
        <p:spPr>
          <a:xfrm>
            <a:off x="753470" y="339930"/>
            <a:ext cx="8791575" cy="707886"/>
          </a:xfrm>
          <a:prstGeom prst="rect">
            <a:avLst/>
          </a:prstGeom>
          <a:noFill/>
        </p:spPr>
        <p:txBody>
          <a:bodyPr wrap="square">
            <a:spAutoFit/>
          </a:bodyPr>
          <a:lstStyle/>
          <a:p>
            <a:r>
              <a:rPr lang="en-US" sz="4000" b="1" dirty="0">
                <a:solidFill>
                  <a:schemeClr val="accent1">
                    <a:lumMod val="75000"/>
                  </a:schemeClr>
                </a:solidFill>
              </a:rPr>
              <a:t>EDA WITH DATA VISUALIZATION</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C363EF60-FF94-CDCF-09AB-27F490BE6B61}"/>
              </a:ext>
            </a:extLst>
          </p:cNvPr>
          <p:cNvCxnSpPr>
            <a:cxnSpLocks/>
          </p:cNvCxnSpPr>
          <p:nvPr/>
        </p:nvCxnSpPr>
        <p:spPr>
          <a:xfrm flipV="1">
            <a:off x="645264" y="1085677"/>
            <a:ext cx="9161209" cy="7731"/>
          </a:xfrm>
          <a:prstGeom prst="line">
            <a:avLst/>
          </a:prstGeom>
        </p:spPr>
        <p:style>
          <a:lnRef idx="1">
            <a:schemeClr val="accent1"/>
          </a:lnRef>
          <a:fillRef idx="0">
            <a:schemeClr val="accent1"/>
          </a:fillRef>
          <a:effectRef idx="0">
            <a:schemeClr val="accent1"/>
          </a:effectRef>
          <a:fontRef idx="minor">
            <a:schemeClr val="tx1"/>
          </a:fontRef>
        </p:style>
      </p:cxnSp>
      <p:sp>
        <p:nvSpPr>
          <p:cNvPr id="12" name="Content Placeholder 4">
            <a:extLst>
              <a:ext uri="{FF2B5EF4-FFF2-40B4-BE49-F238E27FC236}">
                <a16:creationId xmlns:a16="http://schemas.microsoft.com/office/drawing/2014/main" id="{6F0AA677-5C42-42DC-3845-5198E0D0881B}"/>
              </a:ext>
            </a:extLst>
          </p:cNvPr>
          <p:cNvSpPr txBox="1">
            <a:spLocks/>
          </p:cNvSpPr>
          <p:nvPr/>
        </p:nvSpPr>
        <p:spPr>
          <a:xfrm>
            <a:off x="1371599" y="1825625"/>
            <a:ext cx="9801526"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endParaRPr lang="en-US" sz="2000" dirty="0"/>
          </a:p>
          <a:p>
            <a:endParaRPr lang="en-US" dirty="0"/>
          </a:p>
          <a:p>
            <a:endParaRPr lang="en-US" dirty="0"/>
          </a:p>
        </p:txBody>
      </p:sp>
      <p:sp>
        <p:nvSpPr>
          <p:cNvPr id="13" name="TextBox 12">
            <a:extLst>
              <a:ext uri="{FF2B5EF4-FFF2-40B4-BE49-F238E27FC236}">
                <a16:creationId xmlns:a16="http://schemas.microsoft.com/office/drawing/2014/main" id="{90728D45-9626-C998-5978-39766E1BEC8E}"/>
              </a:ext>
            </a:extLst>
          </p:cNvPr>
          <p:cNvSpPr txBox="1"/>
          <p:nvPr/>
        </p:nvSpPr>
        <p:spPr>
          <a:xfrm>
            <a:off x="745294" y="1825623"/>
            <a:ext cx="428067" cy="369332"/>
          </a:xfrm>
          <a:prstGeom prst="rect">
            <a:avLst/>
          </a:prstGeom>
          <a:noFill/>
        </p:spPr>
        <p:txBody>
          <a:bodyPr wrap="square" rtlCol="0">
            <a:spAutoFit/>
          </a:bodyPr>
          <a:lstStyle/>
          <a:p>
            <a:r>
              <a:rPr lang="en-US" dirty="0"/>
              <a:t>3. </a:t>
            </a:r>
            <a:endParaRPr lang="en-NG" dirty="0"/>
          </a:p>
        </p:txBody>
      </p:sp>
      <p:sp>
        <p:nvSpPr>
          <p:cNvPr id="14" name="TextBox 13">
            <a:extLst>
              <a:ext uri="{FF2B5EF4-FFF2-40B4-BE49-F238E27FC236}">
                <a16:creationId xmlns:a16="http://schemas.microsoft.com/office/drawing/2014/main" id="{2186EF6C-754B-BF4A-98FB-39F09C20FE5C}"/>
              </a:ext>
            </a:extLst>
          </p:cNvPr>
          <p:cNvSpPr txBox="1"/>
          <p:nvPr/>
        </p:nvSpPr>
        <p:spPr>
          <a:xfrm>
            <a:off x="745293" y="4820958"/>
            <a:ext cx="428067" cy="369332"/>
          </a:xfrm>
          <a:prstGeom prst="rect">
            <a:avLst/>
          </a:prstGeom>
          <a:noFill/>
        </p:spPr>
        <p:txBody>
          <a:bodyPr wrap="square" rtlCol="0">
            <a:spAutoFit/>
          </a:bodyPr>
          <a:lstStyle/>
          <a:p>
            <a:r>
              <a:rPr lang="en-US" dirty="0"/>
              <a:t>4. </a:t>
            </a:r>
            <a:endParaRPr lang="en-NG" dirty="0"/>
          </a:p>
        </p:txBody>
      </p:sp>
      <p:sp>
        <p:nvSpPr>
          <p:cNvPr id="15" name="TextBox 14">
            <a:extLst>
              <a:ext uri="{FF2B5EF4-FFF2-40B4-BE49-F238E27FC236}">
                <a16:creationId xmlns:a16="http://schemas.microsoft.com/office/drawing/2014/main" id="{3F86968F-070E-54CF-49D0-85FA3DB62489}"/>
              </a:ext>
            </a:extLst>
          </p:cNvPr>
          <p:cNvSpPr txBox="1"/>
          <p:nvPr/>
        </p:nvSpPr>
        <p:spPr>
          <a:xfrm>
            <a:off x="8743197" y="2010289"/>
            <a:ext cx="2807663" cy="923330"/>
          </a:xfrm>
          <a:prstGeom prst="rect">
            <a:avLst/>
          </a:prstGeom>
          <a:noFill/>
        </p:spPr>
        <p:txBody>
          <a:bodyPr wrap="square" rtlCol="0">
            <a:spAutoFit/>
          </a:bodyPr>
          <a:lstStyle/>
          <a:p>
            <a:r>
              <a:rPr lang="en-US" dirty="0"/>
              <a:t>3. Variation of Pump Pressure with Rate of Penetration.</a:t>
            </a:r>
          </a:p>
        </p:txBody>
      </p:sp>
      <p:sp>
        <p:nvSpPr>
          <p:cNvPr id="18" name="TextBox 17">
            <a:extLst>
              <a:ext uri="{FF2B5EF4-FFF2-40B4-BE49-F238E27FC236}">
                <a16:creationId xmlns:a16="http://schemas.microsoft.com/office/drawing/2014/main" id="{BC701487-4615-46ED-4FCE-9D313B40DFA0}"/>
              </a:ext>
            </a:extLst>
          </p:cNvPr>
          <p:cNvSpPr txBox="1"/>
          <p:nvPr/>
        </p:nvSpPr>
        <p:spPr>
          <a:xfrm>
            <a:off x="8743197" y="4682459"/>
            <a:ext cx="2807663" cy="646331"/>
          </a:xfrm>
          <a:prstGeom prst="rect">
            <a:avLst/>
          </a:prstGeom>
          <a:noFill/>
        </p:spPr>
        <p:txBody>
          <a:bodyPr wrap="square" rtlCol="0">
            <a:spAutoFit/>
          </a:bodyPr>
          <a:lstStyle/>
          <a:p>
            <a:r>
              <a:rPr lang="en-US" dirty="0"/>
              <a:t>4. Variation of flow in with Rate of Penetration.</a:t>
            </a:r>
          </a:p>
        </p:txBody>
      </p:sp>
      <p:pic>
        <p:nvPicPr>
          <p:cNvPr id="4098" name="Picture 2">
            <a:extLst>
              <a:ext uri="{FF2B5EF4-FFF2-40B4-BE49-F238E27FC236}">
                <a16:creationId xmlns:a16="http://schemas.microsoft.com/office/drawing/2014/main" id="{61624C25-EA54-4406-2443-40A5073FCD3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8875" y="1212303"/>
            <a:ext cx="7450741" cy="27209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48DD5F7-7EC9-C5AD-8B82-C12849958F9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18875" y="4075654"/>
            <a:ext cx="7450741" cy="2720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209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CB54868-6333-3688-AAB4-A4605A8CA287}"/>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4CB54868-6333-3688-AAB4-A4605A8CA287}"/>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E5A9195-AD2C-DB66-2084-C6312F32109E}"/>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6E5A9195-AD2C-DB66-2084-C6312F32109E}"/>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DC864B0-39D6-45CD-FC23-E74388950E06}"/>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ADC864B0-39D6-45CD-FC23-E74388950E06}"/>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D8BB73B5-5307-5138-BB32-1E9BC1A5AF9A}"/>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D8BB73B5-5307-5138-BB32-1E9BC1A5AF9A}"/>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7905B14-7504-7E51-FC95-D0812075D93F}"/>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E7905B14-7504-7E51-FC95-D0812075D93F}"/>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59B00534-BDA4-B0FE-F55A-CCFCD4FE36AA}"/>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59B00534-BDA4-B0FE-F55A-CCFCD4FE36AA}"/>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3A709383-4600-15FB-EFCD-5F4175A511F5}"/>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3A709383-4600-15FB-EFCD-5F4175A511F5}"/>
                  </a:ext>
                </a:extLst>
              </p:cNvPr>
              <p:cNvPicPr/>
              <p:nvPr/>
            </p:nvPicPr>
            <p:blipFill>
              <a:blip r:embed="rId11"/>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4F7DAAB3-A7D7-11BC-A69F-569D12FBECE0}"/>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4F7DAAB3-A7D7-11BC-A69F-569D12FBECE0}"/>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B2A1D445-520C-698E-751C-083606096D82}"/>
              </a:ext>
            </a:extLst>
          </p:cNvPr>
          <p:cNvSpPr txBox="1"/>
          <p:nvPr/>
        </p:nvSpPr>
        <p:spPr>
          <a:xfrm>
            <a:off x="753470" y="339930"/>
            <a:ext cx="8791575" cy="707886"/>
          </a:xfrm>
          <a:prstGeom prst="rect">
            <a:avLst/>
          </a:prstGeom>
          <a:noFill/>
        </p:spPr>
        <p:txBody>
          <a:bodyPr wrap="square">
            <a:spAutoFit/>
          </a:bodyPr>
          <a:lstStyle/>
          <a:p>
            <a:r>
              <a:rPr lang="en-US" sz="4000" b="1" dirty="0">
                <a:solidFill>
                  <a:schemeClr val="accent1">
                    <a:lumMod val="75000"/>
                  </a:schemeClr>
                </a:solidFill>
              </a:rPr>
              <a:t>MODEL DEVELOPMENT WORKFLOW</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C363EF60-FF94-CDCF-09AB-27F490BE6B61}"/>
              </a:ext>
            </a:extLst>
          </p:cNvPr>
          <p:cNvCxnSpPr>
            <a:cxnSpLocks/>
          </p:cNvCxnSpPr>
          <p:nvPr/>
        </p:nvCxnSpPr>
        <p:spPr>
          <a:xfrm flipV="1">
            <a:off x="645264" y="1092370"/>
            <a:ext cx="9142548" cy="916"/>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6C98F895-C493-0921-11F1-44149596409A}"/>
              </a:ext>
            </a:extLst>
          </p:cNvPr>
          <p:cNvSpPr/>
          <p:nvPr/>
        </p:nvSpPr>
        <p:spPr>
          <a:xfrm>
            <a:off x="7615296" y="2711426"/>
            <a:ext cx="317500" cy="317500"/>
          </a:xfrm>
          <a:prstGeom prst="ellipse">
            <a:avLst/>
          </a:prstGeom>
          <a:solidFill>
            <a:srgbClr val="018DC9"/>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N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8800" b="0" i="0" u="none" strike="noStrike" kern="1200" cap="none" spc="0" normalizeH="0" baseline="0" noProof="0">
              <a:ln>
                <a:noFill/>
              </a:ln>
              <a:solidFill>
                <a:schemeClr val="tx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9" name="Oval 18">
            <a:extLst>
              <a:ext uri="{FF2B5EF4-FFF2-40B4-BE49-F238E27FC236}">
                <a16:creationId xmlns:a16="http://schemas.microsoft.com/office/drawing/2014/main" id="{20BAE2AD-C648-26C7-9B18-11B961C64297}"/>
              </a:ext>
            </a:extLst>
          </p:cNvPr>
          <p:cNvSpPr/>
          <p:nvPr/>
        </p:nvSpPr>
        <p:spPr>
          <a:xfrm>
            <a:off x="3541771" y="2711426"/>
            <a:ext cx="317500" cy="317500"/>
          </a:xfrm>
          <a:prstGeom prst="ellipse">
            <a:avLst/>
          </a:prstGeom>
          <a:solidFill>
            <a:srgbClr val="0A438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N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8800" b="0" i="0" u="none" strike="noStrike" kern="1200" cap="none" spc="0" normalizeH="0" baseline="0" noProof="0">
              <a:ln>
                <a:noFill/>
              </a:ln>
              <a:solidFill>
                <a:schemeClr val="tx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0" name="Oval 19">
            <a:extLst>
              <a:ext uri="{FF2B5EF4-FFF2-40B4-BE49-F238E27FC236}">
                <a16:creationId xmlns:a16="http://schemas.microsoft.com/office/drawing/2014/main" id="{F0B4199C-566D-87DE-AF33-490B152DB554}"/>
              </a:ext>
            </a:extLst>
          </p:cNvPr>
          <p:cNvSpPr/>
          <p:nvPr/>
        </p:nvSpPr>
        <p:spPr>
          <a:xfrm>
            <a:off x="3541771" y="4381476"/>
            <a:ext cx="317500" cy="319088"/>
          </a:xfrm>
          <a:prstGeom prst="ellipse">
            <a:avLst/>
          </a:prstGeom>
          <a:solidFill>
            <a:srgbClr val="018DC9"/>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N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8800" b="0" i="0" u="none" strike="noStrike" kern="1200" cap="none" spc="0" normalizeH="0" baseline="0" noProof="0">
              <a:ln>
                <a:noFill/>
              </a:ln>
              <a:solidFill>
                <a:schemeClr val="tx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1" name="Oval 20">
            <a:extLst>
              <a:ext uri="{FF2B5EF4-FFF2-40B4-BE49-F238E27FC236}">
                <a16:creationId xmlns:a16="http://schemas.microsoft.com/office/drawing/2014/main" id="{18F43F03-8B6A-6708-D764-6615EEFCD41E}"/>
              </a:ext>
            </a:extLst>
          </p:cNvPr>
          <p:cNvSpPr/>
          <p:nvPr/>
        </p:nvSpPr>
        <p:spPr>
          <a:xfrm>
            <a:off x="7615296" y="4379889"/>
            <a:ext cx="317500" cy="317500"/>
          </a:xfrm>
          <a:prstGeom prst="ellipse">
            <a:avLst/>
          </a:prstGeom>
          <a:solidFill>
            <a:srgbClr val="0A438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N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8800" b="0" i="0" u="none" strike="noStrike" kern="1200" cap="none" spc="0" normalizeH="0" baseline="0" noProof="0">
              <a:ln>
                <a:noFill/>
              </a:ln>
              <a:solidFill>
                <a:schemeClr val="tx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2" name="Freeform 8@|5FFC:4308095|FBC:16777215|LFC:0|LBC:16777215">
            <a:extLst>
              <a:ext uri="{FF2B5EF4-FFF2-40B4-BE49-F238E27FC236}">
                <a16:creationId xmlns:a16="http://schemas.microsoft.com/office/drawing/2014/main" id="{2C8D8538-CC51-D083-81F0-8284AA008355}"/>
              </a:ext>
            </a:extLst>
          </p:cNvPr>
          <p:cNvSpPr/>
          <p:nvPr/>
        </p:nvSpPr>
        <p:spPr>
          <a:xfrm>
            <a:off x="3981508" y="2012926"/>
            <a:ext cx="1868488" cy="1778000"/>
          </a:xfrm>
          <a:custGeom>
            <a:avLst/>
            <a:gdLst/>
            <a:ahLst/>
            <a:cxnLst>
              <a:cxn ang="0">
                <a:pos x="1868488" y="503704"/>
              </a:cxn>
              <a:cxn ang="0">
                <a:pos x="1533890" y="845772"/>
              </a:cxn>
              <a:cxn ang="0">
                <a:pos x="864693" y="1653953"/>
              </a:cxn>
              <a:cxn ang="0">
                <a:pos x="488739" y="1285573"/>
              </a:cxn>
              <a:cxn ang="0">
                <a:pos x="0" y="1778000"/>
              </a:cxn>
              <a:cxn ang="0">
                <a:pos x="0" y="1725374"/>
              </a:cxn>
              <a:cxn ang="0">
                <a:pos x="1357191" y="0"/>
              </a:cxn>
              <a:cxn ang="0">
                <a:pos x="1868488" y="503704"/>
              </a:cxn>
            </a:cxnLst>
            <a:rect l="0" t="0" r="0" b="0"/>
            <a:pathLst>
              <a:path w="497" h="473">
                <a:moveTo>
                  <a:pt x="497" y="134"/>
                </a:moveTo>
                <a:cubicBezTo>
                  <a:pt x="408" y="225"/>
                  <a:pt x="408" y="225"/>
                  <a:pt x="408" y="225"/>
                </a:cubicBezTo>
                <a:cubicBezTo>
                  <a:pt x="311" y="252"/>
                  <a:pt x="238" y="337"/>
                  <a:pt x="230" y="440"/>
                </a:cubicBezTo>
                <a:cubicBezTo>
                  <a:pt x="130" y="342"/>
                  <a:pt x="130" y="342"/>
                  <a:pt x="130" y="342"/>
                </a:cubicBezTo>
                <a:cubicBezTo>
                  <a:pt x="0" y="473"/>
                  <a:pt x="0" y="473"/>
                  <a:pt x="0" y="473"/>
                </a:cubicBezTo>
                <a:cubicBezTo>
                  <a:pt x="0" y="468"/>
                  <a:pt x="0" y="463"/>
                  <a:pt x="0" y="459"/>
                </a:cubicBezTo>
                <a:cubicBezTo>
                  <a:pt x="0" y="236"/>
                  <a:pt x="154" y="50"/>
                  <a:pt x="361" y="0"/>
                </a:cubicBezTo>
                <a:lnTo>
                  <a:pt x="497" y="134"/>
                </a:lnTo>
                <a:close/>
              </a:path>
            </a:pathLst>
          </a:custGeom>
          <a:solidFill>
            <a:srgbClr val="0A4383">
              <a:alpha val="100000"/>
            </a:srgbClr>
          </a:solidFill>
          <a:ln w="9525">
            <a:noFill/>
          </a:ln>
        </p:spPr>
        <p:txBody>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Freeform 5@|5FFC:1554685|FBC:16777215|LFC:0|LBC:16777215">
            <a:extLst>
              <a:ext uri="{FF2B5EF4-FFF2-40B4-BE49-F238E27FC236}">
                <a16:creationId xmlns:a16="http://schemas.microsoft.com/office/drawing/2014/main" id="{70F98D16-347D-A895-7E79-064C606827EB}"/>
              </a:ext>
            </a:extLst>
          </p:cNvPr>
          <p:cNvSpPr/>
          <p:nvPr/>
        </p:nvSpPr>
        <p:spPr>
          <a:xfrm>
            <a:off x="5653703" y="1962519"/>
            <a:ext cx="1836738" cy="1898650"/>
          </a:xfrm>
          <a:custGeom>
            <a:avLst/>
            <a:gdLst/>
            <a:ahLst/>
            <a:cxnLst>
              <a:cxn ang="0">
                <a:pos x="1836738" y="1413648"/>
              </a:cxn>
              <a:cxn ang="0">
                <a:pos x="1354971" y="1898650"/>
              </a:cxn>
              <a:cxn ang="0">
                <a:pos x="974826" y="1526439"/>
              </a:cxn>
              <a:cxn ang="0">
                <a:pos x="237120" y="872251"/>
              </a:cxn>
              <a:cxn ang="0">
                <a:pos x="557043" y="548917"/>
              </a:cxn>
              <a:cxn ang="0">
                <a:pos x="0" y="3760"/>
              </a:cxn>
              <a:cxn ang="0">
                <a:pos x="97859" y="0"/>
              </a:cxn>
              <a:cxn ang="0">
                <a:pos x="1836738" y="1413648"/>
              </a:cxn>
            </a:cxnLst>
            <a:rect l="0" t="0" r="0" b="0"/>
            <a:pathLst>
              <a:path w="488" h="505">
                <a:moveTo>
                  <a:pt x="488" y="376"/>
                </a:moveTo>
                <a:cubicBezTo>
                  <a:pt x="360" y="505"/>
                  <a:pt x="360" y="505"/>
                  <a:pt x="360" y="505"/>
                </a:cubicBezTo>
                <a:cubicBezTo>
                  <a:pt x="259" y="406"/>
                  <a:pt x="259" y="406"/>
                  <a:pt x="259" y="406"/>
                </a:cubicBezTo>
                <a:cubicBezTo>
                  <a:pt x="234" y="316"/>
                  <a:pt x="158" y="247"/>
                  <a:pt x="63" y="232"/>
                </a:cubicBezTo>
                <a:cubicBezTo>
                  <a:pt x="148" y="146"/>
                  <a:pt x="148" y="146"/>
                  <a:pt x="148" y="146"/>
                </a:cubicBezTo>
                <a:cubicBezTo>
                  <a:pt x="0" y="1"/>
                  <a:pt x="0" y="1"/>
                  <a:pt x="0" y="1"/>
                </a:cubicBezTo>
                <a:cubicBezTo>
                  <a:pt x="9" y="0"/>
                  <a:pt x="17" y="0"/>
                  <a:pt x="26" y="0"/>
                </a:cubicBezTo>
                <a:cubicBezTo>
                  <a:pt x="254" y="0"/>
                  <a:pt x="444" y="161"/>
                  <a:pt x="488" y="376"/>
                </a:cubicBezTo>
                <a:close/>
              </a:path>
            </a:pathLst>
          </a:custGeom>
          <a:solidFill>
            <a:srgbClr val="018DC9">
              <a:alpha val="100000"/>
            </a:srgbClr>
          </a:solidFill>
          <a:ln w="9525">
            <a:noFill/>
          </a:ln>
        </p:spPr>
        <p:txBody>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Freeform 7@|5FFC:2381804|FBC:16777215|LFC:0|LBC:16777215">
            <a:extLst>
              <a:ext uri="{FF2B5EF4-FFF2-40B4-BE49-F238E27FC236}">
                <a16:creationId xmlns:a16="http://schemas.microsoft.com/office/drawing/2014/main" id="{A2900749-0BC2-5C8A-3C6A-6F59C35B9AD5}"/>
              </a:ext>
            </a:extLst>
          </p:cNvPr>
          <p:cNvSpPr/>
          <p:nvPr/>
        </p:nvSpPr>
        <p:spPr>
          <a:xfrm>
            <a:off x="4022783" y="3659164"/>
            <a:ext cx="1804988" cy="1851025"/>
          </a:xfrm>
          <a:custGeom>
            <a:avLst/>
            <a:gdLst/>
            <a:ahLst/>
            <a:cxnLst>
              <a:cxn ang="0">
                <a:pos x="1804988" y="1851025"/>
              </a:cxn>
              <a:cxn ang="0">
                <a:pos x="1733541" y="1851025"/>
              </a:cxn>
              <a:cxn ang="0">
                <a:pos x="0" y="458994"/>
              </a:cxn>
              <a:cxn ang="0">
                <a:pos x="451247" y="0"/>
              </a:cxn>
              <a:cxn ang="0">
                <a:pos x="898734" y="443945"/>
              </a:cxn>
              <a:cxn ang="0">
                <a:pos x="1594406" y="978184"/>
              </a:cxn>
              <a:cxn ang="0">
                <a:pos x="1259731" y="1316786"/>
              </a:cxn>
              <a:cxn ang="0">
                <a:pos x="1804988" y="1851025"/>
              </a:cxn>
            </a:cxnLst>
            <a:rect l="0" t="0" r="0" b="0"/>
            <a:pathLst>
              <a:path w="480" h="492">
                <a:moveTo>
                  <a:pt x="480" y="492"/>
                </a:moveTo>
                <a:cubicBezTo>
                  <a:pt x="474" y="492"/>
                  <a:pt x="467" y="492"/>
                  <a:pt x="461" y="492"/>
                </a:cubicBezTo>
                <a:cubicBezTo>
                  <a:pt x="235" y="492"/>
                  <a:pt x="46" y="334"/>
                  <a:pt x="0" y="122"/>
                </a:cubicBezTo>
                <a:cubicBezTo>
                  <a:pt x="120" y="0"/>
                  <a:pt x="120" y="0"/>
                  <a:pt x="120" y="0"/>
                </a:cubicBezTo>
                <a:cubicBezTo>
                  <a:pt x="239" y="118"/>
                  <a:pt x="239" y="118"/>
                  <a:pt x="239" y="118"/>
                </a:cubicBezTo>
                <a:cubicBezTo>
                  <a:pt x="271" y="192"/>
                  <a:pt x="341" y="247"/>
                  <a:pt x="424" y="260"/>
                </a:cubicBezTo>
                <a:cubicBezTo>
                  <a:pt x="335" y="350"/>
                  <a:pt x="335" y="350"/>
                  <a:pt x="335" y="350"/>
                </a:cubicBezTo>
                <a:lnTo>
                  <a:pt x="480" y="492"/>
                </a:lnTo>
                <a:close/>
              </a:path>
            </a:pathLst>
          </a:custGeom>
          <a:solidFill>
            <a:srgbClr val="018DC9">
              <a:alpha val="100000"/>
            </a:srgbClr>
          </a:solidFill>
          <a:ln w="9525">
            <a:noFill/>
          </a:ln>
        </p:spPr>
        <p:txBody>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Freeform 6@|5FFC:14657585|FBC:16777215|LFC:0|LBC:16777215">
            <a:extLst>
              <a:ext uri="{FF2B5EF4-FFF2-40B4-BE49-F238E27FC236}">
                <a16:creationId xmlns:a16="http://schemas.microsoft.com/office/drawing/2014/main" id="{A372712A-D36C-B96F-86D8-7E1B0620FEAF}"/>
              </a:ext>
            </a:extLst>
          </p:cNvPr>
          <p:cNvSpPr/>
          <p:nvPr/>
        </p:nvSpPr>
        <p:spPr>
          <a:xfrm>
            <a:off x="5646796" y="3703827"/>
            <a:ext cx="1884362" cy="1763713"/>
          </a:xfrm>
          <a:custGeom>
            <a:avLst/>
            <a:gdLst/>
            <a:ahLst/>
            <a:cxnLst>
              <a:cxn ang="0">
                <a:pos x="1884363" y="33845"/>
              </a:cxn>
              <a:cxn ang="0">
                <a:pos x="504001" y="1763713"/>
              </a:cxn>
              <a:cxn ang="0">
                <a:pos x="0" y="1267316"/>
              </a:cxn>
              <a:cxn ang="0">
                <a:pos x="349792" y="910061"/>
              </a:cxn>
              <a:cxn ang="0">
                <a:pos x="349792" y="910061"/>
              </a:cxn>
              <a:cxn ang="0">
                <a:pos x="1011764" y="169226"/>
              </a:cxn>
              <a:cxn ang="0">
                <a:pos x="1369078" y="522721"/>
              </a:cxn>
              <a:cxn ang="0">
                <a:pos x="1884363" y="0"/>
              </a:cxn>
              <a:cxn ang="0">
                <a:pos x="1884363" y="33845"/>
              </a:cxn>
            </a:cxnLst>
            <a:rect l="0" t="0" r="0" b="0"/>
            <a:pathLst>
              <a:path w="501" h="469">
                <a:moveTo>
                  <a:pt x="501" y="9"/>
                </a:moveTo>
                <a:cubicBezTo>
                  <a:pt x="501" y="233"/>
                  <a:pt x="344" y="421"/>
                  <a:pt x="134" y="469"/>
                </a:cubicBezTo>
                <a:cubicBezTo>
                  <a:pt x="0" y="337"/>
                  <a:pt x="0" y="337"/>
                  <a:pt x="0" y="337"/>
                </a:cubicBezTo>
                <a:cubicBezTo>
                  <a:pt x="93" y="242"/>
                  <a:pt x="93" y="242"/>
                  <a:pt x="93" y="242"/>
                </a:cubicBezTo>
                <a:cubicBezTo>
                  <a:pt x="93" y="242"/>
                  <a:pt x="93" y="242"/>
                  <a:pt x="93" y="242"/>
                </a:cubicBezTo>
                <a:cubicBezTo>
                  <a:pt x="184" y="217"/>
                  <a:pt x="254" y="140"/>
                  <a:pt x="269" y="45"/>
                </a:cubicBezTo>
                <a:cubicBezTo>
                  <a:pt x="364" y="139"/>
                  <a:pt x="364" y="139"/>
                  <a:pt x="364" y="139"/>
                </a:cubicBezTo>
                <a:cubicBezTo>
                  <a:pt x="501" y="0"/>
                  <a:pt x="501" y="0"/>
                  <a:pt x="501" y="0"/>
                </a:cubicBezTo>
                <a:cubicBezTo>
                  <a:pt x="501" y="3"/>
                  <a:pt x="501" y="6"/>
                  <a:pt x="501" y="9"/>
                </a:cubicBezTo>
                <a:close/>
              </a:path>
            </a:pathLst>
          </a:custGeom>
          <a:solidFill>
            <a:srgbClr val="0A4383">
              <a:alpha val="100000"/>
            </a:srgbClr>
          </a:solidFill>
          <a:ln w="9525">
            <a:noFill/>
          </a:ln>
        </p:spPr>
        <p:txBody>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26" name="Group 25">
            <a:extLst>
              <a:ext uri="{FF2B5EF4-FFF2-40B4-BE49-F238E27FC236}">
                <a16:creationId xmlns:a16="http://schemas.microsoft.com/office/drawing/2014/main" id="{CECE97EA-F598-E287-BF48-6CF3F4F89BF2}"/>
              </a:ext>
            </a:extLst>
          </p:cNvPr>
          <p:cNvGrpSpPr/>
          <p:nvPr/>
        </p:nvGrpSpPr>
        <p:grpSpPr>
          <a:xfrm>
            <a:off x="5269526" y="3316972"/>
            <a:ext cx="925276" cy="787356"/>
            <a:chOff x="5599039" y="2671224"/>
            <a:chExt cx="925276" cy="787356"/>
          </a:xfrm>
          <a:solidFill>
            <a:schemeClr val="tx1"/>
          </a:solidFill>
        </p:grpSpPr>
        <p:sp>
          <p:nvSpPr>
            <p:cNvPr id="27" name="Oval 26">
              <a:extLst>
                <a:ext uri="{FF2B5EF4-FFF2-40B4-BE49-F238E27FC236}">
                  <a16:creationId xmlns:a16="http://schemas.microsoft.com/office/drawing/2014/main" id="{8296A510-E4C6-9ADE-CD80-CB8DD81C4E71}"/>
                </a:ext>
              </a:extLst>
            </p:cNvPr>
            <p:cNvSpPr>
              <a:spLocks noChangeArrowheads="1"/>
            </p:cNvSpPr>
            <p:nvPr/>
          </p:nvSpPr>
          <p:spPr bwMode="auto">
            <a:xfrm>
              <a:off x="5936492" y="3324636"/>
              <a:ext cx="139094" cy="1339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8" name="Oval 27">
              <a:extLst>
                <a:ext uri="{FF2B5EF4-FFF2-40B4-BE49-F238E27FC236}">
                  <a16:creationId xmlns:a16="http://schemas.microsoft.com/office/drawing/2014/main" id="{18878AC9-C880-3914-87A8-D32ACABEDFDD}"/>
                </a:ext>
              </a:extLst>
            </p:cNvPr>
            <p:cNvSpPr>
              <a:spLocks noChangeArrowheads="1"/>
            </p:cNvSpPr>
            <p:nvPr/>
          </p:nvSpPr>
          <p:spPr bwMode="auto">
            <a:xfrm>
              <a:off x="6215889" y="3324636"/>
              <a:ext cx="140303" cy="1339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9" name="Freeform 13@|5FFC:0|FBC:0|LFC:0|LBC:16777215">
              <a:extLst>
                <a:ext uri="{FF2B5EF4-FFF2-40B4-BE49-F238E27FC236}">
                  <a16:creationId xmlns:a16="http://schemas.microsoft.com/office/drawing/2014/main" id="{EEF3BE30-3535-4EC5-FDDE-98A025504861}"/>
                </a:ext>
              </a:extLst>
            </p:cNvPr>
            <p:cNvSpPr>
              <a:spLocks noEditPoints="1"/>
            </p:cNvSpPr>
            <p:nvPr/>
          </p:nvSpPr>
          <p:spPr bwMode="auto">
            <a:xfrm>
              <a:off x="5599039" y="2671224"/>
              <a:ext cx="925276" cy="604494"/>
            </a:xfrm>
            <a:custGeom>
              <a:avLst/>
              <a:gdLst>
                <a:gd name="T0" fmla="*/ 383 w 390"/>
                <a:gd name="T1" fmla="*/ 64 h 265"/>
                <a:gd name="T2" fmla="*/ 364 w 390"/>
                <a:gd name="T3" fmla="*/ 57 h 265"/>
                <a:gd name="T4" fmla="*/ 105 w 390"/>
                <a:gd name="T5" fmla="*/ 57 h 265"/>
                <a:gd name="T6" fmla="*/ 102 w 390"/>
                <a:gd name="T7" fmla="*/ 44 h 265"/>
                <a:gd name="T8" fmla="*/ 61 w 390"/>
                <a:gd name="T9" fmla="*/ 0 h 265"/>
                <a:gd name="T10" fmla="*/ 0 w 390"/>
                <a:gd name="T11" fmla="*/ 0 h 265"/>
                <a:gd name="T12" fmla="*/ 14 w 390"/>
                <a:gd name="T13" fmla="*/ 28 h 265"/>
                <a:gd name="T14" fmla="*/ 62 w 390"/>
                <a:gd name="T15" fmla="*/ 28 h 265"/>
                <a:gd name="T16" fmla="*/ 75 w 390"/>
                <a:gd name="T17" fmla="*/ 44 h 265"/>
                <a:gd name="T18" fmla="*/ 116 w 390"/>
                <a:gd name="T19" fmla="*/ 242 h 265"/>
                <a:gd name="T20" fmla="*/ 163 w 390"/>
                <a:gd name="T21" fmla="*/ 265 h 265"/>
                <a:gd name="T22" fmla="*/ 327 w 390"/>
                <a:gd name="T23" fmla="*/ 265 h 265"/>
                <a:gd name="T24" fmla="*/ 352 w 390"/>
                <a:gd name="T25" fmla="*/ 239 h 265"/>
                <a:gd name="T26" fmla="*/ 166 w 390"/>
                <a:gd name="T27" fmla="*/ 239 h 265"/>
                <a:gd name="T28" fmla="*/ 138 w 390"/>
                <a:gd name="T29" fmla="*/ 213 h 265"/>
                <a:gd name="T30" fmla="*/ 130 w 390"/>
                <a:gd name="T31" fmla="*/ 172 h 265"/>
                <a:gd name="T32" fmla="*/ 362 w 390"/>
                <a:gd name="T33" fmla="*/ 172 h 265"/>
                <a:gd name="T34" fmla="*/ 362 w 390"/>
                <a:gd name="T35" fmla="*/ 172 h 265"/>
                <a:gd name="T36" fmla="*/ 382 w 390"/>
                <a:gd name="T37" fmla="*/ 153 h 265"/>
                <a:gd name="T38" fmla="*/ 390 w 390"/>
                <a:gd name="T39" fmla="*/ 81 h 265"/>
                <a:gd name="T40" fmla="*/ 383 w 390"/>
                <a:gd name="T41" fmla="*/ 64 h 265"/>
                <a:gd name="T42" fmla="*/ 356 w 390"/>
                <a:gd name="T43" fmla="*/ 143 h 265"/>
                <a:gd name="T44" fmla="*/ 123 w 390"/>
                <a:gd name="T45" fmla="*/ 143 h 265"/>
                <a:gd name="T46" fmla="*/ 112 w 390"/>
                <a:gd name="T47" fmla="*/ 90 h 265"/>
                <a:gd name="T48" fmla="*/ 362 w 390"/>
                <a:gd name="T49" fmla="*/ 90 h 265"/>
                <a:gd name="T50" fmla="*/ 356 w 390"/>
                <a:gd name="T51" fmla="*/ 14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0" h="265">
                  <a:moveTo>
                    <a:pt x="383" y="64"/>
                  </a:moveTo>
                  <a:cubicBezTo>
                    <a:pt x="377" y="57"/>
                    <a:pt x="364" y="57"/>
                    <a:pt x="364" y="57"/>
                  </a:cubicBezTo>
                  <a:cubicBezTo>
                    <a:pt x="105" y="57"/>
                    <a:pt x="105" y="57"/>
                    <a:pt x="105" y="57"/>
                  </a:cubicBezTo>
                  <a:cubicBezTo>
                    <a:pt x="102" y="44"/>
                    <a:pt x="102" y="44"/>
                    <a:pt x="102" y="44"/>
                  </a:cubicBezTo>
                  <a:cubicBezTo>
                    <a:pt x="102" y="44"/>
                    <a:pt x="96" y="0"/>
                    <a:pt x="61" y="0"/>
                  </a:cubicBezTo>
                  <a:cubicBezTo>
                    <a:pt x="26" y="0"/>
                    <a:pt x="0" y="0"/>
                    <a:pt x="0" y="0"/>
                  </a:cubicBezTo>
                  <a:cubicBezTo>
                    <a:pt x="14" y="28"/>
                    <a:pt x="14" y="28"/>
                    <a:pt x="14" y="28"/>
                  </a:cubicBezTo>
                  <a:cubicBezTo>
                    <a:pt x="62" y="28"/>
                    <a:pt x="62" y="28"/>
                    <a:pt x="62" y="28"/>
                  </a:cubicBezTo>
                  <a:cubicBezTo>
                    <a:pt x="62" y="28"/>
                    <a:pt x="73" y="25"/>
                    <a:pt x="75" y="44"/>
                  </a:cubicBezTo>
                  <a:cubicBezTo>
                    <a:pt x="116" y="242"/>
                    <a:pt x="116" y="242"/>
                    <a:pt x="116" y="242"/>
                  </a:cubicBezTo>
                  <a:cubicBezTo>
                    <a:pt x="116" y="242"/>
                    <a:pt x="123" y="265"/>
                    <a:pt x="163" y="265"/>
                  </a:cubicBezTo>
                  <a:cubicBezTo>
                    <a:pt x="163" y="265"/>
                    <a:pt x="304" y="265"/>
                    <a:pt x="327" y="265"/>
                  </a:cubicBezTo>
                  <a:cubicBezTo>
                    <a:pt x="350" y="265"/>
                    <a:pt x="352" y="239"/>
                    <a:pt x="352" y="239"/>
                  </a:cubicBezTo>
                  <a:cubicBezTo>
                    <a:pt x="166" y="239"/>
                    <a:pt x="166" y="239"/>
                    <a:pt x="166" y="239"/>
                  </a:cubicBezTo>
                  <a:cubicBezTo>
                    <a:pt x="166" y="239"/>
                    <a:pt x="142" y="241"/>
                    <a:pt x="138" y="213"/>
                  </a:cubicBezTo>
                  <a:cubicBezTo>
                    <a:pt x="130" y="172"/>
                    <a:pt x="130" y="172"/>
                    <a:pt x="130" y="172"/>
                  </a:cubicBezTo>
                  <a:cubicBezTo>
                    <a:pt x="362" y="172"/>
                    <a:pt x="362" y="172"/>
                    <a:pt x="362" y="172"/>
                  </a:cubicBezTo>
                  <a:cubicBezTo>
                    <a:pt x="362" y="172"/>
                    <a:pt x="362" y="172"/>
                    <a:pt x="362" y="172"/>
                  </a:cubicBezTo>
                  <a:cubicBezTo>
                    <a:pt x="372" y="171"/>
                    <a:pt x="381" y="163"/>
                    <a:pt x="382" y="153"/>
                  </a:cubicBezTo>
                  <a:cubicBezTo>
                    <a:pt x="390" y="81"/>
                    <a:pt x="390" y="81"/>
                    <a:pt x="390" y="81"/>
                  </a:cubicBezTo>
                  <a:cubicBezTo>
                    <a:pt x="390" y="74"/>
                    <a:pt x="390" y="70"/>
                    <a:pt x="383" y="64"/>
                  </a:cubicBezTo>
                  <a:close/>
                  <a:moveTo>
                    <a:pt x="356" y="143"/>
                  </a:moveTo>
                  <a:cubicBezTo>
                    <a:pt x="123" y="143"/>
                    <a:pt x="123" y="143"/>
                    <a:pt x="123" y="143"/>
                  </a:cubicBezTo>
                  <a:cubicBezTo>
                    <a:pt x="112" y="90"/>
                    <a:pt x="112" y="90"/>
                    <a:pt x="112" y="90"/>
                  </a:cubicBezTo>
                  <a:cubicBezTo>
                    <a:pt x="362" y="90"/>
                    <a:pt x="362" y="90"/>
                    <a:pt x="362" y="90"/>
                  </a:cubicBezTo>
                  <a:lnTo>
                    <a:pt x="356"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grpSp>
      <p:sp>
        <p:nvSpPr>
          <p:cNvPr id="30" name="Shape 3659@|5FFC:16777215|FBC:16777215|LFC:16777215|LBC:16777215">
            <a:extLst>
              <a:ext uri="{FF2B5EF4-FFF2-40B4-BE49-F238E27FC236}">
                <a16:creationId xmlns:a16="http://schemas.microsoft.com/office/drawing/2014/main" id="{7090C17F-7085-03F0-18A9-931993F941A7}"/>
              </a:ext>
            </a:extLst>
          </p:cNvPr>
          <p:cNvSpPr/>
          <p:nvPr/>
        </p:nvSpPr>
        <p:spPr>
          <a:xfrm>
            <a:off x="6399271" y="4468789"/>
            <a:ext cx="487362" cy="442912"/>
          </a:xfrm>
          <a:custGeom>
            <a:avLst/>
            <a:gdLst/>
            <a:ahLst/>
            <a:cxnLst>
              <a:cxn ang="0">
                <a:pos x="244036" y="221828"/>
              </a:cxn>
              <a:cxn ang="5898240">
                <a:pos x="244036" y="221828"/>
              </a:cxn>
              <a:cxn ang="11796480">
                <a:pos x="244036" y="221828"/>
              </a:cxn>
              <a:cxn ang="17694720">
                <a:pos x="244036" y="221828"/>
              </a:cxn>
            </a:cxnLst>
            <a:rect l="0" t="0" r="0" b="0"/>
            <a:pathLst>
              <a:path w="20993" h="2144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tx1"/>
          </a:solidFill>
          <a:ln w="12700">
            <a:solidFill>
              <a:schemeClr val="tx1"/>
            </a:solidFill>
          </a:ln>
        </p:spPr>
        <p:txBody>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Freeform 157@|5FFC:16777215|FBC:16777215|LFC:16777215|LBC:16777215">
            <a:extLst>
              <a:ext uri="{FF2B5EF4-FFF2-40B4-BE49-F238E27FC236}">
                <a16:creationId xmlns:a16="http://schemas.microsoft.com/office/drawing/2014/main" id="{5FF394E2-E260-2860-711E-A04B66C201FC}"/>
              </a:ext>
            </a:extLst>
          </p:cNvPr>
          <p:cNvSpPr>
            <a:spLocks noChangeAspect="1"/>
          </p:cNvSpPr>
          <p:nvPr/>
        </p:nvSpPr>
        <p:spPr>
          <a:xfrm>
            <a:off x="4600633" y="2549501"/>
            <a:ext cx="400050" cy="479425"/>
          </a:xfrm>
          <a:custGeom>
            <a:avLst/>
            <a:gdLst/>
            <a:ahLst/>
            <a:cxnLst>
              <a:cxn ang="0">
                <a:pos x="184082" y="377656"/>
              </a:cxn>
              <a:cxn ang="0">
                <a:pos x="186017" y="387443"/>
              </a:cxn>
              <a:cxn ang="0">
                <a:pos x="121432" y="470612"/>
              </a:cxn>
              <a:cxn ang="0">
                <a:pos x="107720" y="461321"/>
              </a:cxn>
              <a:cxn ang="0">
                <a:pos x="171862" y="378154"/>
              </a:cxn>
              <a:cxn ang="0">
                <a:pos x="184082" y="377656"/>
              </a:cxn>
              <a:cxn ang="0">
                <a:pos x="141269" y="344598"/>
              </a:cxn>
              <a:cxn ang="0">
                <a:pos x="142983" y="354131"/>
              </a:cxn>
              <a:cxn ang="0">
                <a:pos x="46139" y="478454"/>
              </a:cxn>
              <a:cxn ang="0">
                <a:pos x="36854" y="469196"/>
              </a:cxn>
              <a:cxn ang="0">
                <a:pos x="129274" y="345314"/>
              </a:cxn>
              <a:cxn ang="0">
                <a:pos x="141269" y="344598"/>
              </a:cxn>
              <a:cxn ang="0">
                <a:pos x="99910" y="312179"/>
              </a:cxn>
              <a:cxn ang="0">
                <a:pos x="101458" y="323736"/>
              </a:cxn>
              <a:cxn ang="0">
                <a:pos x="36874" y="406063"/>
              </a:cxn>
              <a:cxn ang="0">
                <a:pos x="23161" y="396818"/>
              </a:cxn>
              <a:cxn ang="0">
                <a:pos x="87745" y="314490"/>
              </a:cxn>
              <a:cxn ang="0">
                <a:pos x="99910" y="312179"/>
              </a:cxn>
              <a:cxn ang="0">
                <a:pos x="256461" y="136718"/>
              </a:cxn>
              <a:cxn ang="0">
                <a:pos x="232833" y="147576"/>
              </a:cxn>
              <a:cxn ang="0">
                <a:pos x="227952" y="156882"/>
              </a:cxn>
              <a:cxn ang="0">
                <a:pos x="246589" y="207403"/>
              </a:cxn>
              <a:cxn ang="0">
                <a:pos x="292736" y="202971"/>
              </a:cxn>
              <a:cxn ang="0">
                <a:pos x="297616" y="193665"/>
              </a:cxn>
              <a:cxn ang="0">
                <a:pos x="283417" y="143143"/>
              </a:cxn>
              <a:cxn ang="0">
                <a:pos x="256461" y="136718"/>
              </a:cxn>
              <a:cxn ang="0">
                <a:pos x="389909" y="0"/>
              </a:cxn>
              <a:cxn ang="0">
                <a:pos x="394347" y="0"/>
              </a:cxn>
              <a:cxn ang="0">
                <a:pos x="399227" y="4432"/>
              </a:cxn>
              <a:cxn ang="0">
                <a:pos x="399227" y="8864"/>
              </a:cxn>
              <a:cxn ang="0">
                <a:pos x="399227" y="18170"/>
              </a:cxn>
              <a:cxn ang="0">
                <a:pos x="399227" y="41215"/>
              </a:cxn>
              <a:cxn ang="0">
                <a:pos x="394347" y="92179"/>
              </a:cxn>
              <a:cxn ang="0">
                <a:pos x="394347" y="101485"/>
              </a:cxn>
              <a:cxn ang="0">
                <a:pos x="389909" y="119656"/>
              </a:cxn>
              <a:cxn ang="0">
                <a:pos x="375711" y="156882"/>
              </a:cxn>
              <a:cxn ang="0">
                <a:pos x="315808" y="258367"/>
              </a:cxn>
              <a:cxn ang="0">
                <a:pos x="306934" y="290719"/>
              </a:cxn>
              <a:cxn ang="0">
                <a:pos x="246589" y="452031"/>
              </a:cxn>
              <a:cxn ang="0">
                <a:pos x="232833" y="442725"/>
              </a:cxn>
              <a:cxn ang="0">
                <a:pos x="15412" y="276980"/>
              </a:cxn>
              <a:cxn ang="0">
                <a:pos x="1657" y="258367"/>
              </a:cxn>
              <a:cxn ang="0">
                <a:pos x="144977" y="166188"/>
              </a:cxn>
              <a:cxn ang="0">
                <a:pos x="172488" y="147576"/>
              </a:cxn>
              <a:cxn ang="0">
                <a:pos x="278980" y="46089"/>
              </a:cxn>
              <a:cxn ang="0">
                <a:pos x="357518" y="8864"/>
              </a:cxn>
              <a:cxn ang="0">
                <a:pos x="380591" y="4432"/>
              </a:cxn>
              <a:cxn ang="0">
                <a:pos x="389909" y="0"/>
              </a:cxn>
            </a:cxnLst>
            <a:rect l="0" t="0" r="0" b="0"/>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tx1"/>
          </a:solidFill>
          <a:ln w="9525">
            <a:solidFill>
              <a:schemeClr val="tx1"/>
            </a:solidFill>
          </a:ln>
        </p:spPr>
        <p:txBody>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96" name="Freeform 101@|5FFC:16777215|FBC:16777215|LFC:16777215|LBC:16777215">
            <a:extLst>
              <a:ext uri="{FF2B5EF4-FFF2-40B4-BE49-F238E27FC236}">
                <a16:creationId xmlns:a16="http://schemas.microsoft.com/office/drawing/2014/main" id="{3AE43265-4488-4F9F-17E4-CC34531D860C}"/>
              </a:ext>
            </a:extLst>
          </p:cNvPr>
          <p:cNvSpPr>
            <a:spLocks noEditPoints="1"/>
          </p:cNvSpPr>
          <p:nvPr/>
        </p:nvSpPr>
        <p:spPr>
          <a:xfrm>
            <a:off x="6510396" y="2644751"/>
            <a:ext cx="433387" cy="400050"/>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0" b="0"/>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tx1"/>
          </a:solidFill>
          <a:ln w="9525">
            <a:solidFill>
              <a:schemeClr val="tx1"/>
            </a:solidFill>
          </a:ln>
        </p:spPr>
        <p:txBody>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97" name="AutoShape 91@|5FFC:16777215|FBC:16777215|LFC:16777215|LBC:16777215">
            <a:extLst>
              <a:ext uri="{FF2B5EF4-FFF2-40B4-BE49-F238E27FC236}">
                <a16:creationId xmlns:a16="http://schemas.microsoft.com/office/drawing/2014/main" id="{EEFDF0E4-B42E-02A8-489B-CD76EC6A60EA}"/>
              </a:ext>
            </a:extLst>
          </p:cNvPr>
          <p:cNvSpPr>
            <a:spLocks noChangeAspect="1"/>
          </p:cNvSpPr>
          <p:nvPr/>
        </p:nvSpPr>
        <p:spPr bwMode="auto">
          <a:xfrm>
            <a:off x="4513321" y="4387826"/>
            <a:ext cx="358775" cy="393700"/>
          </a:xfrm>
          <a:custGeom>
            <a:avLst/>
            <a:gdLst>
              <a:gd name="T0" fmla="+- 0 10795 54"/>
              <a:gd name="T1" fmla="*/ T0 w 21483"/>
              <a:gd name="T2" fmla="*/ 10800 h 21600"/>
              <a:gd name="T3" fmla="+- 0 10795 54"/>
              <a:gd name="T4" fmla="*/ T3 w 21483"/>
              <a:gd name="T5" fmla="*/ 10800 h 21600"/>
              <a:gd name="T6" fmla="+- 0 10795 54"/>
              <a:gd name="T7" fmla="*/ T6 w 21483"/>
              <a:gd name="T8" fmla="*/ 10800 h 21600"/>
              <a:gd name="T9" fmla="+- 0 10795 54"/>
              <a:gd name="T10" fmla="*/ T9 w 21483"/>
              <a:gd name="T11" fmla="*/ 10800 h 21600"/>
            </a:gdLst>
            <a:ahLst/>
            <a:cxnLst>
              <a:cxn ang="0">
                <a:pos x="T1" y="T2"/>
              </a:cxn>
              <a:cxn ang="0">
                <a:pos x="T4" y="T5"/>
              </a:cxn>
              <a:cxn ang="0">
                <a:pos x="T7" y="T8"/>
              </a:cxn>
              <a:cxn ang="0">
                <a:pos x="T10" y="T11"/>
              </a:cxn>
            </a:cxnLst>
            <a:rect l="0" t="0" r="r" b="b"/>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solidFill>
            <a:schemeClr val="tx1"/>
          </a:solidFill>
          <a:ln>
            <a:solidFill>
              <a:schemeClr val="tx1"/>
            </a:solidFill>
          </a:ln>
          <a:effectLst/>
        </p:spPr>
        <p:txBody>
          <a:bodyPr lIns="101578" tIns="101578" rIns="101578" bIns="101578" anchor="ct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s-ES" sz="6600" b="0" i="0" u="none" strike="noStrike" kern="1200" cap="none" spc="0" normalizeH="0" baseline="0" noProof="0" dirty="0">
              <a:ln>
                <a:noFill/>
              </a:ln>
              <a:effectLst>
                <a:outerShdw blurRad="38100" dist="38100" dir="2700000" algn="tl">
                  <a:srgbClr val="000000"/>
                </a:outerShdw>
              </a:effectLst>
              <a:uLnTx/>
              <a:uFillTx/>
              <a:latin typeface="Arial" panose="020B0604020202020204" pitchFamily="34" charset="0"/>
              <a:ea typeface="Microsoft YaHei" panose="020B0503020204020204" pitchFamily="34" charset="-122"/>
              <a:cs typeface="Gill Sans" charset="0"/>
              <a:sym typeface="Arial" panose="020B0604020202020204" pitchFamily="34" charset="0"/>
            </a:endParaRPr>
          </a:p>
        </p:txBody>
      </p:sp>
      <p:sp>
        <p:nvSpPr>
          <p:cNvPr id="4099" name="TextBox 13">
            <a:extLst>
              <a:ext uri="{FF2B5EF4-FFF2-40B4-BE49-F238E27FC236}">
                <a16:creationId xmlns:a16="http://schemas.microsoft.com/office/drawing/2014/main" id="{13BC8CD3-8E1A-12D8-D0DF-6DDFA07938D2}"/>
              </a:ext>
            </a:extLst>
          </p:cNvPr>
          <p:cNvSpPr txBox="1"/>
          <p:nvPr/>
        </p:nvSpPr>
        <p:spPr>
          <a:xfrm>
            <a:off x="8131233" y="2405908"/>
            <a:ext cx="2338388" cy="245745"/>
          </a:xfrm>
          <a:prstGeom prst="rect">
            <a:avLst/>
          </a:prstGeom>
          <a:noFill/>
          <a:ln w="9525">
            <a:noFill/>
          </a:ln>
        </p:spPr>
        <p:txBody>
          <a:bodyPr lIns="0" tIns="0" rIns="0" bIns="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eaLnBrk="1" hangingPunct="1">
              <a:spcBef>
                <a:spcPct val="20000"/>
              </a:spcBef>
            </a:pPr>
            <a:r>
              <a:rPr lang="en-CA" altLang="zh-CN" sz="1600" b="1" dirty="0">
                <a:latin typeface="Arial" panose="020B0604020202020204" pitchFamily="34" charset="0"/>
                <a:ea typeface="Microsoft YaHei" panose="020B0503020204020204" pitchFamily="34" charset="-122"/>
                <a:sym typeface="Arial" panose="020B0604020202020204" pitchFamily="34" charset="0"/>
              </a:rPr>
              <a:t>Model development</a:t>
            </a:r>
            <a:endParaRPr lang="en-US" altLang="x-none" sz="1600" b="1" dirty="0">
              <a:latin typeface="Arial" panose="020B0604020202020204" pitchFamily="34" charset="0"/>
              <a:ea typeface="Microsoft YaHei" panose="020B0503020204020204" pitchFamily="34" charset="-122"/>
              <a:sym typeface="Arial" panose="020B0604020202020204" pitchFamily="34" charset="0"/>
            </a:endParaRPr>
          </a:p>
        </p:txBody>
      </p:sp>
      <p:sp>
        <p:nvSpPr>
          <p:cNvPr id="4101" name="TextBox 13">
            <a:extLst>
              <a:ext uri="{FF2B5EF4-FFF2-40B4-BE49-F238E27FC236}">
                <a16:creationId xmlns:a16="http://schemas.microsoft.com/office/drawing/2014/main" id="{DF8A1E1A-157A-EA97-C034-B891DCC44EB4}"/>
              </a:ext>
            </a:extLst>
          </p:cNvPr>
          <p:cNvSpPr txBox="1"/>
          <p:nvPr/>
        </p:nvSpPr>
        <p:spPr>
          <a:xfrm>
            <a:off x="8131233" y="2647239"/>
            <a:ext cx="2570480" cy="812530"/>
          </a:xfrm>
          <a:prstGeom prst="rect">
            <a:avLst/>
          </a:prstGeom>
          <a:noFill/>
          <a:ln w="9525">
            <a:noFill/>
          </a:ln>
        </p:spPr>
        <p:txBody>
          <a:bodyPr wrap="square" lIns="0" tIns="0" rIns="0" bIns="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1216025" eaLnBrk="1" hangingPunct="1">
              <a:spcBef>
                <a:spcPct val="20000"/>
              </a:spcBef>
              <a:buFont typeface="Arial" panose="020B0604020202020204" pitchFamily="34" charset="0"/>
              <a:buChar char="•"/>
            </a:pPr>
            <a:r>
              <a:rPr lang="en-CA" altLang="zh-CN" sz="1200" dirty="0">
                <a:latin typeface="Arial" panose="020B0604020202020204" pitchFamily="34" charset="0"/>
                <a:ea typeface="Microsoft YaHei" panose="020B0503020204020204" pitchFamily="34" charset="-122"/>
                <a:sym typeface="Arial" panose="020B0604020202020204" pitchFamily="34" charset="0"/>
              </a:rPr>
              <a:t>Develop the model to fit chosen architecture </a:t>
            </a:r>
          </a:p>
          <a:p>
            <a:pPr marL="171450" indent="-171450" defTabSz="1216025" eaLnBrk="1" hangingPunct="1">
              <a:spcBef>
                <a:spcPct val="20000"/>
              </a:spcBef>
              <a:buFont typeface="Arial" panose="020B0604020202020204" pitchFamily="34" charset="0"/>
              <a:buChar char="•"/>
            </a:pPr>
            <a:r>
              <a:rPr lang="en-CA" altLang="zh-CN" sz="1200" dirty="0">
                <a:latin typeface="Arial" panose="020B0604020202020204" pitchFamily="34" charset="0"/>
                <a:ea typeface="Microsoft YaHei" panose="020B0503020204020204" pitchFamily="34" charset="-122"/>
                <a:sym typeface="Arial" panose="020B0604020202020204" pitchFamily="34" charset="0"/>
              </a:rPr>
              <a:t>Define Losses and Metrics </a:t>
            </a:r>
          </a:p>
          <a:p>
            <a:pPr marL="171450" indent="-171450" defTabSz="1216025" eaLnBrk="1" hangingPunct="1">
              <a:spcBef>
                <a:spcPct val="20000"/>
              </a:spcBef>
              <a:buFont typeface="Arial" panose="020B0604020202020204" pitchFamily="34" charset="0"/>
              <a:buChar char="•"/>
            </a:pPr>
            <a:r>
              <a:rPr lang="en-CA" altLang="zh-CN" sz="1200" dirty="0">
                <a:latin typeface="Arial" panose="020B0604020202020204" pitchFamily="34" charset="0"/>
                <a:ea typeface="Microsoft YaHei" panose="020B0503020204020204" pitchFamily="34" charset="-122"/>
                <a:sym typeface="Arial" panose="020B0604020202020204" pitchFamily="34" charset="0"/>
              </a:rPr>
              <a:t>Train model on data </a:t>
            </a:r>
            <a:endParaRPr lang="en-US" altLang="zh-CN" sz="1200" dirty="0">
              <a:latin typeface="Arial" panose="020B0604020202020204" pitchFamily="34" charset="0"/>
              <a:ea typeface="Microsoft YaHei" panose="020B0503020204020204" pitchFamily="34" charset="-122"/>
              <a:sym typeface="Arial" panose="020B0604020202020204" pitchFamily="34" charset="0"/>
            </a:endParaRPr>
          </a:p>
        </p:txBody>
      </p:sp>
      <p:sp>
        <p:nvSpPr>
          <p:cNvPr id="4102" name="TextBox 13">
            <a:extLst>
              <a:ext uri="{FF2B5EF4-FFF2-40B4-BE49-F238E27FC236}">
                <a16:creationId xmlns:a16="http://schemas.microsoft.com/office/drawing/2014/main" id="{A4CC87FC-D27C-7329-EAB0-6107E5E71EE1}"/>
              </a:ext>
            </a:extLst>
          </p:cNvPr>
          <p:cNvSpPr txBox="1"/>
          <p:nvPr/>
        </p:nvSpPr>
        <p:spPr>
          <a:xfrm>
            <a:off x="8153458" y="4176206"/>
            <a:ext cx="2336800" cy="245745"/>
          </a:xfrm>
          <a:prstGeom prst="rect">
            <a:avLst/>
          </a:prstGeom>
          <a:noFill/>
          <a:ln w="9525">
            <a:noFill/>
          </a:ln>
        </p:spPr>
        <p:txBody>
          <a:bodyPr lIns="0" tIns="0" rIns="0" bIns="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eaLnBrk="1" hangingPunct="1">
              <a:spcBef>
                <a:spcPct val="20000"/>
              </a:spcBef>
            </a:pPr>
            <a:r>
              <a:rPr lang="en-CA" altLang="zh-CN" sz="1600" b="1" dirty="0">
                <a:latin typeface="Arial" panose="020B0604020202020204" pitchFamily="34" charset="0"/>
                <a:ea typeface="Microsoft YaHei" panose="020B0503020204020204" pitchFamily="34" charset="-122"/>
                <a:sym typeface="Arial" panose="020B0604020202020204" pitchFamily="34" charset="0"/>
              </a:rPr>
              <a:t>Model Evaluation</a:t>
            </a:r>
            <a:endParaRPr lang="en-US" altLang="x-none" sz="1600" b="1" dirty="0">
              <a:latin typeface="Arial" panose="020B0604020202020204" pitchFamily="34" charset="0"/>
              <a:ea typeface="Microsoft YaHei" panose="020B0503020204020204" pitchFamily="34" charset="-122"/>
              <a:sym typeface="Arial" panose="020B0604020202020204" pitchFamily="34" charset="0"/>
            </a:endParaRPr>
          </a:p>
        </p:txBody>
      </p:sp>
      <p:sp>
        <p:nvSpPr>
          <p:cNvPr id="4103" name="TextBox 13">
            <a:extLst>
              <a:ext uri="{FF2B5EF4-FFF2-40B4-BE49-F238E27FC236}">
                <a16:creationId xmlns:a16="http://schemas.microsoft.com/office/drawing/2014/main" id="{64815312-AC6A-CE60-2B11-89477D13F546}"/>
              </a:ext>
            </a:extLst>
          </p:cNvPr>
          <p:cNvSpPr txBox="1"/>
          <p:nvPr/>
        </p:nvSpPr>
        <p:spPr>
          <a:xfrm>
            <a:off x="8153458" y="4447393"/>
            <a:ext cx="2570480" cy="553998"/>
          </a:xfrm>
          <a:prstGeom prst="rect">
            <a:avLst/>
          </a:prstGeom>
          <a:noFill/>
          <a:ln w="9525">
            <a:noFill/>
          </a:ln>
        </p:spPr>
        <p:txBody>
          <a:bodyPr wrap="square" lIns="0" tIns="0" rIns="0" bIns="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eaLnBrk="1" hangingPunct="1">
              <a:spcBef>
                <a:spcPct val="20000"/>
              </a:spcBef>
            </a:pPr>
            <a:r>
              <a:rPr lang="en-CA" altLang="zh-CN" sz="1200" dirty="0">
                <a:latin typeface="Arial" panose="020B0604020202020204" pitchFamily="34" charset="0"/>
                <a:ea typeface="Microsoft YaHei" panose="020B0503020204020204" pitchFamily="34" charset="-122"/>
                <a:sym typeface="Arial" panose="020B0604020202020204" pitchFamily="34" charset="0"/>
              </a:rPr>
              <a:t>Evaluate Model on R2 score, mean squared error(MSE), and coefficient of determination(R) </a:t>
            </a:r>
            <a:endParaRPr lang="en-US" altLang="zh-CN" sz="1200" dirty="0">
              <a:latin typeface="Arial" panose="020B0604020202020204" pitchFamily="34" charset="0"/>
              <a:ea typeface="Microsoft YaHei" panose="020B0503020204020204" pitchFamily="34" charset="-122"/>
              <a:sym typeface="Arial" panose="020B0604020202020204" pitchFamily="34" charset="0"/>
            </a:endParaRPr>
          </a:p>
        </p:txBody>
      </p:sp>
      <p:sp>
        <p:nvSpPr>
          <p:cNvPr id="4104" name="TextBox 13">
            <a:extLst>
              <a:ext uri="{FF2B5EF4-FFF2-40B4-BE49-F238E27FC236}">
                <a16:creationId xmlns:a16="http://schemas.microsoft.com/office/drawing/2014/main" id="{A98893E0-BCFC-C412-ADCF-8FA8EFD0542D}"/>
              </a:ext>
            </a:extLst>
          </p:cNvPr>
          <p:cNvSpPr txBox="1"/>
          <p:nvPr/>
        </p:nvSpPr>
        <p:spPr>
          <a:xfrm>
            <a:off x="999509" y="2467375"/>
            <a:ext cx="2338388" cy="984885"/>
          </a:xfrm>
          <a:prstGeom prst="rect">
            <a:avLst/>
          </a:prstGeom>
          <a:noFill/>
          <a:ln w="9525">
            <a:noFill/>
          </a:ln>
        </p:spPr>
        <p:txBody>
          <a:bodyPr lIns="0" tIns="0" rIns="0" bIns="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216025" eaLnBrk="1" hangingPunct="1">
              <a:spcBef>
                <a:spcPct val="20000"/>
              </a:spcBef>
            </a:pPr>
            <a:r>
              <a:rPr lang="en-US" altLang="x-none" sz="1600" b="1" dirty="0">
                <a:latin typeface="Arial" panose="020B0604020202020204" pitchFamily="34" charset="0"/>
                <a:ea typeface="Microsoft YaHei" panose="020B0503020204020204" pitchFamily="34" charset="-122"/>
                <a:sym typeface="Arial" panose="020B0604020202020204" pitchFamily="34" charset="0"/>
              </a:rPr>
              <a:t>Develop SVM/RF/</a:t>
            </a:r>
            <a:r>
              <a:rPr lang="en-US" altLang="x-none" sz="1600" b="1" dirty="0" err="1">
                <a:latin typeface="Arial" panose="020B0604020202020204" pitchFamily="34" charset="0"/>
                <a:ea typeface="Microsoft YaHei" panose="020B0503020204020204" pitchFamily="34" charset="-122"/>
                <a:sym typeface="Arial" panose="020B0604020202020204" pitchFamily="34" charset="0"/>
              </a:rPr>
              <a:t>XGBoost</a:t>
            </a:r>
            <a:r>
              <a:rPr lang="en-US" altLang="x-none" sz="1600" b="1" dirty="0">
                <a:latin typeface="Arial" panose="020B0604020202020204" pitchFamily="34" charset="0"/>
                <a:ea typeface="Microsoft YaHei" panose="020B0503020204020204" pitchFamily="34" charset="-122"/>
                <a:sym typeface="Arial" panose="020B0604020202020204" pitchFamily="34" charset="0"/>
              </a:rPr>
              <a:t> model and Neural network </a:t>
            </a:r>
            <a:r>
              <a:rPr lang="en-US" altLang="x-none" sz="1600" b="1" dirty="0" err="1">
                <a:latin typeface="Arial" panose="020B0604020202020204" pitchFamily="34" charset="0"/>
                <a:ea typeface="Microsoft YaHei" panose="020B0503020204020204" pitchFamily="34" charset="-122"/>
                <a:sym typeface="Arial" panose="020B0604020202020204" pitchFamily="34" charset="0"/>
              </a:rPr>
              <a:t>Architechure</a:t>
            </a:r>
            <a:endParaRPr lang="en-US" altLang="x-none" sz="1600" b="1" dirty="0">
              <a:latin typeface="Arial" panose="020B0604020202020204" pitchFamily="34" charset="0"/>
              <a:ea typeface="Microsoft YaHei" panose="020B0503020204020204" pitchFamily="34" charset="-122"/>
              <a:sym typeface="Arial" panose="020B0604020202020204" pitchFamily="34" charset="0"/>
            </a:endParaRPr>
          </a:p>
        </p:txBody>
      </p:sp>
      <p:sp>
        <p:nvSpPr>
          <p:cNvPr id="4105" name="TextBox 13">
            <a:extLst>
              <a:ext uri="{FF2B5EF4-FFF2-40B4-BE49-F238E27FC236}">
                <a16:creationId xmlns:a16="http://schemas.microsoft.com/office/drawing/2014/main" id="{826BEA87-9597-5645-6DE5-8492C3960255}"/>
              </a:ext>
            </a:extLst>
          </p:cNvPr>
          <p:cNvSpPr txBox="1"/>
          <p:nvPr/>
        </p:nvSpPr>
        <p:spPr>
          <a:xfrm>
            <a:off x="892298" y="4147701"/>
            <a:ext cx="2338387" cy="246221"/>
          </a:xfrm>
          <a:prstGeom prst="rect">
            <a:avLst/>
          </a:prstGeom>
          <a:noFill/>
          <a:ln w="9525">
            <a:noFill/>
          </a:ln>
        </p:spPr>
        <p:txBody>
          <a:bodyPr lIns="0" tIns="0" rIns="0" bIns="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216025" eaLnBrk="1" hangingPunct="1">
              <a:spcBef>
                <a:spcPct val="20000"/>
              </a:spcBef>
            </a:pPr>
            <a:r>
              <a:rPr lang="en-CA" altLang="zh-CN" sz="1600" b="1" dirty="0">
                <a:latin typeface="Arial" panose="020B0604020202020204" pitchFamily="34" charset="0"/>
                <a:ea typeface="Microsoft YaHei" panose="020B0503020204020204" pitchFamily="34" charset="-122"/>
                <a:sym typeface="Arial" panose="020B0604020202020204" pitchFamily="34" charset="0"/>
              </a:rPr>
              <a:t>Hyperparameter tuning</a:t>
            </a:r>
            <a:endParaRPr lang="en-US" altLang="x-none" sz="1600" b="1" dirty="0">
              <a:latin typeface="Arial" panose="020B0604020202020204" pitchFamily="34" charset="0"/>
              <a:ea typeface="Microsoft YaHei" panose="020B0503020204020204" pitchFamily="34" charset="-122"/>
              <a:sym typeface="Arial" panose="020B0604020202020204" pitchFamily="34" charset="0"/>
            </a:endParaRPr>
          </a:p>
        </p:txBody>
      </p:sp>
      <p:sp>
        <p:nvSpPr>
          <p:cNvPr id="4109" name="TextBox 13">
            <a:extLst>
              <a:ext uri="{FF2B5EF4-FFF2-40B4-BE49-F238E27FC236}">
                <a16:creationId xmlns:a16="http://schemas.microsoft.com/office/drawing/2014/main" id="{741E450A-A160-0768-242E-D6E7196035A6}"/>
              </a:ext>
            </a:extLst>
          </p:cNvPr>
          <p:cNvSpPr txBox="1"/>
          <p:nvPr/>
        </p:nvSpPr>
        <p:spPr>
          <a:xfrm>
            <a:off x="979070" y="4475392"/>
            <a:ext cx="2570480" cy="553998"/>
          </a:xfrm>
          <a:prstGeom prst="rect">
            <a:avLst/>
          </a:prstGeom>
          <a:noFill/>
          <a:ln w="9525">
            <a:noFill/>
          </a:ln>
        </p:spPr>
        <p:txBody>
          <a:bodyPr wrap="square" lIns="0" tIns="0" rIns="0" bIns="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eaLnBrk="1" hangingPunct="1">
              <a:spcBef>
                <a:spcPct val="20000"/>
              </a:spcBef>
            </a:pPr>
            <a:r>
              <a:rPr lang="en-CA" altLang="zh-CN" sz="1200" dirty="0">
                <a:latin typeface="Arial" panose="020B0604020202020204" pitchFamily="34" charset="0"/>
                <a:ea typeface="Microsoft YaHei" panose="020B0503020204020204" pitchFamily="34" charset="-122"/>
                <a:sym typeface="Arial" panose="020B0604020202020204" pitchFamily="34" charset="0"/>
              </a:rPr>
              <a:t>Tune parameters to get the best parameters for optimum performance of our chosen model.</a:t>
            </a:r>
          </a:p>
        </p:txBody>
      </p:sp>
    </p:spTree>
    <p:extLst>
      <p:ext uri="{BB962C8B-B14F-4D97-AF65-F5344CB8AC3E}">
        <p14:creationId xmlns:p14="http://schemas.microsoft.com/office/powerpoint/2010/main" val="3343008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638667C-30B1-3E49-D94A-FC914371CAD6}"/>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7638667C-30B1-3E49-D94A-FC914371CAD6}"/>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CC06410-5581-FD54-5509-56FE719556CA}"/>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8CC06410-5581-FD54-5509-56FE719556CA}"/>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7AB4EEDE-20E8-D58B-D40F-D54C6BA1D207}"/>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7AB4EEDE-20E8-D58B-D40F-D54C6BA1D207}"/>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4F060F9E-273B-5DA3-A2B0-5AE598C3E4BC}"/>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4F060F9E-273B-5DA3-A2B0-5AE598C3E4BC}"/>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AF849A79-F509-EFF3-EA1D-91EF750FA860}"/>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AF849A79-F509-EFF3-EA1D-91EF750FA860}"/>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A61496BA-BEB1-1723-E293-EDFE282E33BB}"/>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A61496BA-BEB1-1723-E293-EDFE282E33BB}"/>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0A0BF99-F993-1E10-AECD-401304B17642}"/>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D0A0BF99-F993-1E10-AECD-401304B17642}"/>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122904BD-DC34-47E8-367E-3E4D700C25BA}"/>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122904BD-DC34-47E8-367E-3E4D700C25BA}"/>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27BFACD7-6C3D-AA90-B0BD-3F85236B1B1A}"/>
              </a:ext>
            </a:extLst>
          </p:cNvPr>
          <p:cNvSpPr txBox="1"/>
          <p:nvPr/>
        </p:nvSpPr>
        <p:spPr>
          <a:xfrm>
            <a:off x="781049" y="731308"/>
            <a:ext cx="11410951" cy="584775"/>
          </a:xfrm>
          <a:prstGeom prst="rect">
            <a:avLst/>
          </a:prstGeom>
          <a:noFill/>
        </p:spPr>
        <p:txBody>
          <a:bodyPr wrap="square">
            <a:spAutoFit/>
          </a:bodyPr>
          <a:lstStyle/>
          <a:p>
            <a:r>
              <a:rPr lang="en-US" sz="3200" b="1" dirty="0">
                <a:solidFill>
                  <a:schemeClr val="accent1">
                    <a:lumMod val="75000"/>
                  </a:schemeClr>
                </a:solidFill>
              </a:rPr>
              <a:t>ANN – MODEL ARCHITECHURE AND DEVELOPMENT</a:t>
            </a:r>
            <a:endParaRPr lang="en-CH" sz="32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B0644E0C-60A7-3640-B349-86792FE1645F}"/>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06209075-37BB-4AF9-8B10-A6EE624429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8586" y="1783441"/>
            <a:ext cx="2653067" cy="48925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E202E34-587A-D8EC-460D-D006DB632B6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40858" y="1783437"/>
            <a:ext cx="2653067" cy="48925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E5BD70D-9EE3-9B9D-F65F-BFB6CAD115D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3131" y="1783439"/>
            <a:ext cx="2582837" cy="489256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0AF13E9-F6CB-CB5B-94D8-2BEC40F57404}"/>
              </a:ext>
            </a:extLst>
          </p:cNvPr>
          <p:cNvSpPr txBox="1"/>
          <p:nvPr/>
        </p:nvSpPr>
        <p:spPr>
          <a:xfrm>
            <a:off x="1432922" y="1423805"/>
            <a:ext cx="1108555" cy="369332"/>
          </a:xfrm>
          <a:prstGeom prst="rect">
            <a:avLst/>
          </a:prstGeom>
          <a:noFill/>
        </p:spPr>
        <p:txBody>
          <a:bodyPr wrap="square" rtlCol="0">
            <a:spAutoFit/>
          </a:bodyPr>
          <a:lstStyle/>
          <a:p>
            <a:r>
              <a:rPr lang="en-US" dirty="0">
                <a:latin typeface="Abadi" panose="020B0604020104020204" pitchFamily="34" charset="0"/>
              </a:rPr>
              <a:t>Model 1</a:t>
            </a:r>
            <a:endParaRPr lang="en-NG" dirty="0">
              <a:latin typeface="Abadi" panose="020B0604020104020204" pitchFamily="34" charset="0"/>
            </a:endParaRPr>
          </a:p>
        </p:txBody>
      </p:sp>
      <p:sp>
        <p:nvSpPr>
          <p:cNvPr id="18" name="TextBox 17">
            <a:extLst>
              <a:ext uri="{FF2B5EF4-FFF2-40B4-BE49-F238E27FC236}">
                <a16:creationId xmlns:a16="http://schemas.microsoft.com/office/drawing/2014/main" id="{BC95078F-1BB2-FAB8-5D98-17B0C840B04F}"/>
              </a:ext>
            </a:extLst>
          </p:cNvPr>
          <p:cNvSpPr txBox="1"/>
          <p:nvPr/>
        </p:nvSpPr>
        <p:spPr>
          <a:xfrm>
            <a:off x="5013114" y="1423805"/>
            <a:ext cx="1108555" cy="369332"/>
          </a:xfrm>
          <a:prstGeom prst="rect">
            <a:avLst/>
          </a:prstGeom>
          <a:noFill/>
        </p:spPr>
        <p:txBody>
          <a:bodyPr wrap="square" rtlCol="0">
            <a:spAutoFit/>
          </a:bodyPr>
          <a:lstStyle/>
          <a:p>
            <a:r>
              <a:rPr lang="en-US" dirty="0">
                <a:latin typeface="Abadi" panose="020B0604020104020204" pitchFamily="34" charset="0"/>
              </a:rPr>
              <a:t>Model 2</a:t>
            </a:r>
            <a:endParaRPr lang="en-NG" dirty="0">
              <a:latin typeface="Abadi" panose="020B0604020104020204" pitchFamily="34" charset="0"/>
            </a:endParaRPr>
          </a:p>
        </p:txBody>
      </p:sp>
      <p:sp>
        <p:nvSpPr>
          <p:cNvPr id="20" name="TextBox 19">
            <a:extLst>
              <a:ext uri="{FF2B5EF4-FFF2-40B4-BE49-F238E27FC236}">
                <a16:creationId xmlns:a16="http://schemas.microsoft.com/office/drawing/2014/main" id="{F077C930-A376-980E-A2C8-89F86798024E}"/>
              </a:ext>
            </a:extLst>
          </p:cNvPr>
          <p:cNvSpPr txBox="1"/>
          <p:nvPr/>
        </p:nvSpPr>
        <p:spPr>
          <a:xfrm>
            <a:off x="8400271" y="1400368"/>
            <a:ext cx="1108555" cy="369332"/>
          </a:xfrm>
          <a:prstGeom prst="rect">
            <a:avLst/>
          </a:prstGeom>
          <a:noFill/>
        </p:spPr>
        <p:txBody>
          <a:bodyPr wrap="square" rtlCol="0">
            <a:spAutoFit/>
          </a:bodyPr>
          <a:lstStyle/>
          <a:p>
            <a:r>
              <a:rPr lang="en-US" dirty="0">
                <a:latin typeface="Abadi" panose="020B0604020104020204" pitchFamily="34" charset="0"/>
              </a:rPr>
              <a:t>Model 3</a:t>
            </a:r>
            <a:endParaRPr lang="en-NG" dirty="0">
              <a:latin typeface="Abadi" panose="020B0604020104020204" pitchFamily="34" charset="0"/>
            </a:endParaRPr>
          </a:p>
        </p:txBody>
      </p:sp>
    </p:spTree>
    <p:extLst>
      <p:ext uri="{BB962C8B-B14F-4D97-AF65-F5344CB8AC3E}">
        <p14:creationId xmlns:p14="http://schemas.microsoft.com/office/powerpoint/2010/main" val="1697383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177EFD1-AFD1-50DE-B89E-C2C7169C9733}"/>
                  </a:ext>
                </a:extLst>
              </p14:cNvPr>
              <p14:cNvContentPartPr/>
              <p14:nvPr/>
            </p14:nvContentPartPr>
            <p14:xfrm>
              <a:off x="2998440" y="1035936"/>
              <a:ext cx="360" cy="360"/>
            </p14:xfrm>
          </p:contentPart>
        </mc:Choice>
        <mc:Fallback>
          <p:pic>
            <p:nvPicPr>
              <p:cNvPr id="2" name="Ink 1">
                <a:extLst>
                  <a:ext uri="{FF2B5EF4-FFF2-40B4-BE49-F238E27FC236}">
                    <a16:creationId xmlns:a16="http://schemas.microsoft.com/office/drawing/2014/main" id="{9177EFD1-AFD1-50DE-B89E-C2C7169C9733}"/>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768FEA2-C56E-A024-8CC9-C6F82F4B3F8F}"/>
                  </a:ext>
                </a:extLst>
              </p14:cNvPr>
              <p14:cNvContentPartPr/>
              <p14:nvPr/>
            </p14:nvContentPartPr>
            <p14:xfrm>
              <a:off x="2998440" y="1035936"/>
              <a:ext cx="360" cy="360"/>
            </p14:xfrm>
          </p:contentPart>
        </mc:Choice>
        <mc:Fallback>
          <p:pic>
            <p:nvPicPr>
              <p:cNvPr id="3" name="Ink 2">
                <a:extLst>
                  <a:ext uri="{FF2B5EF4-FFF2-40B4-BE49-F238E27FC236}">
                    <a16:creationId xmlns:a16="http://schemas.microsoft.com/office/drawing/2014/main" id="{8768FEA2-C56E-A024-8CC9-C6F82F4B3F8F}"/>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78994D40-6C06-3ED9-D763-5870E96774F7}"/>
                  </a:ext>
                </a:extLst>
              </p14:cNvPr>
              <p14:cNvContentPartPr/>
              <p14:nvPr/>
            </p14:nvContentPartPr>
            <p14:xfrm>
              <a:off x="2993760" y="1035936"/>
              <a:ext cx="5040" cy="360"/>
            </p14:xfrm>
          </p:contentPart>
        </mc:Choice>
        <mc:Fallback>
          <p:pic>
            <p:nvPicPr>
              <p:cNvPr id="4" name="Ink 3">
                <a:extLst>
                  <a:ext uri="{FF2B5EF4-FFF2-40B4-BE49-F238E27FC236}">
                    <a16:creationId xmlns:a16="http://schemas.microsoft.com/office/drawing/2014/main" id="{78994D40-6C06-3ED9-D763-5870E96774F7}"/>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08A93C11-B3D9-0E67-CF09-347300E5E911}"/>
                  </a:ext>
                </a:extLst>
              </p14:cNvPr>
              <p14:cNvContentPartPr/>
              <p14:nvPr/>
            </p14:nvContentPartPr>
            <p14:xfrm>
              <a:off x="3729960" y="950616"/>
              <a:ext cx="360" cy="360"/>
            </p14:xfrm>
          </p:contentPart>
        </mc:Choice>
        <mc:Fallback>
          <p:pic>
            <p:nvPicPr>
              <p:cNvPr id="5" name="Ink 4">
                <a:extLst>
                  <a:ext uri="{FF2B5EF4-FFF2-40B4-BE49-F238E27FC236}">
                    <a16:creationId xmlns:a16="http://schemas.microsoft.com/office/drawing/2014/main" id="{08A93C11-B3D9-0E67-CF09-347300E5E911}"/>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20E0CC32-AA78-3906-2D16-9DF1DA1A1544}"/>
                  </a:ext>
                </a:extLst>
              </p14:cNvPr>
              <p14:cNvContentPartPr/>
              <p14:nvPr/>
            </p14:nvContentPartPr>
            <p14:xfrm>
              <a:off x="3620520" y="1047816"/>
              <a:ext cx="360" cy="360"/>
            </p14:xfrm>
          </p:contentPart>
        </mc:Choice>
        <mc:Fallback>
          <p:pic>
            <p:nvPicPr>
              <p:cNvPr id="6" name="Ink 5">
                <a:extLst>
                  <a:ext uri="{FF2B5EF4-FFF2-40B4-BE49-F238E27FC236}">
                    <a16:creationId xmlns:a16="http://schemas.microsoft.com/office/drawing/2014/main" id="{20E0CC32-AA78-3906-2D16-9DF1DA1A1544}"/>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60DB67A7-1CD0-3937-8235-D4DC69674818}"/>
                  </a:ext>
                </a:extLst>
              </p14:cNvPr>
              <p14:cNvContentPartPr/>
              <p14:nvPr/>
            </p14:nvContentPartPr>
            <p14:xfrm>
              <a:off x="2047680" y="1023696"/>
              <a:ext cx="360" cy="360"/>
            </p14:xfrm>
          </p:contentPart>
        </mc:Choice>
        <mc:Fallback>
          <p:pic>
            <p:nvPicPr>
              <p:cNvPr id="7" name="Ink 6">
                <a:extLst>
                  <a:ext uri="{FF2B5EF4-FFF2-40B4-BE49-F238E27FC236}">
                    <a16:creationId xmlns:a16="http://schemas.microsoft.com/office/drawing/2014/main" id="{60DB67A7-1CD0-3937-8235-D4DC69674818}"/>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58CF8127-E630-0D50-8069-9937258B86C7}"/>
                  </a:ext>
                </a:extLst>
              </p14:cNvPr>
              <p14:cNvContentPartPr/>
              <p14:nvPr/>
            </p14:nvContentPartPr>
            <p14:xfrm>
              <a:off x="2084400" y="1023696"/>
              <a:ext cx="5040" cy="360"/>
            </p14:xfrm>
          </p:contentPart>
        </mc:Choice>
        <mc:Fallback>
          <p:pic>
            <p:nvPicPr>
              <p:cNvPr id="8" name="Ink 7">
                <a:extLst>
                  <a:ext uri="{FF2B5EF4-FFF2-40B4-BE49-F238E27FC236}">
                    <a16:creationId xmlns:a16="http://schemas.microsoft.com/office/drawing/2014/main" id="{58CF8127-E630-0D50-8069-9937258B86C7}"/>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7811075E-D997-3543-F198-E81BF5E2E7E1}"/>
                  </a:ext>
                </a:extLst>
              </p14:cNvPr>
              <p14:cNvContentPartPr/>
              <p14:nvPr/>
            </p14:nvContentPartPr>
            <p14:xfrm>
              <a:off x="1987200" y="1011456"/>
              <a:ext cx="360" cy="360"/>
            </p14:xfrm>
          </p:contentPart>
        </mc:Choice>
        <mc:Fallback>
          <p:pic>
            <p:nvPicPr>
              <p:cNvPr id="9" name="Ink 8">
                <a:extLst>
                  <a:ext uri="{FF2B5EF4-FFF2-40B4-BE49-F238E27FC236}">
                    <a16:creationId xmlns:a16="http://schemas.microsoft.com/office/drawing/2014/main" id="{7811075E-D997-3543-F198-E81BF5E2E7E1}"/>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DFF71290-D73A-224E-8B5F-64F979935E0B}"/>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MODEL 1 – ACTUAL vs PREDICTED</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0C9CA55C-5BAF-EC3D-C962-50EC49BCEFC6}"/>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7C54754A-10FC-0CF4-5E1F-E9205090B0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43888" y="2290170"/>
            <a:ext cx="5829300" cy="40671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54CB0B7-2A54-EF12-677D-8FA42E29655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1738" y="2268938"/>
            <a:ext cx="5772150" cy="40671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8669D17-390C-AE5B-2006-741BB1D83910}"/>
              </a:ext>
            </a:extLst>
          </p:cNvPr>
          <p:cNvSpPr txBox="1"/>
          <p:nvPr/>
        </p:nvSpPr>
        <p:spPr>
          <a:xfrm>
            <a:off x="2202537" y="1745817"/>
            <a:ext cx="1910551"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panose="020B0604020104020204" pitchFamily="34" charset="0"/>
              </a:rPr>
              <a:t>TRAIN SET</a:t>
            </a:r>
            <a:endParaRPr lang="en-NG" dirty="0">
              <a:latin typeface="Abadi" panose="020B0604020104020204" pitchFamily="34" charset="0"/>
            </a:endParaRPr>
          </a:p>
        </p:txBody>
      </p:sp>
      <p:sp>
        <p:nvSpPr>
          <p:cNvPr id="16" name="TextBox 15">
            <a:extLst>
              <a:ext uri="{FF2B5EF4-FFF2-40B4-BE49-F238E27FC236}">
                <a16:creationId xmlns:a16="http://schemas.microsoft.com/office/drawing/2014/main" id="{BBE94770-0A6A-631F-4B7A-9C036B438A52}"/>
              </a:ext>
            </a:extLst>
          </p:cNvPr>
          <p:cNvSpPr txBox="1"/>
          <p:nvPr/>
        </p:nvSpPr>
        <p:spPr>
          <a:xfrm>
            <a:off x="8508425" y="1745817"/>
            <a:ext cx="191055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panose="020B0604020104020204" pitchFamily="34" charset="0"/>
              </a:rPr>
              <a:t>TEST SET</a:t>
            </a:r>
            <a:endParaRPr lang="en-NG" dirty="0">
              <a:latin typeface="Abadi" panose="020B0604020104020204" pitchFamily="34" charset="0"/>
            </a:endParaRPr>
          </a:p>
        </p:txBody>
      </p:sp>
    </p:spTree>
    <p:extLst>
      <p:ext uri="{BB962C8B-B14F-4D97-AF65-F5344CB8AC3E}">
        <p14:creationId xmlns:p14="http://schemas.microsoft.com/office/powerpoint/2010/main" val="2138722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177EFD1-AFD1-50DE-B89E-C2C7169C9733}"/>
                  </a:ext>
                </a:extLst>
              </p14:cNvPr>
              <p14:cNvContentPartPr/>
              <p14:nvPr/>
            </p14:nvContentPartPr>
            <p14:xfrm>
              <a:off x="2998440" y="1035936"/>
              <a:ext cx="360" cy="360"/>
            </p14:xfrm>
          </p:contentPart>
        </mc:Choice>
        <mc:Fallback>
          <p:pic>
            <p:nvPicPr>
              <p:cNvPr id="2" name="Ink 1">
                <a:extLst>
                  <a:ext uri="{FF2B5EF4-FFF2-40B4-BE49-F238E27FC236}">
                    <a16:creationId xmlns:a16="http://schemas.microsoft.com/office/drawing/2014/main" id="{9177EFD1-AFD1-50DE-B89E-C2C7169C9733}"/>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768FEA2-C56E-A024-8CC9-C6F82F4B3F8F}"/>
                  </a:ext>
                </a:extLst>
              </p14:cNvPr>
              <p14:cNvContentPartPr/>
              <p14:nvPr/>
            </p14:nvContentPartPr>
            <p14:xfrm>
              <a:off x="2998440" y="1035936"/>
              <a:ext cx="360" cy="360"/>
            </p14:xfrm>
          </p:contentPart>
        </mc:Choice>
        <mc:Fallback>
          <p:pic>
            <p:nvPicPr>
              <p:cNvPr id="3" name="Ink 2">
                <a:extLst>
                  <a:ext uri="{FF2B5EF4-FFF2-40B4-BE49-F238E27FC236}">
                    <a16:creationId xmlns:a16="http://schemas.microsoft.com/office/drawing/2014/main" id="{8768FEA2-C56E-A024-8CC9-C6F82F4B3F8F}"/>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78994D40-6C06-3ED9-D763-5870E96774F7}"/>
                  </a:ext>
                </a:extLst>
              </p14:cNvPr>
              <p14:cNvContentPartPr/>
              <p14:nvPr/>
            </p14:nvContentPartPr>
            <p14:xfrm>
              <a:off x="2993760" y="1035936"/>
              <a:ext cx="5040" cy="360"/>
            </p14:xfrm>
          </p:contentPart>
        </mc:Choice>
        <mc:Fallback>
          <p:pic>
            <p:nvPicPr>
              <p:cNvPr id="4" name="Ink 3">
                <a:extLst>
                  <a:ext uri="{FF2B5EF4-FFF2-40B4-BE49-F238E27FC236}">
                    <a16:creationId xmlns:a16="http://schemas.microsoft.com/office/drawing/2014/main" id="{78994D40-6C06-3ED9-D763-5870E96774F7}"/>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08A93C11-B3D9-0E67-CF09-347300E5E911}"/>
                  </a:ext>
                </a:extLst>
              </p14:cNvPr>
              <p14:cNvContentPartPr/>
              <p14:nvPr/>
            </p14:nvContentPartPr>
            <p14:xfrm>
              <a:off x="3729960" y="950616"/>
              <a:ext cx="360" cy="360"/>
            </p14:xfrm>
          </p:contentPart>
        </mc:Choice>
        <mc:Fallback>
          <p:pic>
            <p:nvPicPr>
              <p:cNvPr id="5" name="Ink 4">
                <a:extLst>
                  <a:ext uri="{FF2B5EF4-FFF2-40B4-BE49-F238E27FC236}">
                    <a16:creationId xmlns:a16="http://schemas.microsoft.com/office/drawing/2014/main" id="{08A93C11-B3D9-0E67-CF09-347300E5E911}"/>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20E0CC32-AA78-3906-2D16-9DF1DA1A1544}"/>
                  </a:ext>
                </a:extLst>
              </p14:cNvPr>
              <p14:cNvContentPartPr/>
              <p14:nvPr/>
            </p14:nvContentPartPr>
            <p14:xfrm>
              <a:off x="3620520" y="1047816"/>
              <a:ext cx="360" cy="360"/>
            </p14:xfrm>
          </p:contentPart>
        </mc:Choice>
        <mc:Fallback>
          <p:pic>
            <p:nvPicPr>
              <p:cNvPr id="6" name="Ink 5">
                <a:extLst>
                  <a:ext uri="{FF2B5EF4-FFF2-40B4-BE49-F238E27FC236}">
                    <a16:creationId xmlns:a16="http://schemas.microsoft.com/office/drawing/2014/main" id="{20E0CC32-AA78-3906-2D16-9DF1DA1A1544}"/>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60DB67A7-1CD0-3937-8235-D4DC69674818}"/>
                  </a:ext>
                </a:extLst>
              </p14:cNvPr>
              <p14:cNvContentPartPr/>
              <p14:nvPr/>
            </p14:nvContentPartPr>
            <p14:xfrm>
              <a:off x="2047680" y="1023696"/>
              <a:ext cx="360" cy="360"/>
            </p14:xfrm>
          </p:contentPart>
        </mc:Choice>
        <mc:Fallback>
          <p:pic>
            <p:nvPicPr>
              <p:cNvPr id="7" name="Ink 6">
                <a:extLst>
                  <a:ext uri="{FF2B5EF4-FFF2-40B4-BE49-F238E27FC236}">
                    <a16:creationId xmlns:a16="http://schemas.microsoft.com/office/drawing/2014/main" id="{60DB67A7-1CD0-3937-8235-D4DC69674818}"/>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58CF8127-E630-0D50-8069-9937258B86C7}"/>
                  </a:ext>
                </a:extLst>
              </p14:cNvPr>
              <p14:cNvContentPartPr/>
              <p14:nvPr/>
            </p14:nvContentPartPr>
            <p14:xfrm>
              <a:off x="2084400" y="1023696"/>
              <a:ext cx="5040" cy="360"/>
            </p14:xfrm>
          </p:contentPart>
        </mc:Choice>
        <mc:Fallback>
          <p:pic>
            <p:nvPicPr>
              <p:cNvPr id="8" name="Ink 7">
                <a:extLst>
                  <a:ext uri="{FF2B5EF4-FFF2-40B4-BE49-F238E27FC236}">
                    <a16:creationId xmlns:a16="http://schemas.microsoft.com/office/drawing/2014/main" id="{58CF8127-E630-0D50-8069-9937258B86C7}"/>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7811075E-D997-3543-F198-E81BF5E2E7E1}"/>
                  </a:ext>
                </a:extLst>
              </p14:cNvPr>
              <p14:cNvContentPartPr/>
              <p14:nvPr/>
            </p14:nvContentPartPr>
            <p14:xfrm>
              <a:off x="1987200" y="1011456"/>
              <a:ext cx="360" cy="360"/>
            </p14:xfrm>
          </p:contentPart>
        </mc:Choice>
        <mc:Fallback>
          <p:pic>
            <p:nvPicPr>
              <p:cNvPr id="9" name="Ink 8">
                <a:extLst>
                  <a:ext uri="{FF2B5EF4-FFF2-40B4-BE49-F238E27FC236}">
                    <a16:creationId xmlns:a16="http://schemas.microsoft.com/office/drawing/2014/main" id="{7811075E-D997-3543-F198-E81BF5E2E7E1}"/>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DFF71290-D73A-224E-8B5F-64F979935E0B}"/>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MODEL 2 – ACTUAL vs PREDICTED</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0C9CA55C-5BAF-EC3D-C962-50EC49BCEFC6}"/>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8669D17-390C-AE5B-2006-741BB1D83910}"/>
              </a:ext>
            </a:extLst>
          </p:cNvPr>
          <p:cNvSpPr txBox="1"/>
          <p:nvPr/>
        </p:nvSpPr>
        <p:spPr>
          <a:xfrm>
            <a:off x="2084400" y="1788830"/>
            <a:ext cx="1910551"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panose="020B0604020104020204" pitchFamily="34" charset="0"/>
              </a:rPr>
              <a:t>TRAIN SET</a:t>
            </a:r>
            <a:endParaRPr lang="en-NG" dirty="0">
              <a:latin typeface="Abadi" panose="020B0604020104020204" pitchFamily="34" charset="0"/>
            </a:endParaRPr>
          </a:p>
        </p:txBody>
      </p:sp>
      <p:sp>
        <p:nvSpPr>
          <p:cNvPr id="16" name="TextBox 15">
            <a:extLst>
              <a:ext uri="{FF2B5EF4-FFF2-40B4-BE49-F238E27FC236}">
                <a16:creationId xmlns:a16="http://schemas.microsoft.com/office/drawing/2014/main" id="{BBE94770-0A6A-631F-4B7A-9C036B438A52}"/>
              </a:ext>
            </a:extLst>
          </p:cNvPr>
          <p:cNvSpPr txBox="1"/>
          <p:nvPr/>
        </p:nvSpPr>
        <p:spPr>
          <a:xfrm>
            <a:off x="8280636" y="1783591"/>
            <a:ext cx="191055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panose="020B0604020104020204" pitchFamily="34" charset="0"/>
              </a:rPr>
              <a:t>TEST SET</a:t>
            </a:r>
            <a:endParaRPr lang="en-NG" dirty="0">
              <a:latin typeface="Abadi" panose="020B0604020104020204" pitchFamily="34" charset="0"/>
            </a:endParaRPr>
          </a:p>
        </p:txBody>
      </p:sp>
      <p:pic>
        <p:nvPicPr>
          <p:cNvPr id="3074" name="Picture 2">
            <a:extLst>
              <a:ext uri="{FF2B5EF4-FFF2-40B4-BE49-F238E27FC236}">
                <a16:creationId xmlns:a16="http://schemas.microsoft.com/office/drawing/2014/main" id="{B9FCF6AE-E20F-CFE2-7C7B-6235F4C91ED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92073" y="2358925"/>
            <a:ext cx="5900278" cy="41166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E731582-F133-4126-AA2A-38FFC6F384D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538" y="2358925"/>
            <a:ext cx="5842443" cy="411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772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177EFD1-AFD1-50DE-B89E-C2C7169C9733}"/>
                  </a:ext>
                </a:extLst>
              </p14:cNvPr>
              <p14:cNvContentPartPr/>
              <p14:nvPr/>
            </p14:nvContentPartPr>
            <p14:xfrm>
              <a:off x="2998440" y="1035936"/>
              <a:ext cx="360" cy="360"/>
            </p14:xfrm>
          </p:contentPart>
        </mc:Choice>
        <mc:Fallback>
          <p:pic>
            <p:nvPicPr>
              <p:cNvPr id="2" name="Ink 1">
                <a:extLst>
                  <a:ext uri="{FF2B5EF4-FFF2-40B4-BE49-F238E27FC236}">
                    <a16:creationId xmlns:a16="http://schemas.microsoft.com/office/drawing/2014/main" id="{9177EFD1-AFD1-50DE-B89E-C2C7169C9733}"/>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768FEA2-C56E-A024-8CC9-C6F82F4B3F8F}"/>
                  </a:ext>
                </a:extLst>
              </p14:cNvPr>
              <p14:cNvContentPartPr/>
              <p14:nvPr/>
            </p14:nvContentPartPr>
            <p14:xfrm>
              <a:off x="2998440" y="1035936"/>
              <a:ext cx="360" cy="360"/>
            </p14:xfrm>
          </p:contentPart>
        </mc:Choice>
        <mc:Fallback>
          <p:pic>
            <p:nvPicPr>
              <p:cNvPr id="3" name="Ink 2">
                <a:extLst>
                  <a:ext uri="{FF2B5EF4-FFF2-40B4-BE49-F238E27FC236}">
                    <a16:creationId xmlns:a16="http://schemas.microsoft.com/office/drawing/2014/main" id="{8768FEA2-C56E-A024-8CC9-C6F82F4B3F8F}"/>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78994D40-6C06-3ED9-D763-5870E96774F7}"/>
                  </a:ext>
                </a:extLst>
              </p14:cNvPr>
              <p14:cNvContentPartPr/>
              <p14:nvPr/>
            </p14:nvContentPartPr>
            <p14:xfrm>
              <a:off x="2993760" y="1035936"/>
              <a:ext cx="5040" cy="360"/>
            </p14:xfrm>
          </p:contentPart>
        </mc:Choice>
        <mc:Fallback>
          <p:pic>
            <p:nvPicPr>
              <p:cNvPr id="4" name="Ink 3">
                <a:extLst>
                  <a:ext uri="{FF2B5EF4-FFF2-40B4-BE49-F238E27FC236}">
                    <a16:creationId xmlns:a16="http://schemas.microsoft.com/office/drawing/2014/main" id="{78994D40-6C06-3ED9-D763-5870E96774F7}"/>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08A93C11-B3D9-0E67-CF09-347300E5E911}"/>
                  </a:ext>
                </a:extLst>
              </p14:cNvPr>
              <p14:cNvContentPartPr/>
              <p14:nvPr/>
            </p14:nvContentPartPr>
            <p14:xfrm>
              <a:off x="3729960" y="950616"/>
              <a:ext cx="360" cy="360"/>
            </p14:xfrm>
          </p:contentPart>
        </mc:Choice>
        <mc:Fallback>
          <p:pic>
            <p:nvPicPr>
              <p:cNvPr id="5" name="Ink 4">
                <a:extLst>
                  <a:ext uri="{FF2B5EF4-FFF2-40B4-BE49-F238E27FC236}">
                    <a16:creationId xmlns:a16="http://schemas.microsoft.com/office/drawing/2014/main" id="{08A93C11-B3D9-0E67-CF09-347300E5E911}"/>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20E0CC32-AA78-3906-2D16-9DF1DA1A1544}"/>
                  </a:ext>
                </a:extLst>
              </p14:cNvPr>
              <p14:cNvContentPartPr/>
              <p14:nvPr/>
            </p14:nvContentPartPr>
            <p14:xfrm>
              <a:off x="3620520" y="1047816"/>
              <a:ext cx="360" cy="360"/>
            </p14:xfrm>
          </p:contentPart>
        </mc:Choice>
        <mc:Fallback>
          <p:pic>
            <p:nvPicPr>
              <p:cNvPr id="6" name="Ink 5">
                <a:extLst>
                  <a:ext uri="{FF2B5EF4-FFF2-40B4-BE49-F238E27FC236}">
                    <a16:creationId xmlns:a16="http://schemas.microsoft.com/office/drawing/2014/main" id="{20E0CC32-AA78-3906-2D16-9DF1DA1A1544}"/>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60DB67A7-1CD0-3937-8235-D4DC69674818}"/>
                  </a:ext>
                </a:extLst>
              </p14:cNvPr>
              <p14:cNvContentPartPr/>
              <p14:nvPr/>
            </p14:nvContentPartPr>
            <p14:xfrm>
              <a:off x="2047680" y="1023696"/>
              <a:ext cx="360" cy="360"/>
            </p14:xfrm>
          </p:contentPart>
        </mc:Choice>
        <mc:Fallback>
          <p:pic>
            <p:nvPicPr>
              <p:cNvPr id="7" name="Ink 6">
                <a:extLst>
                  <a:ext uri="{FF2B5EF4-FFF2-40B4-BE49-F238E27FC236}">
                    <a16:creationId xmlns:a16="http://schemas.microsoft.com/office/drawing/2014/main" id="{60DB67A7-1CD0-3937-8235-D4DC69674818}"/>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58CF8127-E630-0D50-8069-9937258B86C7}"/>
                  </a:ext>
                </a:extLst>
              </p14:cNvPr>
              <p14:cNvContentPartPr/>
              <p14:nvPr/>
            </p14:nvContentPartPr>
            <p14:xfrm>
              <a:off x="2084400" y="1023696"/>
              <a:ext cx="5040" cy="360"/>
            </p14:xfrm>
          </p:contentPart>
        </mc:Choice>
        <mc:Fallback>
          <p:pic>
            <p:nvPicPr>
              <p:cNvPr id="8" name="Ink 7">
                <a:extLst>
                  <a:ext uri="{FF2B5EF4-FFF2-40B4-BE49-F238E27FC236}">
                    <a16:creationId xmlns:a16="http://schemas.microsoft.com/office/drawing/2014/main" id="{58CF8127-E630-0D50-8069-9937258B86C7}"/>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7811075E-D997-3543-F198-E81BF5E2E7E1}"/>
                  </a:ext>
                </a:extLst>
              </p14:cNvPr>
              <p14:cNvContentPartPr/>
              <p14:nvPr/>
            </p14:nvContentPartPr>
            <p14:xfrm>
              <a:off x="1987200" y="1011456"/>
              <a:ext cx="360" cy="360"/>
            </p14:xfrm>
          </p:contentPart>
        </mc:Choice>
        <mc:Fallback>
          <p:pic>
            <p:nvPicPr>
              <p:cNvPr id="9" name="Ink 8">
                <a:extLst>
                  <a:ext uri="{FF2B5EF4-FFF2-40B4-BE49-F238E27FC236}">
                    <a16:creationId xmlns:a16="http://schemas.microsoft.com/office/drawing/2014/main" id="{7811075E-D997-3543-F198-E81BF5E2E7E1}"/>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DFF71290-D73A-224E-8B5F-64F979935E0B}"/>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MODEL 3 – ACTUAL vs PREDICTED</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0C9CA55C-5BAF-EC3D-C962-50EC49BCEFC6}"/>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8669D17-390C-AE5B-2006-741BB1D83910}"/>
              </a:ext>
            </a:extLst>
          </p:cNvPr>
          <p:cNvSpPr txBox="1"/>
          <p:nvPr/>
        </p:nvSpPr>
        <p:spPr>
          <a:xfrm>
            <a:off x="1964645" y="1949227"/>
            <a:ext cx="1910551"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panose="020B0604020104020204" pitchFamily="34" charset="0"/>
              </a:rPr>
              <a:t>TRAIN SET</a:t>
            </a:r>
            <a:endParaRPr lang="en-NG" dirty="0">
              <a:latin typeface="Abadi" panose="020B0604020104020204" pitchFamily="34" charset="0"/>
            </a:endParaRPr>
          </a:p>
        </p:txBody>
      </p:sp>
      <p:sp>
        <p:nvSpPr>
          <p:cNvPr id="16" name="TextBox 15">
            <a:extLst>
              <a:ext uri="{FF2B5EF4-FFF2-40B4-BE49-F238E27FC236}">
                <a16:creationId xmlns:a16="http://schemas.microsoft.com/office/drawing/2014/main" id="{BBE94770-0A6A-631F-4B7A-9C036B438A52}"/>
              </a:ext>
            </a:extLst>
          </p:cNvPr>
          <p:cNvSpPr txBox="1"/>
          <p:nvPr/>
        </p:nvSpPr>
        <p:spPr>
          <a:xfrm>
            <a:off x="7795471" y="1949227"/>
            <a:ext cx="191055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panose="020B0604020104020204" pitchFamily="34" charset="0"/>
              </a:rPr>
              <a:t>TEST SET</a:t>
            </a:r>
            <a:endParaRPr lang="en-NG" dirty="0">
              <a:latin typeface="Abadi" panose="020B0604020104020204" pitchFamily="34" charset="0"/>
            </a:endParaRPr>
          </a:p>
        </p:txBody>
      </p:sp>
      <p:pic>
        <p:nvPicPr>
          <p:cNvPr id="4098" name="Picture 2">
            <a:extLst>
              <a:ext uri="{FF2B5EF4-FFF2-40B4-BE49-F238E27FC236}">
                <a16:creationId xmlns:a16="http://schemas.microsoft.com/office/drawing/2014/main" id="{A1FE35BB-47EA-E29E-B97C-64867679C62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05996" y="2616359"/>
            <a:ext cx="5889500" cy="358951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08768DC-C601-D9F9-5E56-3EBAB987EDD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846" y="2647662"/>
            <a:ext cx="577215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029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2F26C66-879D-3DFE-7040-C741BB0DBF14}"/>
                  </a:ext>
                </a:extLst>
              </p14:cNvPr>
              <p14:cNvContentPartPr/>
              <p14:nvPr/>
            </p14:nvContentPartPr>
            <p14:xfrm>
              <a:off x="2998440" y="1035936"/>
              <a:ext cx="360" cy="360"/>
            </p14:xfrm>
          </p:contentPart>
        </mc:Choice>
        <mc:Fallback>
          <p:pic>
            <p:nvPicPr>
              <p:cNvPr id="2" name="Ink 1">
                <a:extLst>
                  <a:ext uri="{FF2B5EF4-FFF2-40B4-BE49-F238E27FC236}">
                    <a16:creationId xmlns:a16="http://schemas.microsoft.com/office/drawing/2014/main" id="{82F26C66-879D-3DFE-7040-C741BB0DBF14}"/>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D5C8735-E016-5F54-A32E-965325A11B46}"/>
                  </a:ext>
                </a:extLst>
              </p14:cNvPr>
              <p14:cNvContentPartPr/>
              <p14:nvPr/>
            </p14:nvContentPartPr>
            <p14:xfrm>
              <a:off x="2998440" y="1035936"/>
              <a:ext cx="360" cy="360"/>
            </p14:xfrm>
          </p:contentPart>
        </mc:Choice>
        <mc:Fallback>
          <p:pic>
            <p:nvPicPr>
              <p:cNvPr id="3" name="Ink 2">
                <a:extLst>
                  <a:ext uri="{FF2B5EF4-FFF2-40B4-BE49-F238E27FC236}">
                    <a16:creationId xmlns:a16="http://schemas.microsoft.com/office/drawing/2014/main" id="{4D5C8735-E016-5F54-A32E-965325A11B46}"/>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23DADAF8-0B31-AE02-8983-9045D96650D2}"/>
                  </a:ext>
                </a:extLst>
              </p14:cNvPr>
              <p14:cNvContentPartPr/>
              <p14:nvPr/>
            </p14:nvContentPartPr>
            <p14:xfrm>
              <a:off x="2993760" y="1035936"/>
              <a:ext cx="5040" cy="360"/>
            </p14:xfrm>
          </p:contentPart>
        </mc:Choice>
        <mc:Fallback>
          <p:pic>
            <p:nvPicPr>
              <p:cNvPr id="4" name="Ink 3">
                <a:extLst>
                  <a:ext uri="{FF2B5EF4-FFF2-40B4-BE49-F238E27FC236}">
                    <a16:creationId xmlns:a16="http://schemas.microsoft.com/office/drawing/2014/main" id="{23DADAF8-0B31-AE02-8983-9045D96650D2}"/>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F52C052C-5E7B-6FAD-5E6E-B1A126F568D1}"/>
                  </a:ext>
                </a:extLst>
              </p14:cNvPr>
              <p14:cNvContentPartPr/>
              <p14:nvPr/>
            </p14:nvContentPartPr>
            <p14:xfrm>
              <a:off x="3729960" y="950616"/>
              <a:ext cx="360" cy="360"/>
            </p14:xfrm>
          </p:contentPart>
        </mc:Choice>
        <mc:Fallback>
          <p:pic>
            <p:nvPicPr>
              <p:cNvPr id="5" name="Ink 4">
                <a:extLst>
                  <a:ext uri="{FF2B5EF4-FFF2-40B4-BE49-F238E27FC236}">
                    <a16:creationId xmlns:a16="http://schemas.microsoft.com/office/drawing/2014/main" id="{F52C052C-5E7B-6FAD-5E6E-B1A126F568D1}"/>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B99A68F0-6517-A9E6-B3DE-6698DAACCF5C}"/>
                  </a:ext>
                </a:extLst>
              </p14:cNvPr>
              <p14:cNvContentPartPr/>
              <p14:nvPr/>
            </p14:nvContentPartPr>
            <p14:xfrm>
              <a:off x="3620520" y="1047816"/>
              <a:ext cx="360" cy="360"/>
            </p14:xfrm>
          </p:contentPart>
        </mc:Choice>
        <mc:Fallback>
          <p:pic>
            <p:nvPicPr>
              <p:cNvPr id="6" name="Ink 5">
                <a:extLst>
                  <a:ext uri="{FF2B5EF4-FFF2-40B4-BE49-F238E27FC236}">
                    <a16:creationId xmlns:a16="http://schemas.microsoft.com/office/drawing/2014/main" id="{B99A68F0-6517-A9E6-B3DE-6698DAACCF5C}"/>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798494B5-A909-28FC-EB54-EBA22AC339D2}"/>
                  </a:ext>
                </a:extLst>
              </p14:cNvPr>
              <p14:cNvContentPartPr/>
              <p14:nvPr/>
            </p14:nvContentPartPr>
            <p14:xfrm>
              <a:off x="2047680" y="1023696"/>
              <a:ext cx="360" cy="360"/>
            </p14:xfrm>
          </p:contentPart>
        </mc:Choice>
        <mc:Fallback>
          <p:pic>
            <p:nvPicPr>
              <p:cNvPr id="7" name="Ink 6">
                <a:extLst>
                  <a:ext uri="{FF2B5EF4-FFF2-40B4-BE49-F238E27FC236}">
                    <a16:creationId xmlns:a16="http://schemas.microsoft.com/office/drawing/2014/main" id="{798494B5-A909-28FC-EB54-EBA22AC339D2}"/>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81F87E33-1D27-8E15-866A-C833E38A02DC}"/>
                  </a:ext>
                </a:extLst>
              </p14:cNvPr>
              <p14:cNvContentPartPr/>
              <p14:nvPr/>
            </p14:nvContentPartPr>
            <p14:xfrm>
              <a:off x="2084400" y="1023696"/>
              <a:ext cx="5040" cy="360"/>
            </p14:xfrm>
          </p:contentPart>
        </mc:Choice>
        <mc:Fallback>
          <p:pic>
            <p:nvPicPr>
              <p:cNvPr id="8" name="Ink 7">
                <a:extLst>
                  <a:ext uri="{FF2B5EF4-FFF2-40B4-BE49-F238E27FC236}">
                    <a16:creationId xmlns:a16="http://schemas.microsoft.com/office/drawing/2014/main" id="{81F87E33-1D27-8E15-866A-C833E38A02DC}"/>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1834F6C9-7A82-797E-6572-4DEAF4EFDFFB}"/>
                  </a:ext>
                </a:extLst>
              </p14:cNvPr>
              <p14:cNvContentPartPr/>
              <p14:nvPr/>
            </p14:nvContentPartPr>
            <p14:xfrm>
              <a:off x="1987200" y="1011456"/>
              <a:ext cx="360" cy="360"/>
            </p14:xfrm>
          </p:contentPart>
        </mc:Choice>
        <mc:Fallback>
          <p:pic>
            <p:nvPicPr>
              <p:cNvPr id="9" name="Ink 8">
                <a:extLst>
                  <a:ext uri="{FF2B5EF4-FFF2-40B4-BE49-F238E27FC236}">
                    <a16:creationId xmlns:a16="http://schemas.microsoft.com/office/drawing/2014/main" id="{1834F6C9-7A82-797E-6572-4DEAF4EFDFFB}"/>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0FC5D080-5529-5162-73AC-4127CCD7A594}"/>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ANN MODEL EVALUATION SUMMARY</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4AFEE9E8-07D8-A6C9-48E0-2D2A6337AABD}"/>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07248FF-2728-0E19-AB43-8F21F5B99BD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1049" y="1746683"/>
            <a:ext cx="6945019" cy="3364633"/>
          </a:xfrm>
          <a:prstGeom prst="rect">
            <a:avLst/>
          </a:prstGeom>
        </p:spPr>
      </p:pic>
      <p:sp>
        <p:nvSpPr>
          <p:cNvPr id="15" name="TextBox 14">
            <a:extLst>
              <a:ext uri="{FF2B5EF4-FFF2-40B4-BE49-F238E27FC236}">
                <a16:creationId xmlns:a16="http://schemas.microsoft.com/office/drawing/2014/main" id="{D72DA463-F903-7671-DF30-5B422ABC8B47}"/>
              </a:ext>
            </a:extLst>
          </p:cNvPr>
          <p:cNvSpPr txBox="1"/>
          <p:nvPr/>
        </p:nvSpPr>
        <p:spPr>
          <a:xfrm>
            <a:off x="7258951" y="2690335"/>
            <a:ext cx="4152000" cy="1477328"/>
          </a:xfrm>
          <a:custGeom>
            <a:avLst/>
            <a:gdLst>
              <a:gd name="connsiteX0" fmla="*/ 0 w 4449919"/>
              <a:gd name="connsiteY0" fmla="*/ 0 h 369332"/>
              <a:gd name="connsiteX1" fmla="*/ 4449919 w 4449919"/>
              <a:gd name="connsiteY1" fmla="*/ 0 h 369332"/>
              <a:gd name="connsiteX2" fmla="*/ 4449919 w 4449919"/>
              <a:gd name="connsiteY2" fmla="*/ 369332 h 369332"/>
              <a:gd name="connsiteX3" fmla="*/ 0 w 4449919"/>
              <a:gd name="connsiteY3" fmla="*/ 369332 h 369332"/>
              <a:gd name="connsiteX4" fmla="*/ 0 w 4449919"/>
              <a:gd name="connsiteY4" fmla="*/ 0 h 369332"/>
              <a:gd name="connsiteX0" fmla="*/ 0 w 4538819"/>
              <a:gd name="connsiteY0" fmla="*/ 0 h 686832"/>
              <a:gd name="connsiteX1" fmla="*/ 4538819 w 4538819"/>
              <a:gd name="connsiteY1" fmla="*/ 317500 h 686832"/>
              <a:gd name="connsiteX2" fmla="*/ 4538819 w 4538819"/>
              <a:gd name="connsiteY2" fmla="*/ 686832 h 686832"/>
              <a:gd name="connsiteX3" fmla="*/ 88900 w 4538819"/>
              <a:gd name="connsiteY3" fmla="*/ 686832 h 686832"/>
              <a:gd name="connsiteX4" fmla="*/ 0 w 4538819"/>
              <a:gd name="connsiteY4" fmla="*/ 0 h 686832"/>
              <a:gd name="connsiteX0" fmla="*/ 0 w 4538819"/>
              <a:gd name="connsiteY0" fmla="*/ 0 h 686832"/>
              <a:gd name="connsiteX1" fmla="*/ 4538819 w 4538819"/>
              <a:gd name="connsiteY1" fmla="*/ 686832 h 686832"/>
              <a:gd name="connsiteX2" fmla="*/ 88900 w 4538819"/>
              <a:gd name="connsiteY2" fmla="*/ 686832 h 686832"/>
              <a:gd name="connsiteX3" fmla="*/ 0 w 4538819"/>
              <a:gd name="connsiteY3" fmla="*/ 0 h 686832"/>
            </a:gdLst>
            <a:ahLst/>
            <a:cxnLst>
              <a:cxn ang="0">
                <a:pos x="connsiteX0" y="connsiteY0"/>
              </a:cxn>
              <a:cxn ang="0">
                <a:pos x="connsiteX1" y="connsiteY1"/>
              </a:cxn>
              <a:cxn ang="0">
                <a:pos x="connsiteX2" y="connsiteY2"/>
              </a:cxn>
              <a:cxn ang="0">
                <a:pos x="connsiteX3" y="connsiteY3"/>
              </a:cxn>
            </a:cxnLst>
            <a:rect l="l" t="t" r="r" b="b"/>
            <a:pathLst>
              <a:path w="4538819" h="686832">
                <a:moveTo>
                  <a:pt x="0" y="0"/>
                </a:moveTo>
                <a:lnTo>
                  <a:pt x="4538819" y="686832"/>
                </a:lnTo>
                <a:lnTo>
                  <a:pt x="88900" y="686832"/>
                </a:lnTo>
                <a:lnTo>
                  <a:pt x="0" y="0"/>
                </a:lnTo>
                <a:close/>
              </a:path>
            </a:pathLst>
          </a:custGeom>
          <a:noFill/>
        </p:spPr>
        <p:txBody>
          <a:bodyPr wrap="square" rtlCol="0">
            <a:spAutoFit/>
          </a:bodyPr>
          <a:lstStyle/>
          <a:p>
            <a:pPr algn="just"/>
            <a:r>
              <a:rPr lang="en-US" dirty="0">
                <a:latin typeface="Abadi" panose="020B0604020104020204" pitchFamily="34" charset="0"/>
              </a:rPr>
              <a:t>Three models were developed using artificial neural network. Model 3 did better in predicting the drilling rate of penetration with a test R2 score and  RMSE of  0.80 and 0.50 respectively.</a:t>
            </a:r>
            <a:endParaRPr lang="en-NG" dirty="0"/>
          </a:p>
        </p:txBody>
      </p:sp>
    </p:spTree>
    <p:extLst>
      <p:ext uri="{BB962C8B-B14F-4D97-AF65-F5344CB8AC3E}">
        <p14:creationId xmlns:p14="http://schemas.microsoft.com/office/powerpoint/2010/main" val="2310281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9AD7F1D-2397-4AFF-7F1E-8D5CB9CD4C02}"/>
                  </a:ext>
                </a:extLst>
              </p14:cNvPr>
              <p14:cNvContentPartPr/>
              <p14:nvPr/>
            </p14:nvContentPartPr>
            <p14:xfrm>
              <a:off x="2998440" y="1035936"/>
              <a:ext cx="360" cy="360"/>
            </p14:xfrm>
          </p:contentPart>
        </mc:Choice>
        <mc:Fallback>
          <p:pic>
            <p:nvPicPr>
              <p:cNvPr id="2" name="Ink 1">
                <a:extLst>
                  <a:ext uri="{FF2B5EF4-FFF2-40B4-BE49-F238E27FC236}">
                    <a16:creationId xmlns:a16="http://schemas.microsoft.com/office/drawing/2014/main" id="{29AD7F1D-2397-4AFF-7F1E-8D5CB9CD4C02}"/>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953B13B-9BCD-3E15-8D01-8C5253A4C4AB}"/>
                  </a:ext>
                </a:extLst>
              </p14:cNvPr>
              <p14:cNvContentPartPr/>
              <p14:nvPr/>
            </p14:nvContentPartPr>
            <p14:xfrm>
              <a:off x="2998440" y="1035936"/>
              <a:ext cx="360" cy="360"/>
            </p14:xfrm>
          </p:contentPart>
        </mc:Choice>
        <mc:Fallback>
          <p:pic>
            <p:nvPicPr>
              <p:cNvPr id="3" name="Ink 2">
                <a:extLst>
                  <a:ext uri="{FF2B5EF4-FFF2-40B4-BE49-F238E27FC236}">
                    <a16:creationId xmlns:a16="http://schemas.microsoft.com/office/drawing/2014/main" id="{9953B13B-9BCD-3E15-8D01-8C5253A4C4AB}"/>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4D27B005-3288-D570-0496-FF1E6C0CC509}"/>
                  </a:ext>
                </a:extLst>
              </p14:cNvPr>
              <p14:cNvContentPartPr/>
              <p14:nvPr/>
            </p14:nvContentPartPr>
            <p14:xfrm>
              <a:off x="2993760" y="1035936"/>
              <a:ext cx="5040" cy="360"/>
            </p14:xfrm>
          </p:contentPart>
        </mc:Choice>
        <mc:Fallback>
          <p:pic>
            <p:nvPicPr>
              <p:cNvPr id="4" name="Ink 3">
                <a:extLst>
                  <a:ext uri="{FF2B5EF4-FFF2-40B4-BE49-F238E27FC236}">
                    <a16:creationId xmlns:a16="http://schemas.microsoft.com/office/drawing/2014/main" id="{4D27B005-3288-D570-0496-FF1E6C0CC509}"/>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46136F6B-D122-A1D5-DF9A-8740CB7C23B9}"/>
                  </a:ext>
                </a:extLst>
              </p14:cNvPr>
              <p14:cNvContentPartPr/>
              <p14:nvPr/>
            </p14:nvContentPartPr>
            <p14:xfrm>
              <a:off x="3729960" y="950616"/>
              <a:ext cx="360" cy="360"/>
            </p14:xfrm>
          </p:contentPart>
        </mc:Choice>
        <mc:Fallback>
          <p:pic>
            <p:nvPicPr>
              <p:cNvPr id="5" name="Ink 4">
                <a:extLst>
                  <a:ext uri="{FF2B5EF4-FFF2-40B4-BE49-F238E27FC236}">
                    <a16:creationId xmlns:a16="http://schemas.microsoft.com/office/drawing/2014/main" id="{46136F6B-D122-A1D5-DF9A-8740CB7C23B9}"/>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A3E52828-B253-AC9F-779E-46010106360A}"/>
                  </a:ext>
                </a:extLst>
              </p14:cNvPr>
              <p14:cNvContentPartPr/>
              <p14:nvPr/>
            </p14:nvContentPartPr>
            <p14:xfrm>
              <a:off x="3620520" y="1047816"/>
              <a:ext cx="360" cy="360"/>
            </p14:xfrm>
          </p:contentPart>
        </mc:Choice>
        <mc:Fallback>
          <p:pic>
            <p:nvPicPr>
              <p:cNvPr id="6" name="Ink 5">
                <a:extLst>
                  <a:ext uri="{FF2B5EF4-FFF2-40B4-BE49-F238E27FC236}">
                    <a16:creationId xmlns:a16="http://schemas.microsoft.com/office/drawing/2014/main" id="{A3E52828-B253-AC9F-779E-46010106360A}"/>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9342852E-AE4E-1C32-6165-862C82656BCD}"/>
                  </a:ext>
                </a:extLst>
              </p14:cNvPr>
              <p14:cNvContentPartPr/>
              <p14:nvPr/>
            </p14:nvContentPartPr>
            <p14:xfrm>
              <a:off x="2047680" y="1023696"/>
              <a:ext cx="360" cy="360"/>
            </p14:xfrm>
          </p:contentPart>
        </mc:Choice>
        <mc:Fallback>
          <p:pic>
            <p:nvPicPr>
              <p:cNvPr id="7" name="Ink 6">
                <a:extLst>
                  <a:ext uri="{FF2B5EF4-FFF2-40B4-BE49-F238E27FC236}">
                    <a16:creationId xmlns:a16="http://schemas.microsoft.com/office/drawing/2014/main" id="{9342852E-AE4E-1C32-6165-862C82656BCD}"/>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73579EB7-A2DD-359D-FA61-C855AD09AAEE}"/>
                  </a:ext>
                </a:extLst>
              </p14:cNvPr>
              <p14:cNvContentPartPr/>
              <p14:nvPr/>
            </p14:nvContentPartPr>
            <p14:xfrm>
              <a:off x="2084400" y="1023696"/>
              <a:ext cx="5040" cy="360"/>
            </p14:xfrm>
          </p:contentPart>
        </mc:Choice>
        <mc:Fallback>
          <p:pic>
            <p:nvPicPr>
              <p:cNvPr id="8" name="Ink 7">
                <a:extLst>
                  <a:ext uri="{FF2B5EF4-FFF2-40B4-BE49-F238E27FC236}">
                    <a16:creationId xmlns:a16="http://schemas.microsoft.com/office/drawing/2014/main" id="{73579EB7-A2DD-359D-FA61-C855AD09AAEE}"/>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F6254102-8649-B29B-9F19-4275994BBED6}"/>
                  </a:ext>
                </a:extLst>
              </p14:cNvPr>
              <p14:cNvContentPartPr/>
              <p14:nvPr/>
            </p14:nvContentPartPr>
            <p14:xfrm>
              <a:off x="1987200" y="1011456"/>
              <a:ext cx="360" cy="360"/>
            </p14:xfrm>
          </p:contentPart>
        </mc:Choice>
        <mc:Fallback>
          <p:pic>
            <p:nvPicPr>
              <p:cNvPr id="9" name="Ink 8">
                <a:extLst>
                  <a:ext uri="{FF2B5EF4-FFF2-40B4-BE49-F238E27FC236}">
                    <a16:creationId xmlns:a16="http://schemas.microsoft.com/office/drawing/2014/main" id="{F6254102-8649-B29B-9F19-4275994BBED6}"/>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61F6F614-0FF2-E702-DD4D-44286009A0CC}"/>
              </a:ext>
            </a:extLst>
          </p:cNvPr>
          <p:cNvSpPr txBox="1"/>
          <p:nvPr/>
        </p:nvSpPr>
        <p:spPr>
          <a:xfrm>
            <a:off x="781048" y="657513"/>
            <a:ext cx="10592365" cy="584775"/>
          </a:xfrm>
          <a:prstGeom prst="rect">
            <a:avLst/>
          </a:prstGeom>
          <a:noFill/>
        </p:spPr>
        <p:txBody>
          <a:bodyPr wrap="square">
            <a:spAutoFit/>
          </a:bodyPr>
          <a:lstStyle/>
          <a:p>
            <a:r>
              <a:rPr lang="en-US" sz="3200" b="1" dirty="0">
                <a:solidFill>
                  <a:schemeClr val="accent1">
                    <a:lumMod val="75000"/>
                  </a:schemeClr>
                </a:solidFill>
              </a:rPr>
              <a:t>SUPPORT VECTOR MACHINES, RANDOM FOREST &amp; XGBOOST</a:t>
            </a:r>
            <a:endParaRPr lang="en-CH" sz="32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2A8D0430-69EF-F3B9-7A3D-B6DCB762DEF2}"/>
              </a:ext>
            </a:extLst>
          </p:cNvPr>
          <p:cNvCxnSpPr>
            <a:cxnSpLocks/>
          </p:cNvCxnSpPr>
          <p:nvPr/>
        </p:nvCxnSpPr>
        <p:spPr>
          <a:xfrm>
            <a:off x="818586" y="1386630"/>
            <a:ext cx="10633608" cy="0"/>
          </a:xfrm>
          <a:prstGeom prst="line">
            <a:avLst/>
          </a:prstGeom>
        </p:spPr>
        <p:style>
          <a:lnRef idx="1">
            <a:schemeClr val="accent1"/>
          </a:lnRef>
          <a:fillRef idx="0">
            <a:schemeClr val="accent1"/>
          </a:fillRef>
          <a:effectRef idx="0">
            <a:schemeClr val="accent1"/>
          </a:effectRef>
          <a:fontRef idx="minor">
            <a:schemeClr val="tx1"/>
          </a:fontRef>
        </p:style>
      </p:cxnSp>
      <p:pic>
        <p:nvPicPr>
          <p:cNvPr id="11266" name="Picture 2">
            <a:extLst>
              <a:ext uri="{FF2B5EF4-FFF2-40B4-BE49-F238E27FC236}">
                <a16:creationId xmlns:a16="http://schemas.microsoft.com/office/drawing/2014/main" id="{6450AE87-24B8-FA35-398D-8B42B002D43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4513" y="2471371"/>
            <a:ext cx="8964606" cy="432639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E1B12C9-C8C5-8C49-97DA-D542CF9B391F}"/>
              </a:ext>
            </a:extLst>
          </p:cNvPr>
          <p:cNvSpPr txBox="1"/>
          <p:nvPr/>
        </p:nvSpPr>
        <p:spPr>
          <a:xfrm>
            <a:off x="991072" y="1467336"/>
            <a:ext cx="9378047" cy="923330"/>
          </a:xfrm>
          <a:custGeom>
            <a:avLst/>
            <a:gdLst>
              <a:gd name="connsiteX0" fmla="*/ 0 w 4449919"/>
              <a:gd name="connsiteY0" fmla="*/ 0 h 369332"/>
              <a:gd name="connsiteX1" fmla="*/ 4449919 w 4449919"/>
              <a:gd name="connsiteY1" fmla="*/ 0 h 369332"/>
              <a:gd name="connsiteX2" fmla="*/ 4449919 w 4449919"/>
              <a:gd name="connsiteY2" fmla="*/ 369332 h 369332"/>
              <a:gd name="connsiteX3" fmla="*/ 0 w 4449919"/>
              <a:gd name="connsiteY3" fmla="*/ 369332 h 369332"/>
              <a:gd name="connsiteX4" fmla="*/ 0 w 4449919"/>
              <a:gd name="connsiteY4" fmla="*/ 0 h 369332"/>
              <a:gd name="connsiteX0" fmla="*/ 0 w 4538819"/>
              <a:gd name="connsiteY0" fmla="*/ 0 h 686832"/>
              <a:gd name="connsiteX1" fmla="*/ 4538819 w 4538819"/>
              <a:gd name="connsiteY1" fmla="*/ 317500 h 686832"/>
              <a:gd name="connsiteX2" fmla="*/ 4538819 w 4538819"/>
              <a:gd name="connsiteY2" fmla="*/ 686832 h 686832"/>
              <a:gd name="connsiteX3" fmla="*/ 88900 w 4538819"/>
              <a:gd name="connsiteY3" fmla="*/ 686832 h 686832"/>
              <a:gd name="connsiteX4" fmla="*/ 0 w 4538819"/>
              <a:gd name="connsiteY4" fmla="*/ 0 h 686832"/>
              <a:gd name="connsiteX0" fmla="*/ 0 w 4538819"/>
              <a:gd name="connsiteY0" fmla="*/ 0 h 686832"/>
              <a:gd name="connsiteX1" fmla="*/ 4538819 w 4538819"/>
              <a:gd name="connsiteY1" fmla="*/ 686832 h 686832"/>
              <a:gd name="connsiteX2" fmla="*/ 88900 w 4538819"/>
              <a:gd name="connsiteY2" fmla="*/ 686832 h 686832"/>
              <a:gd name="connsiteX3" fmla="*/ 0 w 4538819"/>
              <a:gd name="connsiteY3" fmla="*/ 0 h 686832"/>
            </a:gdLst>
            <a:ahLst/>
            <a:cxnLst>
              <a:cxn ang="0">
                <a:pos x="connsiteX0" y="connsiteY0"/>
              </a:cxn>
              <a:cxn ang="0">
                <a:pos x="connsiteX1" y="connsiteY1"/>
              </a:cxn>
              <a:cxn ang="0">
                <a:pos x="connsiteX2" y="connsiteY2"/>
              </a:cxn>
              <a:cxn ang="0">
                <a:pos x="connsiteX3" y="connsiteY3"/>
              </a:cxn>
            </a:cxnLst>
            <a:rect l="l" t="t" r="r" b="b"/>
            <a:pathLst>
              <a:path w="4538819" h="686832">
                <a:moveTo>
                  <a:pt x="0" y="0"/>
                </a:moveTo>
                <a:lnTo>
                  <a:pt x="4538819" y="686832"/>
                </a:lnTo>
                <a:lnTo>
                  <a:pt x="88900" y="686832"/>
                </a:lnTo>
                <a:lnTo>
                  <a:pt x="0" y="0"/>
                </a:lnTo>
                <a:close/>
              </a:path>
            </a:pathLst>
          </a:custGeom>
          <a:noFill/>
        </p:spPr>
        <p:txBody>
          <a:bodyPr wrap="square" rtlCol="0">
            <a:spAutoFit/>
          </a:bodyPr>
          <a:lstStyle/>
          <a:p>
            <a:pPr algn="just"/>
            <a:r>
              <a:rPr lang="en-US" dirty="0">
                <a:latin typeface="Abadi" panose="020B0604020104020204" pitchFamily="34" charset="0"/>
              </a:rPr>
              <a:t>The Bar Chart below shows the importance of the various features in the model development in order. The top 3 features includes the Depth of the given well, the Pump pressure and the rate of flow.</a:t>
            </a:r>
            <a:endParaRPr lang="en-NG" dirty="0"/>
          </a:p>
        </p:txBody>
      </p:sp>
    </p:spTree>
    <p:extLst>
      <p:ext uri="{BB962C8B-B14F-4D97-AF65-F5344CB8AC3E}">
        <p14:creationId xmlns:p14="http://schemas.microsoft.com/office/powerpoint/2010/main" val="8925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EEB942E-745C-FDDF-C879-CD11AECE38C8}"/>
                  </a:ext>
                </a:extLst>
              </p14:cNvPr>
              <p14:cNvContentPartPr/>
              <p14:nvPr/>
            </p14:nvContentPartPr>
            <p14:xfrm>
              <a:off x="2998440" y="1035936"/>
              <a:ext cx="360" cy="360"/>
            </p14:xfrm>
          </p:contentPart>
        </mc:Choice>
        <mc:Fallback>
          <p:pic>
            <p:nvPicPr>
              <p:cNvPr id="2" name="Ink 1">
                <a:extLst>
                  <a:ext uri="{FF2B5EF4-FFF2-40B4-BE49-F238E27FC236}">
                    <a16:creationId xmlns:a16="http://schemas.microsoft.com/office/drawing/2014/main" id="{FEEB942E-745C-FDDF-C879-CD11AECE38C8}"/>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2C09C8BD-454C-ECFF-BBE4-99BA217D3B0F}"/>
                  </a:ext>
                </a:extLst>
              </p14:cNvPr>
              <p14:cNvContentPartPr/>
              <p14:nvPr/>
            </p14:nvContentPartPr>
            <p14:xfrm>
              <a:off x="2998440" y="1035936"/>
              <a:ext cx="360" cy="360"/>
            </p14:xfrm>
          </p:contentPart>
        </mc:Choice>
        <mc:Fallback>
          <p:pic>
            <p:nvPicPr>
              <p:cNvPr id="3" name="Ink 2">
                <a:extLst>
                  <a:ext uri="{FF2B5EF4-FFF2-40B4-BE49-F238E27FC236}">
                    <a16:creationId xmlns:a16="http://schemas.microsoft.com/office/drawing/2014/main" id="{2C09C8BD-454C-ECFF-BBE4-99BA217D3B0F}"/>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ADEA386C-FF7E-545F-E6C3-D41181938AA5}"/>
                  </a:ext>
                </a:extLst>
              </p14:cNvPr>
              <p14:cNvContentPartPr/>
              <p14:nvPr/>
            </p14:nvContentPartPr>
            <p14:xfrm>
              <a:off x="2993760" y="1035936"/>
              <a:ext cx="5040" cy="360"/>
            </p14:xfrm>
          </p:contentPart>
        </mc:Choice>
        <mc:Fallback>
          <p:pic>
            <p:nvPicPr>
              <p:cNvPr id="4" name="Ink 3">
                <a:extLst>
                  <a:ext uri="{FF2B5EF4-FFF2-40B4-BE49-F238E27FC236}">
                    <a16:creationId xmlns:a16="http://schemas.microsoft.com/office/drawing/2014/main" id="{ADEA386C-FF7E-545F-E6C3-D41181938AA5}"/>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2BD38DF8-622A-2540-5C4D-D1F5E6E6A342}"/>
                  </a:ext>
                </a:extLst>
              </p14:cNvPr>
              <p14:cNvContentPartPr/>
              <p14:nvPr/>
            </p14:nvContentPartPr>
            <p14:xfrm>
              <a:off x="3729960" y="950616"/>
              <a:ext cx="360" cy="360"/>
            </p14:xfrm>
          </p:contentPart>
        </mc:Choice>
        <mc:Fallback>
          <p:pic>
            <p:nvPicPr>
              <p:cNvPr id="5" name="Ink 4">
                <a:extLst>
                  <a:ext uri="{FF2B5EF4-FFF2-40B4-BE49-F238E27FC236}">
                    <a16:creationId xmlns:a16="http://schemas.microsoft.com/office/drawing/2014/main" id="{2BD38DF8-622A-2540-5C4D-D1F5E6E6A342}"/>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E979F668-6611-2CF6-6DE4-571263C26EC1}"/>
                  </a:ext>
                </a:extLst>
              </p14:cNvPr>
              <p14:cNvContentPartPr/>
              <p14:nvPr/>
            </p14:nvContentPartPr>
            <p14:xfrm>
              <a:off x="3620520" y="1047816"/>
              <a:ext cx="360" cy="360"/>
            </p14:xfrm>
          </p:contentPart>
        </mc:Choice>
        <mc:Fallback>
          <p:pic>
            <p:nvPicPr>
              <p:cNvPr id="6" name="Ink 5">
                <a:extLst>
                  <a:ext uri="{FF2B5EF4-FFF2-40B4-BE49-F238E27FC236}">
                    <a16:creationId xmlns:a16="http://schemas.microsoft.com/office/drawing/2014/main" id="{E979F668-6611-2CF6-6DE4-571263C26EC1}"/>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F11E99D6-2E6F-868F-3B71-5D4310CE864A}"/>
                  </a:ext>
                </a:extLst>
              </p14:cNvPr>
              <p14:cNvContentPartPr/>
              <p14:nvPr/>
            </p14:nvContentPartPr>
            <p14:xfrm>
              <a:off x="2047680" y="1023696"/>
              <a:ext cx="360" cy="360"/>
            </p14:xfrm>
          </p:contentPart>
        </mc:Choice>
        <mc:Fallback>
          <p:pic>
            <p:nvPicPr>
              <p:cNvPr id="7" name="Ink 6">
                <a:extLst>
                  <a:ext uri="{FF2B5EF4-FFF2-40B4-BE49-F238E27FC236}">
                    <a16:creationId xmlns:a16="http://schemas.microsoft.com/office/drawing/2014/main" id="{F11E99D6-2E6F-868F-3B71-5D4310CE864A}"/>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1C4E440F-F0EE-1CA0-03BD-1F4678A7EFF0}"/>
                  </a:ext>
                </a:extLst>
              </p14:cNvPr>
              <p14:cNvContentPartPr/>
              <p14:nvPr/>
            </p14:nvContentPartPr>
            <p14:xfrm>
              <a:off x="2084400" y="1023696"/>
              <a:ext cx="5040" cy="360"/>
            </p14:xfrm>
          </p:contentPart>
        </mc:Choice>
        <mc:Fallback>
          <p:pic>
            <p:nvPicPr>
              <p:cNvPr id="8" name="Ink 7">
                <a:extLst>
                  <a:ext uri="{FF2B5EF4-FFF2-40B4-BE49-F238E27FC236}">
                    <a16:creationId xmlns:a16="http://schemas.microsoft.com/office/drawing/2014/main" id="{1C4E440F-F0EE-1CA0-03BD-1F4678A7EFF0}"/>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4582E224-7E0A-CD2B-7B86-C6742CE288F7}"/>
                  </a:ext>
                </a:extLst>
              </p14:cNvPr>
              <p14:cNvContentPartPr/>
              <p14:nvPr/>
            </p14:nvContentPartPr>
            <p14:xfrm>
              <a:off x="1987200" y="1011456"/>
              <a:ext cx="360" cy="360"/>
            </p14:xfrm>
          </p:contentPart>
        </mc:Choice>
        <mc:Fallback>
          <p:pic>
            <p:nvPicPr>
              <p:cNvPr id="9" name="Ink 8">
                <a:extLst>
                  <a:ext uri="{FF2B5EF4-FFF2-40B4-BE49-F238E27FC236}">
                    <a16:creationId xmlns:a16="http://schemas.microsoft.com/office/drawing/2014/main" id="{4582E224-7E0A-CD2B-7B86-C6742CE288F7}"/>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6E7365F8-1835-6E34-A035-5EE7757FB2AB}"/>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SVM – ACTUAL vs PREDICTED</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4733750B-E292-B933-0890-954A0E2F4FD5}"/>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4" name="Picture 4">
            <a:extLst>
              <a:ext uri="{FF2B5EF4-FFF2-40B4-BE49-F238E27FC236}">
                <a16:creationId xmlns:a16="http://schemas.microsoft.com/office/drawing/2014/main" id="{CBBE953C-DEA8-207B-3846-D8E9D0DFE17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0063" y="1755702"/>
            <a:ext cx="11163300"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692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EEB942E-745C-FDDF-C879-CD11AECE38C8}"/>
                  </a:ext>
                </a:extLst>
              </p14:cNvPr>
              <p14:cNvContentPartPr/>
              <p14:nvPr/>
            </p14:nvContentPartPr>
            <p14:xfrm>
              <a:off x="2998440" y="1035936"/>
              <a:ext cx="360" cy="360"/>
            </p14:xfrm>
          </p:contentPart>
        </mc:Choice>
        <mc:Fallback>
          <p:pic>
            <p:nvPicPr>
              <p:cNvPr id="2" name="Ink 1">
                <a:extLst>
                  <a:ext uri="{FF2B5EF4-FFF2-40B4-BE49-F238E27FC236}">
                    <a16:creationId xmlns:a16="http://schemas.microsoft.com/office/drawing/2014/main" id="{FEEB942E-745C-FDDF-C879-CD11AECE38C8}"/>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2C09C8BD-454C-ECFF-BBE4-99BA217D3B0F}"/>
                  </a:ext>
                </a:extLst>
              </p14:cNvPr>
              <p14:cNvContentPartPr/>
              <p14:nvPr/>
            </p14:nvContentPartPr>
            <p14:xfrm>
              <a:off x="2998440" y="1035936"/>
              <a:ext cx="360" cy="360"/>
            </p14:xfrm>
          </p:contentPart>
        </mc:Choice>
        <mc:Fallback>
          <p:pic>
            <p:nvPicPr>
              <p:cNvPr id="3" name="Ink 2">
                <a:extLst>
                  <a:ext uri="{FF2B5EF4-FFF2-40B4-BE49-F238E27FC236}">
                    <a16:creationId xmlns:a16="http://schemas.microsoft.com/office/drawing/2014/main" id="{2C09C8BD-454C-ECFF-BBE4-99BA217D3B0F}"/>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ADEA386C-FF7E-545F-E6C3-D41181938AA5}"/>
                  </a:ext>
                </a:extLst>
              </p14:cNvPr>
              <p14:cNvContentPartPr/>
              <p14:nvPr/>
            </p14:nvContentPartPr>
            <p14:xfrm>
              <a:off x="2993760" y="1035936"/>
              <a:ext cx="5040" cy="360"/>
            </p14:xfrm>
          </p:contentPart>
        </mc:Choice>
        <mc:Fallback>
          <p:pic>
            <p:nvPicPr>
              <p:cNvPr id="4" name="Ink 3">
                <a:extLst>
                  <a:ext uri="{FF2B5EF4-FFF2-40B4-BE49-F238E27FC236}">
                    <a16:creationId xmlns:a16="http://schemas.microsoft.com/office/drawing/2014/main" id="{ADEA386C-FF7E-545F-E6C3-D41181938AA5}"/>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2BD38DF8-622A-2540-5C4D-D1F5E6E6A342}"/>
                  </a:ext>
                </a:extLst>
              </p14:cNvPr>
              <p14:cNvContentPartPr/>
              <p14:nvPr/>
            </p14:nvContentPartPr>
            <p14:xfrm>
              <a:off x="3729960" y="950616"/>
              <a:ext cx="360" cy="360"/>
            </p14:xfrm>
          </p:contentPart>
        </mc:Choice>
        <mc:Fallback>
          <p:pic>
            <p:nvPicPr>
              <p:cNvPr id="5" name="Ink 4">
                <a:extLst>
                  <a:ext uri="{FF2B5EF4-FFF2-40B4-BE49-F238E27FC236}">
                    <a16:creationId xmlns:a16="http://schemas.microsoft.com/office/drawing/2014/main" id="{2BD38DF8-622A-2540-5C4D-D1F5E6E6A342}"/>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E979F668-6611-2CF6-6DE4-571263C26EC1}"/>
                  </a:ext>
                </a:extLst>
              </p14:cNvPr>
              <p14:cNvContentPartPr/>
              <p14:nvPr/>
            </p14:nvContentPartPr>
            <p14:xfrm>
              <a:off x="3620520" y="1047816"/>
              <a:ext cx="360" cy="360"/>
            </p14:xfrm>
          </p:contentPart>
        </mc:Choice>
        <mc:Fallback>
          <p:pic>
            <p:nvPicPr>
              <p:cNvPr id="6" name="Ink 5">
                <a:extLst>
                  <a:ext uri="{FF2B5EF4-FFF2-40B4-BE49-F238E27FC236}">
                    <a16:creationId xmlns:a16="http://schemas.microsoft.com/office/drawing/2014/main" id="{E979F668-6611-2CF6-6DE4-571263C26EC1}"/>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F11E99D6-2E6F-868F-3B71-5D4310CE864A}"/>
                  </a:ext>
                </a:extLst>
              </p14:cNvPr>
              <p14:cNvContentPartPr/>
              <p14:nvPr/>
            </p14:nvContentPartPr>
            <p14:xfrm>
              <a:off x="2047680" y="1023696"/>
              <a:ext cx="360" cy="360"/>
            </p14:xfrm>
          </p:contentPart>
        </mc:Choice>
        <mc:Fallback>
          <p:pic>
            <p:nvPicPr>
              <p:cNvPr id="7" name="Ink 6">
                <a:extLst>
                  <a:ext uri="{FF2B5EF4-FFF2-40B4-BE49-F238E27FC236}">
                    <a16:creationId xmlns:a16="http://schemas.microsoft.com/office/drawing/2014/main" id="{F11E99D6-2E6F-868F-3B71-5D4310CE864A}"/>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1C4E440F-F0EE-1CA0-03BD-1F4678A7EFF0}"/>
                  </a:ext>
                </a:extLst>
              </p14:cNvPr>
              <p14:cNvContentPartPr/>
              <p14:nvPr/>
            </p14:nvContentPartPr>
            <p14:xfrm>
              <a:off x="2084400" y="1023696"/>
              <a:ext cx="5040" cy="360"/>
            </p14:xfrm>
          </p:contentPart>
        </mc:Choice>
        <mc:Fallback>
          <p:pic>
            <p:nvPicPr>
              <p:cNvPr id="8" name="Ink 7">
                <a:extLst>
                  <a:ext uri="{FF2B5EF4-FFF2-40B4-BE49-F238E27FC236}">
                    <a16:creationId xmlns:a16="http://schemas.microsoft.com/office/drawing/2014/main" id="{1C4E440F-F0EE-1CA0-03BD-1F4678A7EFF0}"/>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4582E224-7E0A-CD2B-7B86-C6742CE288F7}"/>
                  </a:ext>
                </a:extLst>
              </p14:cNvPr>
              <p14:cNvContentPartPr/>
              <p14:nvPr/>
            </p14:nvContentPartPr>
            <p14:xfrm>
              <a:off x="1987200" y="1011456"/>
              <a:ext cx="360" cy="360"/>
            </p14:xfrm>
          </p:contentPart>
        </mc:Choice>
        <mc:Fallback>
          <p:pic>
            <p:nvPicPr>
              <p:cNvPr id="9" name="Ink 8">
                <a:extLst>
                  <a:ext uri="{FF2B5EF4-FFF2-40B4-BE49-F238E27FC236}">
                    <a16:creationId xmlns:a16="http://schemas.microsoft.com/office/drawing/2014/main" id="{4582E224-7E0A-CD2B-7B86-C6742CE288F7}"/>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6E7365F8-1835-6E34-A035-5EE7757FB2AB}"/>
              </a:ext>
            </a:extLst>
          </p:cNvPr>
          <p:cNvSpPr txBox="1"/>
          <p:nvPr/>
        </p:nvSpPr>
        <p:spPr>
          <a:xfrm>
            <a:off x="754416" y="657513"/>
            <a:ext cx="9667968" cy="707886"/>
          </a:xfrm>
          <a:prstGeom prst="rect">
            <a:avLst/>
          </a:prstGeom>
          <a:noFill/>
        </p:spPr>
        <p:txBody>
          <a:bodyPr wrap="square">
            <a:spAutoFit/>
          </a:bodyPr>
          <a:lstStyle/>
          <a:p>
            <a:r>
              <a:rPr lang="en-US" sz="4000" b="1" dirty="0">
                <a:solidFill>
                  <a:schemeClr val="accent1">
                    <a:lumMod val="75000"/>
                  </a:schemeClr>
                </a:solidFill>
              </a:rPr>
              <a:t>SVM – Correlation b/w actual and predicted</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4733750B-E292-B933-0890-954A0E2F4FD5}"/>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172" name="Picture 4">
            <a:extLst>
              <a:ext uri="{FF2B5EF4-FFF2-40B4-BE49-F238E27FC236}">
                <a16:creationId xmlns:a16="http://schemas.microsoft.com/office/drawing/2014/main" id="{564CCF20-F354-9919-0D0E-D111DCB546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797" y="1950162"/>
            <a:ext cx="11163300" cy="47244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B5DD903-F5F2-C92A-2212-54A524A8ACE8}"/>
              </a:ext>
            </a:extLst>
          </p:cNvPr>
          <p:cNvSpPr txBox="1"/>
          <p:nvPr/>
        </p:nvSpPr>
        <p:spPr>
          <a:xfrm>
            <a:off x="754416" y="1534676"/>
            <a:ext cx="1910551" cy="369332"/>
          </a:xfrm>
          <a:prstGeom prst="rect">
            <a:avLst/>
          </a:prstGeom>
          <a:noFill/>
        </p:spPr>
        <p:txBody>
          <a:bodyPr wrap="square" rtlCol="0">
            <a:spAutoFit/>
          </a:bodyPr>
          <a:lstStyle/>
          <a:p>
            <a:r>
              <a:rPr lang="en-US" dirty="0">
                <a:latin typeface="Abadi" panose="020B0604020104020204" pitchFamily="34" charset="0"/>
              </a:rPr>
              <a:t>R = 0.87</a:t>
            </a:r>
            <a:endParaRPr lang="en-NG" dirty="0">
              <a:latin typeface="Abadi" panose="020B0604020104020204" pitchFamily="34" charset="0"/>
            </a:endParaRPr>
          </a:p>
        </p:txBody>
      </p:sp>
    </p:spTree>
    <p:extLst>
      <p:ext uri="{BB962C8B-B14F-4D97-AF65-F5344CB8AC3E}">
        <p14:creationId xmlns:p14="http://schemas.microsoft.com/office/powerpoint/2010/main" val="210778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881EA266-F470-9CDF-2704-D7B15D9AB05B}"/>
                  </a:ext>
                </a:extLst>
              </p14:cNvPr>
              <p14:cNvContentPartPr/>
              <p14:nvPr/>
            </p14:nvContentPartPr>
            <p14:xfrm>
              <a:off x="2218680" y="6595872"/>
              <a:ext cx="360" cy="360"/>
            </p14:xfrm>
          </p:contentPart>
        </mc:Choice>
        <mc:Fallback xmlns="">
          <p:pic>
            <p:nvPicPr>
              <p:cNvPr id="6" name="Ink 5">
                <a:extLst>
                  <a:ext uri="{FF2B5EF4-FFF2-40B4-BE49-F238E27FC236}">
                    <a16:creationId xmlns:a16="http://schemas.microsoft.com/office/drawing/2014/main" id="{881EA266-F470-9CDF-2704-D7B15D9AB05B}"/>
                  </a:ext>
                </a:extLst>
              </p:cNvPr>
              <p:cNvPicPr/>
              <p:nvPr/>
            </p:nvPicPr>
            <p:blipFill>
              <a:blip r:embed="rId3"/>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A53E61C-6FDE-5EBF-6085-483E83474392}"/>
                  </a:ext>
                </a:extLst>
              </p14:cNvPr>
              <p14:cNvContentPartPr/>
              <p14:nvPr/>
            </p14:nvContentPartPr>
            <p14:xfrm>
              <a:off x="2169720" y="6582912"/>
              <a:ext cx="360" cy="360"/>
            </p14:xfrm>
          </p:contentPart>
        </mc:Choice>
        <mc:Fallback xmlns="">
          <p:pic>
            <p:nvPicPr>
              <p:cNvPr id="7" name="Ink 6">
                <a:extLst>
                  <a:ext uri="{FF2B5EF4-FFF2-40B4-BE49-F238E27FC236}">
                    <a16:creationId xmlns:a16="http://schemas.microsoft.com/office/drawing/2014/main" id="{6A53E61C-6FDE-5EBF-6085-483E83474392}"/>
                  </a:ext>
                </a:extLst>
              </p:cNvPr>
              <p:cNvPicPr/>
              <p:nvPr/>
            </p:nvPicPr>
            <p:blipFill>
              <a:blip r:embed="rId3"/>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388AAB-C52D-C5A3-D144-5A17E021F101}"/>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83388AAB-C52D-C5A3-D144-5A17E021F101}"/>
                  </a:ext>
                </a:extLst>
              </p:cNvPr>
              <p:cNvPicPr/>
              <p:nvPr/>
            </p:nvPicPr>
            <p:blipFill>
              <a:blip r:embed="rId3"/>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60140C54-BF69-605E-086A-3E62BDBB15F1}"/>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60140C54-BF69-605E-086A-3E62BDBB15F1}"/>
                  </a:ext>
                </a:extLst>
              </p:cNvPr>
              <p:cNvPicPr/>
              <p:nvPr/>
            </p:nvPicPr>
            <p:blipFill>
              <a:blip r:embed="rId3"/>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D3F55EEC-74B5-4608-7837-526F31D3384B}"/>
                  </a:ext>
                </a:extLst>
              </p14:cNvPr>
              <p14:cNvContentPartPr/>
              <p14:nvPr/>
            </p14:nvContentPartPr>
            <p14:xfrm>
              <a:off x="-1512000" y="5066496"/>
              <a:ext cx="360" cy="5040"/>
            </p14:xfrm>
          </p:contentPart>
        </mc:Choice>
        <mc:Fallback xmlns="">
          <p:pic>
            <p:nvPicPr>
              <p:cNvPr id="10" name="Ink 9">
                <a:extLst>
                  <a:ext uri="{FF2B5EF4-FFF2-40B4-BE49-F238E27FC236}">
                    <a16:creationId xmlns:a16="http://schemas.microsoft.com/office/drawing/2014/main" id="{D3F55EEC-74B5-4608-7837-526F31D3384B}"/>
                  </a:ext>
                </a:extLst>
              </p:cNvPr>
              <p:cNvPicPr/>
              <p:nvPr/>
            </p:nvPicPr>
            <p:blipFill>
              <a:blip r:embed="rId8"/>
              <a:stretch>
                <a:fillRect/>
              </a:stretch>
            </p:blipFill>
            <p:spPr>
              <a:xfrm>
                <a:off x="-1602000" y="4898496"/>
                <a:ext cx="18000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9B1CA065-9B93-E054-6505-40B7BE30A1D2}"/>
                  </a:ext>
                </a:extLst>
              </p14:cNvPr>
              <p14:cNvContentPartPr/>
              <p14:nvPr/>
            </p14:nvContentPartPr>
            <p14:xfrm>
              <a:off x="2998440" y="1035936"/>
              <a:ext cx="360" cy="360"/>
            </p14:xfrm>
          </p:contentPart>
        </mc:Choice>
        <mc:Fallback xmlns="">
          <p:pic>
            <p:nvPicPr>
              <p:cNvPr id="11" name="Ink 10">
                <a:extLst>
                  <a:ext uri="{FF2B5EF4-FFF2-40B4-BE49-F238E27FC236}">
                    <a16:creationId xmlns:a16="http://schemas.microsoft.com/office/drawing/2014/main" id="{9B1CA065-9B93-E054-6505-40B7BE30A1D2}"/>
                  </a:ext>
                </a:extLst>
              </p:cNvPr>
              <p:cNvPicPr/>
              <p:nvPr/>
            </p:nvPicPr>
            <p:blipFill>
              <a:blip r:embed="rId10"/>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F828190E-2E2D-8E02-88F4-60E45551DC28}"/>
                  </a:ext>
                </a:extLst>
              </p14:cNvPr>
              <p14:cNvContentPartPr/>
              <p14:nvPr/>
            </p14:nvContentPartPr>
            <p14:xfrm>
              <a:off x="2998440" y="1035936"/>
              <a:ext cx="360" cy="360"/>
            </p14:xfrm>
          </p:contentPart>
        </mc:Choice>
        <mc:Fallback xmlns="">
          <p:pic>
            <p:nvPicPr>
              <p:cNvPr id="12" name="Ink 11">
                <a:extLst>
                  <a:ext uri="{FF2B5EF4-FFF2-40B4-BE49-F238E27FC236}">
                    <a16:creationId xmlns:a16="http://schemas.microsoft.com/office/drawing/2014/main" id="{F828190E-2E2D-8E02-88F4-60E45551DC28}"/>
                  </a:ext>
                </a:extLst>
              </p:cNvPr>
              <p:cNvPicPr/>
              <p:nvPr/>
            </p:nvPicPr>
            <p:blipFill>
              <a:blip r:embed="rId10"/>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E45C9236-3D8D-ACAB-7223-D77CDE765723}"/>
                  </a:ext>
                </a:extLst>
              </p14:cNvPr>
              <p14:cNvContentPartPr/>
              <p14:nvPr/>
            </p14:nvContentPartPr>
            <p14:xfrm>
              <a:off x="2993760" y="1035936"/>
              <a:ext cx="5040" cy="360"/>
            </p14:xfrm>
          </p:contentPart>
        </mc:Choice>
        <mc:Fallback xmlns="">
          <p:pic>
            <p:nvPicPr>
              <p:cNvPr id="13" name="Ink 12">
                <a:extLst>
                  <a:ext uri="{FF2B5EF4-FFF2-40B4-BE49-F238E27FC236}">
                    <a16:creationId xmlns:a16="http://schemas.microsoft.com/office/drawing/2014/main" id="{E45C9236-3D8D-ACAB-7223-D77CDE765723}"/>
                  </a:ext>
                </a:extLst>
              </p:cNvPr>
              <p:cNvPicPr/>
              <p:nvPr/>
            </p:nvPicPr>
            <p:blipFill>
              <a:blip r:embed="rId13"/>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C5133F51-CC8E-F3CE-6CAB-44A6E67A0D91}"/>
                  </a:ext>
                </a:extLst>
              </p14:cNvPr>
              <p14:cNvContentPartPr/>
              <p14:nvPr/>
            </p14:nvContentPartPr>
            <p14:xfrm>
              <a:off x="3729960" y="950616"/>
              <a:ext cx="360" cy="360"/>
            </p14:xfrm>
          </p:contentPart>
        </mc:Choice>
        <mc:Fallback xmlns="">
          <p:pic>
            <p:nvPicPr>
              <p:cNvPr id="14" name="Ink 13">
                <a:extLst>
                  <a:ext uri="{FF2B5EF4-FFF2-40B4-BE49-F238E27FC236}">
                    <a16:creationId xmlns:a16="http://schemas.microsoft.com/office/drawing/2014/main" id="{C5133F51-CC8E-F3CE-6CAB-44A6E67A0D91}"/>
                  </a:ext>
                </a:extLst>
              </p:cNvPr>
              <p:cNvPicPr/>
              <p:nvPr/>
            </p:nvPicPr>
            <p:blipFill>
              <a:blip r:embed="rId10"/>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08B57DA-7505-36E2-6770-56A93B21D025}"/>
                  </a:ext>
                </a:extLst>
              </p14:cNvPr>
              <p14:cNvContentPartPr/>
              <p14:nvPr/>
            </p14:nvContentPartPr>
            <p14:xfrm>
              <a:off x="3620520" y="1047816"/>
              <a:ext cx="360" cy="360"/>
            </p14:xfrm>
          </p:contentPart>
        </mc:Choice>
        <mc:Fallback xmlns="">
          <p:pic>
            <p:nvPicPr>
              <p:cNvPr id="15" name="Ink 14">
                <a:extLst>
                  <a:ext uri="{FF2B5EF4-FFF2-40B4-BE49-F238E27FC236}">
                    <a16:creationId xmlns:a16="http://schemas.microsoft.com/office/drawing/2014/main" id="{C08B57DA-7505-36E2-6770-56A93B21D025}"/>
                  </a:ext>
                </a:extLst>
              </p:cNvPr>
              <p:cNvPicPr/>
              <p:nvPr/>
            </p:nvPicPr>
            <p:blipFill>
              <a:blip r:embed="rId10"/>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F92EBFFF-7110-91EA-303E-1007352803FC}"/>
                  </a:ext>
                </a:extLst>
              </p14:cNvPr>
              <p14:cNvContentPartPr/>
              <p14:nvPr/>
            </p14:nvContentPartPr>
            <p14:xfrm>
              <a:off x="7131960" y="2462616"/>
              <a:ext cx="360" cy="360"/>
            </p14:xfrm>
          </p:contentPart>
        </mc:Choice>
        <mc:Fallback xmlns="">
          <p:pic>
            <p:nvPicPr>
              <p:cNvPr id="16" name="Ink 15">
                <a:extLst>
                  <a:ext uri="{FF2B5EF4-FFF2-40B4-BE49-F238E27FC236}">
                    <a16:creationId xmlns:a16="http://schemas.microsoft.com/office/drawing/2014/main" id="{F92EBFFF-7110-91EA-303E-1007352803FC}"/>
                  </a:ext>
                </a:extLst>
              </p:cNvPr>
              <p:cNvPicPr/>
              <p:nvPr/>
            </p:nvPicPr>
            <p:blipFill>
              <a:blip r:embed="rId10"/>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C28AD5AB-41EB-CC2F-835D-F688DF560236}"/>
                  </a:ext>
                </a:extLst>
              </p14:cNvPr>
              <p14:cNvContentPartPr/>
              <p14:nvPr/>
            </p14:nvContentPartPr>
            <p14:xfrm>
              <a:off x="7131960" y="2510856"/>
              <a:ext cx="360" cy="360"/>
            </p14:xfrm>
          </p:contentPart>
        </mc:Choice>
        <mc:Fallback xmlns="">
          <p:pic>
            <p:nvPicPr>
              <p:cNvPr id="17" name="Ink 16">
                <a:extLst>
                  <a:ext uri="{FF2B5EF4-FFF2-40B4-BE49-F238E27FC236}">
                    <a16:creationId xmlns:a16="http://schemas.microsoft.com/office/drawing/2014/main" id="{C28AD5AB-41EB-CC2F-835D-F688DF560236}"/>
                  </a:ext>
                </a:extLst>
              </p:cNvPr>
              <p:cNvPicPr/>
              <p:nvPr/>
            </p:nvPicPr>
            <p:blipFill>
              <a:blip r:embed="rId10"/>
              <a:stretch>
                <a:fillRect/>
              </a:stretch>
            </p:blipFill>
            <p:spPr>
              <a:xfrm>
                <a:off x="7041960" y="23308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D7C2C9C8-6F13-AFC5-2541-2AC90EF152AF}"/>
                  </a:ext>
                </a:extLst>
              </p14:cNvPr>
              <p14:cNvContentPartPr/>
              <p14:nvPr/>
            </p14:nvContentPartPr>
            <p14:xfrm>
              <a:off x="6644160" y="4559256"/>
              <a:ext cx="360" cy="360"/>
            </p14:xfrm>
          </p:contentPart>
        </mc:Choice>
        <mc:Fallback xmlns="">
          <p:pic>
            <p:nvPicPr>
              <p:cNvPr id="18" name="Ink 17">
                <a:extLst>
                  <a:ext uri="{FF2B5EF4-FFF2-40B4-BE49-F238E27FC236}">
                    <a16:creationId xmlns:a16="http://schemas.microsoft.com/office/drawing/2014/main" id="{D7C2C9C8-6F13-AFC5-2541-2AC90EF152AF}"/>
                  </a:ext>
                </a:extLst>
              </p:cNvPr>
              <p:cNvPicPr/>
              <p:nvPr/>
            </p:nvPicPr>
            <p:blipFill>
              <a:blip r:embed="rId10"/>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F6DE2063-181F-C688-D518-1773F8A92142}"/>
                  </a:ext>
                </a:extLst>
              </p14:cNvPr>
              <p14:cNvContentPartPr/>
              <p14:nvPr/>
            </p14:nvContentPartPr>
            <p14:xfrm>
              <a:off x="-1926720" y="3961656"/>
              <a:ext cx="360" cy="360"/>
            </p14:xfrm>
          </p:contentPart>
        </mc:Choice>
        <mc:Fallback xmlns="">
          <p:pic>
            <p:nvPicPr>
              <p:cNvPr id="19" name="Ink 18">
                <a:extLst>
                  <a:ext uri="{FF2B5EF4-FFF2-40B4-BE49-F238E27FC236}">
                    <a16:creationId xmlns:a16="http://schemas.microsoft.com/office/drawing/2014/main" id="{F6DE2063-181F-C688-D518-1773F8A92142}"/>
                  </a:ext>
                </a:extLst>
              </p:cNvPr>
              <p:cNvPicPr/>
              <p:nvPr/>
            </p:nvPicPr>
            <p:blipFill>
              <a:blip r:embed="rId10"/>
              <a:stretch>
                <a:fillRect/>
              </a:stretch>
            </p:blipFill>
            <p:spPr>
              <a:xfrm>
                <a:off x="-2016720" y="37816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C48BE947-4ECE-FE46-A834-F40892C7DDE4}"/>
                  </a:ext>
                </a:extLst>
              </p14:cNvPr>
              <p14:cNvContentPartPr/>
              <p14:nvPr/>
            </p14:nvContentPartPr>
            <p14:xfrm>
              <a:off x="-1049040" y="3218256"/>
              <a:ext cx="360" cy="360"/>
            </p14:xfrm>
          </p:contentPart>
        </mc:Choice>
        <mc:Fallback xmlns="">
          <p:pic>
            <p:nvPicPr>
              <p:cNvPr id="20" name="Ink 19">
                <a:extLst>
                  <a:ext uri="{FF2B5EF4-FFF2-40B4-BE49-F238E27FC236}">
                    <a16:creationId xmlns:a16="http://schemas.microsoft.com/office/drawing/2014/main" id="{C48BE947-4ECE-FE46-A834-F40892C7DDE4}"/>
                  </a:ext>
                </a:extLst>
              </p:cNvPr>
              <p:cNvPicPr/>
              <p:nvPr/>
            </p:nvPicPr>
            <p:blipFill>
              <a:blip r:embed="rId10"/>
              <a:stretch>
                <a:fillRect/>
              </a:stretch>
            </p:blipFill>
            <p:spPr>
              <a:xfrm>
                <a:off x="-113904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6593C5D4-A19C-E0D1-8E86-8EE13BF1E8E5}"/>
                  </a:ext>
                </a:extLst>
              </p14:cNvPr>
              <p14:cNvContentPartPr/>
              <p14:nvPr/>
            </p14:nvContentPartPr>
            <p14:xfrm>
              <a:off x="2047680" y="1023696"/>
              <a:ext cx="360" cy="360"/>
            </p14:xfrm>
          </p:contentPart>
        </mc:Choice>
        <mc:Fallback xmlns="">
          <p:pic>
            <p:nvPicPr>
              <p:cNvPr id="21" name="Ink 20">
                <a:extLst>
                  <a:ext uri="{FF2B5EF4-FFF2-40B4-BE49-F238E27FC236}">
                    <a16:creationId xmlns:a16="http://schemas.microsoft.com/office/drawing/2014/main" id="{6593C5D4-A19C-E0D1-8E86-8EE13BF1E8E5}"/>
                  </a:ext>
                </a:extLst>
              </p:cNvPr>
              <p:cNvPicPr/>
              <p:nvPr/>
            </p:nvPicPr>
            <p:blipFill>
              <a:blip r:embed="rId10"/>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FA4D34E8-7E51-02D2-D912-9CDD6C157ED6}"/>
                  </a:ext>
                </a:extLst>
              </p14:cNvPr>
              <p14:cNvContentPartPr/>
              <p14:nvPr/>
            </p14:nvContentPartPr>
            <p14:xfrm>
              <a:off x="2084400" y="1023696"/>
              <a:ext cx="5040" cy="360"/>
            </p14:xfrm>
          </p:contentPart>
        </mc:Choice>
        <mc:Fallback xmlns="">
          <p:pic>
            <p:nvPicPr>
              <p:cNvPr id="22" name="Ink 21">
                <a:extLst>
                  <a:ext uri="{FF2B5EF4-FFF2-40B4-BE49-F238E27FC236}">
                    <a16:creationId xmlns:a16="http://schemas.microsoft.com/office/drawing/2014/main" id="{FA4D34E8-7E51-02D2-D912-9CDD6C157ED6}"/>
                  </a:ext>
                </a:extLst>
              </p:cNvPr>
              <p:cNvPicPr/>
              <p:nvPr/>
            </p:nvPicPr>
            <p:blipFill>
              <a:blip r:embed="rId13"/>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9C45B074-5E95-A6FD-3834-CE25A58F5125}"/>
                  </a:ext>
                </a:extLst>
              </p14:cNvPr>
              <p14:cNvContentPartPr/>
              <p14:nvPr/>
            </p14:nvContentPartPr>
            <p14:xfrm>
              <a:off x="1987200" y="1011456"/>
              <a:ext cx="360" cy="360"/>
            </p14:xfrm>
          </p:contentPart>
        </mc:Choice>
        <mc:Fallback xmlns="">
          <p:pic>
            <p:nvPicPr>
              <p:cNvPr id="23" name="Ink 22">
                <a:extLst>
                  <a:ext uri="{FF2B5EF4-FFF2-40B4-BE49-F238E27FC236}">
                    <a16:creationId xmlns:a16="http://schemas.microsoft.com/office/drawing/2014/main" id="{9C45B074-5E95-A6FD-3834-CE25A58F5125}"/>
                  </a:ext>
                </a:extLst>
              </p:cNvPr>
              <p:cNvPicPr/>
              <p:nvPr/>
            </p:nvPicPr>
            <p:blipFill>
              <a:blip r:embed="rId10"/>
              <a:stretch>
                <a:fillRect/>
              </a:stretch>
            </p:blipFill>
            <p:spPr>
              <a:xfrm>
                <a:off x="1897200" y="8314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7959BB88-BF4A-C9AE-B2A1-E5B56DA1D1D7}"/>
                  </a:ext>
                </a:extLst>
              </p14:cNvPr>
              <p14:cNvContentPartPr/>
              <p14:nvPr/>
            </p14:nvContentPartPr>
            <p14:xfrm>
              <a:off x="-1855800" y="657936"/>
              <a:ext cx="27000" cy="23400"/>
            </p14:xfrm>
          </p:contentPart>
        </mc:Choice>
        <mc:Fallback xmlns="">
          <p:pic>
            <p:nvPicPr>
              <p:cNvPr id="24" name="Ink 23">
                <a:extLst>
                  <a:ext uri="{FF2B5EF4-FFF2-40B4-BE49-F238E27FC236}">
                    <a16:creationId xmlns:a16="http://schemas.microsoft.com/office/drawing/2014/main" id="{7959BB88-BF4A-C9AE-B2A1-E5B56DA1D1D7}"/>
                  </a:ext>
                </a:extLst>
              </p:cNvPr>
              <p:cNvPicPr/>
              <p:nvPr/>
            </p:nvPicPr>
            <p:blipFill>
              <a:blip r:embed="rId25"/>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5CE8239D-4417-251F-F6CF-641AE35BF750}"/>
                  </a:ext>
                </a:extLst>
              </p14:cNvPr>
              <p14:cNvContentPartPr/>
              <p14:nvPr/>
            </p14:nvContentPartPr>
            <p14:xfrm>
              <a:off x="-268560" y="816336"/>
              <a:ext cx="5040" cy="360"/>
            </p14:xfrm>
          </p:contentPart>
        </mc:Choice>
        <mc:Fallback xmlns="">
          <p:pic>
            <p:nvPicPr>
              <p:cNvPr id="25" name="Ink 24">
                <a:extLst>
                  <a:ext uri="{FF2B5EF4-FFF2-40B4-BE49-F238E27FC236}">
                    <a16:creationId xmlns:a16="http://schemas.microsoft.com/office/drawing/2014/main" id="{5CE8239D-4417-251F-F6CF-641AE35BF750}"/>
                  </a:ext>
                </a:extLst>
              </p:cNvPr>
              <p:cNvPicPr/>
              <p:nvPr/>
            </p:nvPicPr>
            <p:blipFill>
              <a:blip r:embed="rId13"/>
              <a:stretch>
                <a:fillRect/>
              </a:stretch>
            </p:blipFill>
            <p:spPr>
              <a:xfrm>
                <a:off x="-35856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9BF7E0F2-1BFD-30D3-35F2-623DD83FEEFD}"/>
                  </a:ext>
                </a:extLst>
              </p14:cNvPr>
              <p14:cNvContentPartPr/>
              <p14:nvPr/>
            </p14:nvContentPartPr>
            <p14:xfrm>
              <a:off x="-2207160" y="1998936"/>
              <a:ext cx="360" cy="360"/>
            </p14:xfrm>
          </p:contentPart>
        </mc:Choice>
        <mc:Fallback xmlns="">
          <p:pic>
            <p:nvPicPr>
              <p:cNvPr id="26" name="Ink 25">
                <a:extLst>
                  <a:ext uri="{FF2B5EF4-FFF2-40B4-BE49-F238E27FC236}">
                    <a16:creationId xmlns:a16="http://schemas.microsoft.com/office/drawing/2014/main" id="{9BF7E0F2-1BFD-30D3-35F2-623DD83FEEFD}"/>
                  </a:ext>
                </a:extLst>
              </p:cNvPr>
              <p:cNvPicPr/>
              <p:nvPr/>
            </p:nvPicPr>
            <p:blipFill>
              <a:blip r:embed="rId28"/>
              <a:stretch>
                <a:fillRect/>
              </a:stretch>
            </p:blipFill>
            <p:spPr>
              <a:xfrm>
                <a:off x="-2216160" y="1989936"/>
                <a:ext cx="18000" cy="18000"/>
              </a:xfrm>
              <a:prstGeom prst="rect">
                <a:avLst/>
              </a:prstGeom>
            </p:spPr>
          </p:pic>
        </mc:Fallback>
      </mc:AlternateContent>
      <p:sp>
        <p:nvSpPr>
          <p:cNvPr id="27" name="TextBox 26">
            <a:extLst>
              <a:ext uri="{FF2B5EF4-FFF2-40B4-BE49-F238E27FC236}">
                <a16:creationId xmlns:a16="http://schemas.microsoft.com/office/drawing/2014/main" id="{4B51D476-1B90-F945-6C82-A266EB36DD77}"/>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OUTLINE</a:t>
            </a:r>
            <a:endParaRPr lang="en-CH" sz="4000" b="1" dirty="0">
              <a:solidFill>
                <a:schemeClr val="accent1">
                  <a:lumMod val="75000"/>
                </a:schemeClr>
              </a:solidFill>
            </a:endParaRPr>
          </a:p>
        </p:txBody>
      </p:sp>
      <p:cxnSp>
        <p:nvCxnSpPr>
          <p:cNvPr id="30" name="Straight Connector 29">
            <a:extLst>
              <a:ext uri="{FF2B5EF4-FFF2-40B4-BE49-F238E27FC236}">
                <a16:creationId xmlns:a16="http://schemas.microsoft.com/office/drawing/2014/main" id="{74D1FFAC-9B96-A98E-31BC-0792226720F1}"/>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91167085-F36D-C905-D1EA-CFA58A614BF5}"/>
              </a:ext>
            </a:extLst>
          </p:cNvPr>
          <p:cNvSpPr txBox="1">
            <a:spLocks/>
          </p:cNvSpPr>
          <p:nvPr/>
        </p:nvSpPr>
        <p:spPr>
          <a:xfrm>
            <a:off x="781049" y="1928113"/>
            <a:ext cx="10058400" cy="3363686"/>
          </a:xfrm>
          <a:prstGeom prst="rect">
            <a:avLst/>
          </a:prstGeom>
        </p:spPr>
        <p:txBody>
          <a:bodyPr lIns="91440" tIns="45720" rIns="91440" bIns="4572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buFont typeface="Arial" panose="020B0604020202020204" pitchFamily="34" charset="0"/>
              <a:buChar char="•"/>
            </a:pPr>
            <a:r>
              <a:rPr lang="en-US" dirty="0">
                <a:solidFill>
                  <a:schemeClr val="tx1"/>
                </a:solidFill>
                <a:latin typeface="Abadi"/>
              </a:rPr>
              <a:t>Executive Summary</a:t>
            </a:r>
          </a:p>
          <a:p>
            <a:pPr>
              <a:lnSpc>
                <a:spcPct val="100000"/>
              </a:lnSpc>
              <a:spcBef>
                <a:spcPts val="1400"/>
              </a:spcBef>
            </a:pPr>
            <a:r>
              <a:rPr lang="en-US" dirty="0">
                <a:solidFill>
                  <a:schemeClr val="tx1"/>
                </a:solidFill>
                <a:latin typeface="Abadi"/>
              </a:rPr>
              <a:t>Introduction</a:t>
            </a:r>
          </a:p>
          <a:p>
            <a:pPr>
              <a:lnSpc>
                <a:spcPct val="100000"/>
              </a:lnSpc>
              <a:spcBef>
                <a:spcPts val="1400"/>
              </a:spcBef>
            </a:pPr>
            <a:r>
              <a:rPr lang="en-US" dirty="0">
                <a:solidFill>
                  <a:schemeClr val="tx1"/>
                </a:solidFill>
                <a:latin typeface="Abadi"/>
              </a:rPr>
              <a:t>Methodology</a:t>
            </a:r>
          </a:p>
          <a:p>
            <a:pPr>
              <a:lnSpc>
                <a:spcPct val="100000"/>
              </a:lnSpc>
              <a:spcBef>
                <a:spcPts val="1400"/>
              </a:spcBef>
            </a:pPr>
            <a:r>
              <a:rPr lang="en-US" dirty="0">
                <a:solidFill>
                  <a:schemeClr val="tx1"/>
                </a:solidFill>
                <a:latin typeface="Abadi"/>
              </a:rPr>
              <a:t>Results</a:t>
            </a:r>
          </a:p>
          <a:p>
            <a:pPr>
              <a:lnSpc>
                <a:spcPct val="100000"/>
              </a:lnSpc>
              <a:spcBef>
                <a:spcPts val="1400"/>
              </a:spcBef>
            </a:pPr>
            <a:r>
              <a:rPr lang="en-US" dirty="0">
                <a:solidFill>
                  <a:schemeClr val="tx1"/>
                </a:solidFill>
                <a:latin typeface="Abadi"/>
              </a:rPr>
              <a:t>Conclusion</a:t>
            </a:r>
          </a:p>
          <a:p>
            <a:pPr>
              <a:lnSpc>
                <a:spcPct val="100000"/>
              </a:lnSpc>
              <a:spcBef>
                <a:spcPts val="1400"/>
              </a:spcBef>
            </a:pPr>
            <a:r>
              <a:rPr lang="en-US" dirty="0">
                <a:solidFill>
                  <a:schemeClr val="tx1"/>
                </a:solidFill>
                <a:latin typeface="Abadi"/>
              </a:rPr>
              <a:t>Limitations and References</a:t>
            </a:r>
          </a:p>
        </p:txBody>
      </p:sp>
    </p:spTree>
    <p:extLst>
      <p:ext uri="{BB962C8B-B14F-4D97-AF65-F5344CB8AC3E}">
        <p14:creationId xmlns:p14="http://schemas.microsoft.com/office/powerpoint/2010/main" val="131563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349F86C2-F108-A17B-CFBB-96C723DB9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185" y="1609437"/>
            <a:ext cx="11163300" cy="45910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8B25E32-5640-71B8-6267-9A2D63066698}"/>
                  </a:ext>
                </a:extLst>
              </p14:cNvPr>
              <p14:cNvContentPartPr/>
              <p14:nvPr/>
            </p14:nvContentPartPr>
            <p14:xfrm>
              <a:off x="2998440" y="1035936"/>
              <a:ext cx="360" cy="360"/>
            </p14:xfrm>
          </p:contentPart>
        </mc:Choice>
        <mc:Fallback>
          <p:pic>
            <p:nvPicPr>
              <p:cNvPr id="2" name="Ink 1">
                <a:extLst>
                  <a:ext uri="{FF2B5EF4-FFF2-40B4-BE49-F238E27FC236}">
                    <a16:creationId xmlns:a16="http://schemas.microsoft.com/office/drawing/2014/main" id="{E8B25E32-5640-71B8-6267-9A2D63066698}"/>
                  </a:ext>
                </a:extLst>
              </p:cNvPr>
              <p:cNvPicPr/>
              <p:nvPr/>
            </p:nvPicPr>
            <p:blipFill>
              <a:blip r:embed="rId4"/>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359D1A84-B70F-126E-DF7E-ADB2618632CA}"/>
                  </a:ext>
                </a:extLst>
              </p14:cNvPr>
              <p14:cNvContentPartPr/>
              <p14:nvPr/>
            </p14:nvContentPartPr>
            <p14:xfrm>
              <a:off x="2998440" y="1035936"/>
              <a:ext cx="360" cy="360"/>
            </p14:xfrm>
          </p:contentPart>
        </mc:Choice>
        <mc:Fallback>
          <p:pic>
            <p:nvPicPr>
              <p:cNvPr id="3" name="Ink 2">
                <a:extLst>
                  <a:ext uri="{FF2B5EF4-FFF2-40B4-BE49-F238E27FC236}">
                    <a16:creationId xmlns:a16="http://schemas.microsoft.com/office/drawing/2014/main" id="{359D1A84-B70F-126E-DF7E-ADB2618632CA}"/>
                  </a:ext>
                </a:extLst>
              </p:cNvPr>
              <p:cNvPicPr/>
              <p:nvPr/>
            </p:nvPicPr>
            <p:blipFill>
              <a:blip r:embed="rId4"/>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F7381435-E9C5-CF48-3DFE-1C26AB5862BD}"/>
                  </a:ext>
                </a:extLst>
              </p14:cNvPr>
              <p14:cNvContentPartPr/>
              <p14:nvPr/>
            </p14:nvContentPartPr>
            <p14:xfrm>
              <a:off x="2993760" y="1035936"/>
              <a:ext cx="5040" cy="360"/>
            </p14:xfrm>
          </p:contentPart>
        </mc:Choice>
        <mc:Fallback>
          <p:pic>
            <p:nvPicPr>
              <p:cNvPr id="4" name="Ink 3">
                <a:extLst>
                  <a:ext uri="{FF2B5EF4-FFF2-40B4-BE49-F238E27FC236}">
                    <a16:creationId xmlns:a16="http://schemas.microsoft.com/office/drawing/2014/main" id="{F7381435-E9C5-CF48-3DFE-1C26AB5862BD}"/>
                  </a:ext>
                </a:extLst>
              </p:cNvPr>
              <p:cNvPicPr/>
              <p:nvPr/>
            </p:nvPicPr>
            <p:blipFill>
              <a:blip r:embed="rId7"/>
              <a:stretch>
                <a:fillRect/>
              </a:stretch>
            </p:blipFill>
            <p:spPr>
              <a:xfrm>
                <a:off x="2903760" y="85593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B1892572-ED38-B3F9-44BE-4B5DD2028240}"/>
                  </a:ext>
                </a:extLst>
              </p14:cNvPr>
              <p14:cNvContentPartPr/>
              <p14:nvPr/>
            </p14:nvContentPartPr>
            <p14:xfrm>
              <a:off x="3729960" y="950616"/>
              <a:ext cx="360" cy="360"/>
            </p14:xfrm>
          </p:contentPart>
        </mc:Choice>
        <mc:Fallback>
          <p:pic>
            <p:nvPicPr>
              <p:cNvPr id="5" name="Ink 4">
                <a:extLst>
                  <a:ext uri="{FF2B5EF4-FFF2-40B4-BE49-F238E27FC236}">
                    <a16:creationId xmlns:a16="http://schemas.microsoft.com/office/drawing/2014/main" id="{B1892572-ED38-B3F9-44BE-4B5DD2028240}"/>
                  </a:ext>
                </a:extLst>
              </p:cNvPr>
              <p:cNvPicPr/>
              <p:nvPr/>
            </p:nvPicPr>
            <p:blipFill>
              <a:blip r:embed="rId4"/>
              <a:stretch>
                <a:fillRect/>
              </a:stretch>
            </p:blipFill>
            <p:spPr>
              <a:xfrm>
                <a:off x="3639960" y="7706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6B11804C-60A2-B25C-913F-94049B22C3F6}"/>
                  </a:ext>
                </a:extLst>
              </p14:cNvPr>
              <p14:cNvContentPartPr/>
              <p14:nvPr/>
            </p14:nvContentPartPr>
            <p14:xfrm>
              <a:off x="3620520" y="1047816"/>
              <a:ext cx="360" cy="360"/>
            </p14:xfrm>
          </p:contentPart>
        </mc:Choice>
        <mc:Fallback>
          <p:pic>
            <p:nvPicPr>
              <p:cNvPr id="6" name="Ink 5">
                <a:extLst>
                  <a:ext uri="{FF2B5EF4-FFF2-40B4-BE49-F238E27FC236}">
                    <a16:creationId xmlns:a16="http://schemas.microsoft.com/office/drawing/2014/main" id="{6B11804C-60A2-B25C-913F-94049B22C3F6}"/>
                  </a:ext>
                </a:extLst>
              </p:cNvPr>
              <p:cNvPicPr/>
              <p:nvPr/>
            </p:nvPicPr>
            <p:blipFill>
              <a:blip r:embed="rId4"/>
              <a:stretch>
                <a:fillRect/>
              </a:stretch>
            </p:blipFill>
            <p:spPr>
              <a:xfrm>
                <a:off x="3530520" y="8678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08335795-B0F0-7E0A-1081-CB880543721C}"/>
                  </a:ext>
                </a:extLst>
              </p14:cNvPr>
              <p14:cNvContentPartPr/>
              <p14:nvPr/>
            </p14:nvContentPartPr>
            <p14:xfrm>
              <a:off x="2047680" y="1023696"/>
              <a:ext cx="360" cy="360"/>
            </p14:xfrm>
          </p:contentPart>
        </mc:Choice>
        <mc:Fallback>
          <p:pic>
            <p:nvPicPr>
              <p:cNvPr id="7" name="Ink 6">
                <a:extLst>
                  <a:ext uri="{FF2B5EF4-FFF2-40B4-BE49-F238E27FC236}">
                    <a16:creationId xmlns:a16="http://schemas.microsoft.com/office/drawing/2014/main" id="{08335795-B0F0-7E0A-1081-CB880543721C}"/>
                  </a:ext>
                </a:extLst>
              </p:cNvPr>
              <p:cNvPicPr/>
              <p:nvPr/>
            </p:nvPicPr>
            <p:blipFill>
              <a:blip r:embed="rId4"/>
              <a:stretch>
                <a:fillRect/>
              </a:stretch>
            </p:blipFill>
            <p:spPr>
              <a:xfrm>
                <a:off x="1957680" y="84369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19075AB2-F2AE-BE84-ED66-B603B7E5B11A}"/>
                  </a:ext>
                </a:extLst>
              </p14:cNvPr>
              <p14:cNvContentPartPr/>
              <p14:nvPr/>
            </p14:nvContentPartPr>
            <p14:xfrm>
              <a:off x="2084400" y="1023696"/>
              <a:ext cx="5040" cy="360"/>
            </p14:xfrm>
          </p:contentPart>
        </mc:Choice>
        <mc:Fallback>
          <p:pic>
            <p:nvPicPr>
              <p:cNvPr id="8" name="Ink 7">
                <a:extLst>
                  <a:ext uri="{FF2B5EF4-FFF2-40B4-BE49-F238E27FC236}">
                    <a16:creationId xmlns:a16="http://schemas.microsoft.com/office/drawing/2014/main" id="{19075AB2-F2AE-BE84-ED66-B603B7E5B11A}"/>
                  </a:ext>
                </a:extLst>
              </p:cNvPr>
              <p:cNvPicPr/>
              <p:nvPr/>
            </p:nvPicPr>
            <p:blipFill>
              <a:blip r:embed="rId7"/>
              <a:stretch>
                <a:fillRect/>
              </a:stretch>
            </p:blipFill>
            <p:spPr>
              <a:xfrm>
                <a:off x="1994400" y="84369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34CFA1C5-F22D-A296-A01C-1E991630F973}"/>
                  </a:ext>
                </a:extLst>
              </p14:cNvPr>
              <p14:cNvContentPartPr/>
              <p14:nvPr/>
            </p14:nvContentPartPr>
            <p14:xfrm>
              <a:off x="1987200" y="1011456"/>
              <a:ext cx="360" cy="360"/>
            </p14:xfrm>
          </p:contentPart>
        </mc:Choice>
        <mc:Fallback>
          <p:pic>
            <p:nvPicPr>
              <p:cNvPr id="9" name="Ink 8">
                <a:extLst>
                  <a:ext uri="{FF2B5EF4-FFF2-40B4-BE49-F238E27FC236}">
                    <a16:creationId xmlns:a16="http://schemas.microsoft.com/office/drawing/2014/main" id="{34CFA1C5-F22D-A296-A01C-1E991630F973}"/>
                  </a:ext>
                </a:extLst>
              </p:cNvPr>
              <p:cNvPicPr/>
              <p:nvPr/>
            </p:nvPicPr>
            <p:blipFill>
              <a:blip r:embed="rId4"/>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3F645A08-F4AB-1306-7322-2C5D91486750}"/>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RF – ACTUAL vs PREDICTED</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D2DF6B29-15C6-BBBD-0CDA-FB7CE428CFAF}"/>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068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EEB942E-745C-FDDF-C879-CD11AECE38C8}"/>
                  </a:ext>
                </a:extLst>
              </p14:cNvPr>
              <p14:cNvContentPartPr/>
              <p14:nvPr/>
            </p14:nvContentPartPr>
            <p14:xfrm>
              <a:off x="2998440" y="1035936"/>
              <a:ext cx="360" cy="360"/>
            </p14:xfrm>
          </p:contentPart>
        </mc:Choice>
        <mc:Fallback>
          <p:pic>
            <p:nvPicPr>
              <p:cNvPr id="2" name="Ink 1">
                <a:extLst>
                  <a:ext uri="{FF2B5EF4-FFF2-40B4-BE49-F238E27FC236}">
                    <a16:creationId xmlns:a16="http://schemas.microsoft.com/office/drawing/2014/main" id="{FEEB942E-745C-FDDF-C879-CD11AECE38C8}"/>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2C09C8BD-454C-ECFF-BBE4-99BA217D3B0F}"/>
                  </a:ext>
                </a:extLst>
              </p14:cNvPr>
              <p14:cNvContentPartPr/>
              <p14:nvPr/>
            </p14:nvContentPartPr>
            <p14:xfrm>
              <a:off x="2998440" y="1035936"/>
              <a:ext cx="360" cy="360"/>
            </p14:xfrm>
          </p:contentPart>
        </mc:Choice>
        <mc:Fallback>
          <p:pic>
            <p:nvPicPr>
              <p:cNvPr id="3" name="Ink 2">
                <a:extLst>
                  <a:ext uri="{FF2B5EF4-FFF2-40B4-BE49-F238E27FC236}">
                    <a16:creationId xmlns:a16="http://schemas.microsoft.com/office/drawing/2014/main" id="{2C09C8BD-454C-ECFF-BBE4-99BA217D3B0F}"/>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ADEA386C-FF7E-545F-E6C3-D41181938AA5}"/>
                  </a:ext>
                </a:extLst>
              </p14:cNvPr>
              <p14:cNvContentPartPr/>
              <p14:nvPr/>
            </p14:nvContentPartPr>
            <p14:xfrm>
              <a:off x="2993760" y="1035936"/>
              <a:ext cx="5040" cy="360"/>
            </p14:xfrm>
          </p:contentPart>
        </mc:Choice>
        <mc:Fallback>
          <p:pic>
            <p:nvPicPr>
              <p:cNvPr id="4" name="Ink 3">
                <a:extLst>
                  <a:ext uri="{FF2B5EF4-FFF2-40B4-BE49-F238E27FC236}">
                    <a16:creationId xmlns:a16="http://schemas.microsoft.com/office/drawing/2014/main" id="{ADEA386C-FF7E-545F-E6C3-D41181938AA5}"/>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2BD38DF8-622A-2540-5C4D-D1F5E6E6A342}"/>
                  </a:ext>
                </a:extLst>
              </p14:cNvPr>
              <p14:cNvContentPartPr/>
              <p14:nvPr/>
            </p14:nvContentPartPr>
            <p14:xfrm>
              <a:off x="3729960" y="950616"/>
              <a:ext cx="360" cy="360"/>
            </p14:xfrm>
          </p:contentPart>
        </mc:Choice>
        <mc:Fallback>
          <p:pic>
            <p:nvPicPr>
              <p:cNvPr id="5" name="Ink 4">
                <a:extLst>
                  <a:ext uri="{FF2B5EF4-FFF2-40B4-BE49-F238E27FC236}">
                    <a16:creationId xmlns:a16="http://schemas.microsoft.com/office/drawing/2014/main" id="{2BD38DF8-622A-2540-5C4D-D1F5E6E6A342}"/>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E979F668-6611-2CF6-6DE4-571263C26EC1}"/>
                  </a:ext>
                </a:extLst>
              </p14:cNvPr>
              <p14:cNvContentPartPr/>
              <p14:nvPr/>
            </p14:nvContentPartPr>
            <p14:xfrm>
              <a:off x="3620520" y="1047816"/>
              <a:ext cx="360" cy="360"/>
            </p14:xfrm>
          </p:contentPart>
        </mc:Choice>
        <mc:Fallback>
          <p:pic>
            <p:nvPicPr>
              <p:cNvPr id="6" name="Ink 5">
                <a:extLst>
                  <a:ext uri="{FF2B5EF4-FFF2-40B4-BE49-F238E27FC236}">
                    <a16:creationId xmlns:a16="http://schemas.microsoft.com/office/drawing/2014/main" id="{E979F668-6611-2CF6-6DE4-571263C26EC1}"/>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F11E99D6-2E6F-868F-3B71-5D4310CE864A}"/>
                  </a:ext>
                </a:extLst>
              </p14:cNvPr>
              <p14:cNvContentPartPr/>
              <p14:nvPr/>
            </p14:nvContentPartPr>
            <p14:xfrm>
              <a:off x="2047680" y="1023696"/>
              <a:ext cx="360" cy="360"/>
            </p14:xfrm>
          </p:contentPart>
        </mc:Choice>
        <mc:Fallback>
          <p:pic>
            <p:nvPicPr>
              <p:cNvPr id="7" name="Ink 6">
                <a:extLst>
                  <a:ext uri="{FF2B5EF4-FFF2-40B4-BE49-F238E27FC236}">
                    <a16:creationId xmlns:a16="http://schemas.microsoft.com/office/drawing/2014/main" id="{F11E99D6-2E6F-868F-3B71-5D4310CE864A}"/>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1C4E440F-F0EE-1CA0-03BD-1F4678A7EFF0}"/>
                  </a:ext>
                </a:extLst>
              </p14:cNvPr>
              <p14:cNvContentPartPr/>
              <p14:nvPr/>
            </p14:nvContentPartPr>
            <p14:xfrm>
              <a:off x="2084400" y="1023696"/>
              <a:ext cx="5040" cy="360"/>
            </p14:xfrm>
          </p:contentPart>
        </mc:Choice>
        <mc:Fallback>
          <p:pic>
            <p:nvPicPr>
              <p:cNvPr id="8" name="Ink 7">
                <a:extLst>
                  <a:ext uri="{FF2B5EF4-FFF2-40B4-BE49-F238E27FC236}">
                    <a16:creationId xmlns:a16="http://schemas.microsoft.com/office/drawing/2014/main" id="{1C4E440F-F0EE-1CA0-03BD-1F4678A7EFF0}"/>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4582E224-7E0A-CD2B-7B86-C6742CE288F7}"/>
                  </a:ext>
                </a:extLst>
              </p14:cNvPr>
              <p14:cNvContentPartPr/>
              <p14:nvPr/>
            </p14:nvContentPartPr>
            <p14:xfrm>
              <a:off x="1987200" y="1011456"/>
              <a:ext cx="360" cy="360"/>
            </p14:xfrm>
          </p:contentPart>
        </mc:Choice>
        <mc:Fallback>
          <p:pic>
            <p:nvPicPr>
              <p:cNvPr id="9" name="Ink 8">
                <a:extLst>
                  <a:ext uri="{FF2B5EF4-FFF2-40B4-BE49-F238E27FC236}">
                    <a16:creationId xmlns:a16="http://schemas.microsoft.com/office/drawing/2014/main" id="{4582E224-7E0A-CD2B-7B86-C6742CE288F7}"/>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6E7365F8-1835-6E34-A035-5EE7757FB2AB}"/>
              </a:ext>
            </a:extLst>
          </p:cNvPr>
          <p:cNvSpPr txBox="1"/>
          <p:nvPr/>
        </p:nvSpPr>
        <p:spPr>
          <a:xfrm>
            <a:off x="754416" y="657513"/>
            <a:ext cx="9667968" cy="707886"/>
          </a:xfrm>
          <a:prstGeom prst="rect">
            <a:avLst/>
          </a:prstGeom>
          <a:noFill/>
        </p:spPr>
        <p:txBody>
          <a:bodyPr wrap="square">
            <a:spAutoFit/>
          </a:bodyPr>
          <a:lstStyle/>
          <a:p>
            <a:r>
              <a:rPr lang="en-US" sz="4000" b="1" dirty="0">
                <a:solidFill>
                  <a:schemeClr val="accent1">
                    <a:lumMod val="75000"/>
                  </a:schemeClr>
                </a:solidFill>
              </a:rPr>
              <a:t>RF – Correlation b/w actual and predicted</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4733750B-E292-B933-0890-954A0E2F4FD5}"/>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5DD903-F5F2-C92A-2212-54A524A8ACE8}"/>
              </a:ext>
            </a:extLst>
          </p:cNvPr>
          <p:cNvSpPr txBox="1"/>
          <p:nvPr/>
        </p:nvSpPr>
        <p:spPr>
          <a:xfrm>
            <a:off x="754416" y="1534676"/>
            <a:ext cx="1910551" cy="369332"/>
          </a:xfrm>
          <a:prstGeom prst="rect">
            <a:avLst/>
          </a:prstGeom>
          <a:noFill/>
        </p:spPr>
        <p:txBody>
          <a:bodyPr wrap="square" rtlCol="0">
            <a:spAutoFit/>
          </a:bodyPr>
          <a:lstStyle/>
          <a:p>
            <a:r>
              <a:rPr lang="en-US" dirty="0">
                <a:latin typeface="Abadi" panose="020B0604020104020204" pitchFamily="34" charset="0"/>
              </a:rPr>
              <a:t>R = 0.90</a:t>
            </a:r>
            <a:endParaRPr lang="en-NG" dirty="0">
              <a:latin typeface="Abadi" panose="020B0604020104020204" pitchFamily="34" charset="0"/>
            </a:endParaRPr>
          </a:p>
        </p:txBody>
      </p:sp>
      <p:pic>
        <p:nvPicPr>
          <p:cNvPr id="8194" name="Picture 2">
            <a:extLst>
              <a:ext uri="{FF2B5EF4-FFF2-40B4-BE49-F238E27FC236}">
                <a16:creationId xmlns:a16="http://schemas.microsoft.com/office/drawing/2014/main" id="{D815ECB1-48F8-5528-3667-27150F66F50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817" y="1904008"/>
            <a:ext cx="111633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145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4135B1E-9B73-9273-7707-5202B1D7A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185" y="1609437"/>
            <a:ext cx="11163300" cy="45910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9158976E-742F-88E1-4E2D-415B50FAC3F6}"/>
                  </a:ext>
                </a:extLst>
              </p14:cNvPr>
              <p14:cNvContentPartPr/>
              <p14:nvPr/>
            </p14:nvContentPartPr>
            <p14:xfrm>
              <a:off x="2998440" y="1035936"/>
              <a:ext cx="360" cy="360"/>
            </p14:xfrm>
          </p:contentPart>
        </mc:Choice>
        <mc:Fallback>
          <p:pic>
            <p:nvPicPr>
              <p:cNvPr id="3" name="Ink 2">
                <a:extLst>
                  <a:ext uri="{FF2B5EF4-FFF2-40B4-BE49-F238E27FC236}">
                    <a16:creationId xmlns:a16="http://schemas.microsoft.com/office/drawing/2014/main" id="{9158976E-742F-88E1-4E2D-415B50FAC3F6}"/>
                  </a:ext>
                </a:extLst>
              </p:cNvPr>
              <p:cNvPicPr/>
              <p:nvPr/>
            </p:nvPicPr>
            <p:blipFill>
              <a:blip r:embed="rId4"/>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2AD0484A-1CCF-29ED-9266-F44FB6ECD0E2}"/>
                  </a:ext>
                </a:extLst>
              </p14:cNvPr>
              <p14:cNvContentPartPr/>
              <p14:nvPr/>
            </p14:nvContentPartPr>
            <p14:xfrm>
              <a:off x="2998440" y="1035936"/>
              <a:ext cx="360" cy="360"/>
            </p14:xfrm>
          </p:contentPart>
        </mc:Choice>
        <mc:Fallback>
          <p:pic>
            <p:nvPicPr>
              <p:cNvPr id="4" name="Ink 3">
                <a:extLst>
                  <a:ext uri="{FF2B5EF4-FFF2-40B4-BE49-F238E27FC236}">
                    <a16:creationId xmlns:a16="http://schemas.microsoft.com/office/drawing/2014/main" id="{2AD0484A-1CCF-29ED-9266-F44FB6ECD0E2}"/>
                  </a:ext>
                </a:extLst>
              </p:cNvPr>
              <p:cNvPicPr/>
              <p:nvPr/>
            </p:nvPicPr>
            <p:blipFill>
              <a:blip r:embed="rId4"/>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036D0AB7-8770-53FB-12C6-1E67389C3CEF}"/>
                  </a:ext>
                </a:extLst>
              </p14:cNvPr>
              <p14:cNvContentPartPr/>
              <p14:nvPr/>
            </p14:nvContentPartPr>
            <p14:xfrm>
              <a:off x="2993760" y="1035936"/>
              <a:ext cx="5040" cy="360"/>
            </p14:xfrm>
          </p:contentPart>
        </mc:Choice>
        <mc:Fallback>
          <p:pic>
            <p:nvPicPr>
              <p:cNvPr id="5" name="Ink 4">
                <a:extLst>
                  <a:ext uri="{FF2B5EF4-FFF2-40B4-BE49-F238E27FC236}">
                    <a16:creationId xmlns:a16="http://schemas.microsoft.com/office/drawing/2014/main" id="{036D0AB7-8770-53FB-12C6-1E67389C3CEF}"/>
                  </a:ext>
                </a:extLst>
              </p:cNvPr>
              <p:cNvPicPr/>
              <p:nvPr/>
            </p:nvPicPr>
            <p:blipFill>
              <a:blip r:embed="rId7"/>
              <a:stretch>
                <a:fillRect/>
              </a:stretch>
            </p:blipFill>
            <p:spPr>
              <a:xfrm>
                <a:off x="2903760" y="85593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FE8366A2-02EE-6F08-264D-12AAA70F602C}"/>
                  </a:ext>
                </a:extLst>
              </p14:cNvPr>
              <p14:cNvContentPartPr/>
              <p14:nvPr/>
            </p14:nvContentPartPr>
            <p14:xfrm>
              <a:off x="3729960" y="950616"/>
              <a:ext cx="360" cy="360"/>
            </p14:xfrm>
          </p:contentPart>
        </mc:Choice>
        <mc:Fallback>
          <p:pic>
            <p:nvPicPr>
              <p:cNvPr id="6" name="Ink 5">
                <a:extLst>
                  <a:ext uri="{FF2B5EF4-FFF2-40B4-BE49-F238E27FC236}">
                    <a16:creationId xmlns:a16="http://schemas.microsoft.com/office/drawing/2014/main" id="{FE8366A2-02EE-6F08-264D-12AAA70F602C}"/>
                  </a:ext>
                </a:extLst>
              </p:cNvPr>
              <p:cNvPicPr/>
              <p:nvPr/>
            </p:nvPicPr>
            <p:blipFill>
              <a:blip r:embed="rId4"/>
              <a:stretch>
                <a:fillRect/>
              </a:stretch>
            </p:blipFill>
            <p:spPr>
              <a:xfrm>
                <a:off x="3639960" y="7706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F13AFCB8-5CC7-231A-EA17-77AA3A8CBBC1}"/>
                  </a:ext>
                </a:extLst>
              </p14:cNvPr>
              <p14:cNvContentPartPr/>
              <p14:nvPr/>
            </p14:nvContentPartPr>
            <p14:xfrm>
              <a:off x="3620520" y="1047816"/>
              <a:ext cx="360" cy="360"/>
            </p14:xfrm>
          </p:contentPart>
        </mc:Choice>
        <mc:Fallback>
          <p:pic>
            <p:nvPicPr>
              <p:cNvPr id="7" name="Ink 6">
                <a:extLst>
                  <a:ext uri="{FF2B5EF4-FFF2-40B4-BE49-F238E27FC236}">
                    <a16:creationId xmlns:a16="http://schemas.microsoft.com/office/drawing/2014/main" id="{F13AFCB8-5CC7-231A-EA17-77AA3A8CBBC1}"/>
                  </a:ext>
                </a:extLst>
              </p:cNvPr>
              <p:cNvPicPr/>
              <p:nvPr/>
            </p:nvPicPr>
            <p:blipFill>
              <a:blip r:embed="rId4"/>
              <a:stretch>
                <a:fillRect/>
              </a:stretch>
            </p:blipFill>
            <p:spPr>
              <a:xfrm>
                <a:off x="3530520" y="8678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BC310CD8-6899-A754-F043-4D3583641982}"/>
                  </a:ext>
                </a:extLst>
              </p14:cNvPr>
              <p14:cNvContentPartPr/>
              <p14:nvPr/>
            </p14:nvContentPartPr>
            <p14:xfrm>
              <a:off x="2047680" y="1023696"/>
              <a:ext cx="360" cy="360"/>
            </p14:xfrm>
          </p:contentPart>
        </mc:Choice>
        <mc:Fallback>
          <p:pic>
            <p:nvPicPr>
              <p:cNvPr id="8" name="Ink 7">
                <a:extLst>
                  <a:ext uri="{FF2B5EF4-FFF2-40B4-BE49-F238E27FC236}">
                    <a16:creationId xmlns:a16="http://schemas.microsoft.com/office/drawing/2014/main" id="{BC310CD8-6899-A754-F043-4D3583641982}"/>
                  </a:ext>
                </a:extLst>
              </p:cNvPr>
              <p:cNvPicPr/>
              <p:nvPr/>
            </p:nvPicPr>
            <p:blipFill>
              <a:blip r:embed="rId4"/>
              <a:stretch>
                <a:fillRect/>
              </a:stretch>
            </p:blipFill>
            <p:spPr>
              <a:xfrm>
                <a:off x="1957680" y="84369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3528124A-825F-77E8-19F4-AF4F7EAD4BCD}"/>
                  </a:ext>
                </a:extLst>
              </p14:cNvPr>
              <p14:cNvContentPartPr/>
              <p14:nvPr/>
            </p14:nvContentPartPr>
            <p14:xfrm>
              <a:off x="2084400" y="1023696"/>
              <a:ext cx="5040" cy="360"/>
            </p14:xfrm>
          </p:contentPart>
        </mc:Choice>
        <mc:Fallback>
          <p:pic>
            <p:nvPicPr>
              <p:cNvPr id="9" name="Ink 8">
                <a:extLst>
                  <a:ext uri="{FF2B5EF4-FFF2-40B4-BE49-F238E27FC236}">
                    <a16:creationId xmlns:a16="http://schemas.microsoft.com/office/drawing/2014/main" id="{3528124A-825F-77E8-19F4-AF4F7EAD4BCD}"/>
                  </a:ext>
                </a:extLst>
              </p:cNvPr>
              <p:cNvPicPr/>
              <p:nvPr/>
            </p:nvPicPr>
            <p:blipFill>
              <a:blip r:embed="rId7"/>
              <a:stretch>
                <a:fillRect/>
              </a:stretch>
            </p:blipFill>
            <p:spPr>
              <a:xfrm>
                <a:off x="1994400" y="84369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9B004518-594E-62BB-7F32-A2D8297BEC3A}"/>
                  </a:ext>
                </a:extLst>
              </p14:cNvPr>
              <p14:cNvContentPartPr/>
              <p14:nvPr/>
            </p14:nvContentPartPr>
            <p14:xfrm>
              <a:off x="1987200" y="1011456"/>
              <a:ext cx="360" cy="360"/>
            </p14:xfrm>
          </p:contentPart>
        </mc:Choice>
        <mc:Fallback>
          <p:pic>
            <p:nvPicPr>
              <p:cNvPr id="10" name="Ink 9">
                <a:extLst>
                  <a:ext uri="{FF2B5EF4-FFF2-40B4-BE49-F238E27FC236}">
                    <a16:creationId xmlns:a16="http://schemas.microsoft.com/office/drawing/2014/main" id="{9B004518-594E-62BB-7F32-A2D8297BEC3A}"/>
                  </a:ext>
                </a:extLst>
              </p:cNvPr>
              <p:cNvPicPr/>
              <p:nvPr/>
            </p:nvPicPr>
            <p:blipFill>
              <a:blip r:embed="rId4"/>
              <a:stretch>
                <a:fillRect/>
              </a:stretch>
            </p:blipFill>
            <p:spPr>
              <a:xfrm>
                <a:off x="1897200" y="831456"/>
                <a:ext cx="180000" cy="360000"/>
              </a:xfrm>
              <a:prstGeom prst="rect">
                <a:avLst/>
              </a:prstGeom>
            </p:spPr>
          </p:pic>
        </mc:Fallback>
      </mc:AlternateContent>
      <p:sp>
        <p:nvSpPr>
          <p:cNvPr id="11" name="TextBox 10">
            <a:extLst>
              <a:ext uri="{FF2B5EF4-FFF2-40B4-BE49-F238E27FC236}">
                <a16:creationId xmlns:a16="http://schemas.microsoft.com/office/drawing/2014/main" id="{4A2A8E28-82ED-94E1-F674-91E4BC452206}"/>
              </a:ext>
            </a:extLst>
          </p:cNvPr>
          <p:cNvSpPr txBox="1"/>
          <p:nvPr/>
        </p:nvSpPr>
        <p:spPr>
          <a:xfrm>
            <a:off x="781049" y="657513"/>
            <a:ext cx="8791575" cy="707886"/>
          </a:xfrm>
          <a:prstGeom prst="rect">
            <a:avLst/>
          </a:prstGeom>
          <a:noFill/>
        </p:spPr>
        <p:txBody>
          <a:bodyPr wrap="square">
            <a:spAutoFit/>
          </a:bodyPr>
          <a:lstStyle/>
          <a:p>
            <a:r>
              <a:rPr lang="en-US" sz="4000" b="1" dirty="0" err="1">
                <a:solidFill>
                  <a:schemeClr val="accent1">
                    <a:lumMod val="75000"/>
                  </a:schemeClr>
                </a:solidFill>
              </a:rPr>
              <a:t>XGBoost</a:t>
            </a:r>
            <a:r>
              <a:rPr lang="en-US" sz="4000" b="1" dirty="0">
                <a:solidFill>
                  <a:schemeClr val="accent1">
                    <a:lumMod val="75000"/>
                  </a:schemeClr>
                </a:solidFill>
              </a:rPr>
              <a:t> – ACTUAL vs PREDICTED</a:t>
            </a:r>
            <a:endParaRPr lang="en-CH" sz="4000" b="1" dirty="0">
              <a:solidFill>
                <a:schemeClr val="accent1">
                  <a:lumMod val="75000"/>
                </a:schemeClr>
              </a:solidFill>
            </a:endParaRPr>
          </a:p>
        </p:txBody>
      </p:sp>
      <p:cxnSp>
        <p:nvCxnSpPr>
          <p:cNvPr id="12" name="Straight Connector 11">
            <a:extLst>
              <a:ext uri="{FF2B5EF4-FFF2-40B4-BE49-F238E27FC236}">
                <a16:creationId xmlns:a16="http://schemas.microsoft.com/office/drawing/2014/main" id="{058752FB-66C3-CC64-592D-EF0A397AD5D5}"/>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986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EEB942E-745C-FDDF-C879-CD11AECE38C8}"/>
                  </a:ext>
                </a:extLst>
              </p14:cNvPr>
              <p14:cNvContentPartPr/>
              <p14:nvPr/>
            </p14:nvContentPartPr>
            <p14:xfrm>
              <a:off x="2998440" y="1035936"/>
              <a:ext cx="360" cy="360"/>
            </p14:xfrm>
          </p:contentPart>
        </mc:Choice>
        <mc:Fallback>
          <p:pic>
            <p:nvPicPr>
              <p:cNvPr id="2" name="Ink 1">
                <a:extLst>
                  <a:ext uri="{FF2B5EF4-FFF2-40B4-BE49-F238E27FC236}">
                    <a16:creationId xmlns:a16="http://schemas.microsoft.com/office/drawing/2014/main" id="{FEEB942E-745C-FDDF-C879-CD11AECE38C8}"/>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2C09C8BD-454C-ECFF-BBE4-99BA217D3B0F}"/>
                  </a:ext>
                </a:extLst>
              </p14:cNvPr>
              <p14:cNvContentPartPr/>
              <p14:nvPr/>
            </p14:nvContentPartPr>
            <p14:xfrm>
              <a:off x="2998440" y="1035936"/>
              <a:ext cx="360" cy="360"/>
            </p14:xfrm>
          </p:contentPart>
        </mc:Choice>
        <mc:Fallback>
          <p:pic>
            <p:nvPicPr>
              <p:cNvPr id="3" name="Ink 2">
                <a:extLst>
                  <a:ext uri="{FF2B5EF4-FFF2-40B4-BE49-F238E27FC236}">
                    <a16:creationId xmlns:a16="http://schemas.microsoft.com/office/drawing/2014/main" id="{2C09C8BD-454C-ECFF-BBE4-99BA217D3B0F}"/>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ADEA386C-FF7E-545F-E6C3-D41181938AA5}"/>
                  </a:ext>
                </a:extLst>
              </p14:cNvPr>
              <p14:cNvContentPartPr/>
              <p14:nvPr/>
            </p14:nvContentPartPr>
            <p14:xfrm>
              <a:off x="2993760" y="1035936"/>
              <a:ext cx="5040" cy="360"/>
            </p14:xfrm>
          </p:contentPart>
        </mc:Choice>
        <mc:Fallback>
          <p:pic>
            <p:nvPicPr>
              <p:cNvPr id="4" name="Ink 3">
                <a:extLst>
                  <a:ext uri="{FF2B5EF4-FFF2-40B4-BE49-F238E27FC236}">
                    <a16:creationId xmlns:a16="http://schemas.microsoft.com/office/drawing/2014/main" id="{ADEA386C-FF7E-545F-E6C3-D41181938AA5}"/>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2BD38DF8-622A-2540-5C4D-D1F5E6E6A342}"/>
                  </a:ext>
                </a:extLst>
              </p14:cNvPr>
              <p14:cNvContentPartPr/>
              <p14:nvPr/>
            </p14:nvContentPartPr>
            <p14:xfrm>
              <a:off x="3729960" y="950616"/>
              <a:ext cx="360" cy="360"/>
            </p14:xfrm>
          </p:contentPart>
        </mc:Choice>
        <mc:Fallback>
          <p:pic>
            <p:nvPicPr>
              <p:cNvPr id="5" name="Ink 4">
                <a:extLst>
                  <a:ext uri="{FF2B5EF4-FFF2-40B4-BE49-F238E27FC236}">
                    <a16:creationId xmlns:a16="http://schemas.microsoft.com/office/drawing/2014/main" id="{2BD38DF8-622A-2540-5C4D-D1F5E6E6A342}"/>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E979F668-6611-2CF6-6DE4-571263C26EC1}"/>
                  </a:ext>
                </a:extLst>
              </p14:cNvPr>
              <p14:cNvContentPartPr/>
              <p14:nvPr/>
            </p14:nvContentPartPr>
            <p14:xfrm>
              <a:off x="3620520" y="1047816"/>
              <a:ext cx="360" cy="360"/>
            </p14:xfrm>
          </p:contentPart>
        </mc:Choice>
        <mc:Fallback>
          <p:pic>
            <p:nvPicPr>
              <p:cNvPr id="6" name="Ink 5">
                <a:extLst>
                  <a:ext uri="{FF2B5EF4-FFF2-40B4-BE49-F238E27FC236}">
                    <a16:creationId xmlns:a16="http://schemas.microsoft.com/office/drawing/2014/main" id="{E979F668-6611-2CF6-6DE4-571263C26EC1}"/>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F11E99D6-2E6F-868F-3B71-5D4310CE864A}"/>
                  </a:ext>
                </a:extLst>
              </p14:cNvPr>
              <p14:cNvContentPartPr/>
              <p14:nvPr/>
            </p14:nvContentPartPr>
            <p14:xfrm>
              <a:off x="2047680" y="1023696"/>
              <a:ext cx="360" cy="360"/>
            </p14:xfrm>
          </p:contentPart>
        </mc:Choice>
        <mc:Fallback>
          <p:pic>
            <p:nvPicPr>
              <p:cNvPr id="7" name="Ink 6">
                <a:extLst>
                  <a:ext uri="{FF2B5EF4-FFF2-40B4-BE49-F238E27FC236}">
                    <a16:creationId xmlns:a16="http://schemas.microsoft.com/office/drawing/2014/main" id="{F11E99D6-2E6F-868F-3B71-5D4310CE864A}"/>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1C4E440F-F0EE-1CA0-03BD-1F4678A7EFF0}"/>
                  </a:ext>
                </a:extLst>
              </p14:cNvPr>
              <p14:cNvContentPartPr/>
              <p14:nvPr/>
            </p14:nvContentPartPr>
            <p14:xfrm>
              <a:off x="2084400" y="1023696"/>
              <a:ext cx="5040" cy="360"/>
            </p14:xfrm>
          </p:contentPart>
        </mc:Choice>
        <mc:Fallback>
          <p:pic>
            <p:nvPicPr>
              <p:cNvPr id="8" name="Ink 7">
                <a:extLst>
                  <a:ext uri="{FF2B5EF4-FFF2-40B4-BE49-F238E27FC236}">
                    <a16:creationId xmlns:a16="http://schemas.microsoft.com/office/drawing/2014/main" id="{1C4E440F-F0EE-1CA0-03BD-1F4678A7EFF0}"/>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4582E224-7E0A-CD2B-7B86-C6742CE288F7}"/>
                  </a:ext>
                </a:extLst>
              </p14:cNvPr>
              <p14:cNvContentPartPr/>
              <p14:nvPr/>
            </p14:nvContentPartPr>
            <p14:xfrm>
              <a:off x="1987200" y="1011456"/>
              <a:ext cx="360" cy="360"/>
            </p14:xfrm>
          </p:contentPart>
        </mc:Choice>
        <mc:Fallback>
          <p:pic>
            <p:nvPicPr>
              <p:cNvPr id="9" name="Ink 8">
                <a:extLst>
                  <a:ext uri="{FF2B5EF4-FFF2-40B4-BE49-F238E27FC236}">
                    <a16:creationId xmlns:a16="http://schemas.microsoft.com/office/drawing/2014/main" id="{4582E224-7E0A-CD2B-7B86-C6742CE288F7}"/>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6E7365F8-1835-6E34-A035-5EE7757FB2AB}"/>
              </a:ext>
            </a:extLst>
          </p:cNvPr>
          <p:cNvSpPr txBox="1"/>
          <p:nvPr/>
        </p:nvSpPr>
        <p:spPr>
          <a:xfrm>
            <a:off x="754416" y="657513"/>
            <a:ext cx="10618998" cy="707886"/>
          </a:xfrm>
          <a:prstGeom prst="rect">
            <a:avLst/>
          </a:prstGeom>
          <a:noFill/>
        </p:spPr>
        <p:txBody>
          <a:bodyPr wrap="square">
            <a:spAutoFit/>
          </a:bodyPr>
          <a:lstStyle/>
          <a:p>
            <a:r>
              <a:rPr lang="en-US" sz="4000" b="1" dirty="0" err="1">
                <a:solidFill>
                  <a:schemeClr val="accent1">
                    <a:lumMod val="75000"/>
                  </a:schemeClr>
                </a:solidFill>
              </a:rPr>
              <a:t>XGBoost</a:t>
            </a:r>
            <a:r>
              <a:rPr lang="en-US" sz="4000" b="1" dirty="0">
                <a:solidFill>
                  <a:schemeClr val="accent1">
                    <a:lumMod val="75000"/>
                  </a:schemeClr>
                </a:solidFill>
              </a:rPr>
              <a:t> – Correlation b/w actual and predicted</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4733750B-E292-B933-0890-954A0E2F4FD5}"/>
              </a:ext>
            </a:extLst>
          </p:cNvPr>
          <p:cNvCxnSpPr>
            <a:cxnSpLocks/>
          </p:cNvCxnSpPr>
          <p:nvPr/>
        </p:nvCxnSpPr>
        <p:spPr>
          <a:xfrm>
            <a:off x="818586" y="1365399"/>
            <a:ext cx="1055482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5DD903-F5F2-C92A-2212-54A524A8ACE8}"/>
              </a:ext>
            </a:extLst>
          </p:cNvPr>
          <p:cNvSpPr txBox="1"/>
          <p:nvPr/>
        </p:nvSpPr>
        <p:spPr>
          <a:xfrm>
            <a:off x="754416" y="1534676"/>
            <a:ext cx="1910551" cy="369332"/>
          </a:xfrm>
          <a:prstGeom prst="rect">
            <a:avLst/>
          </a:prstGeom>
          <a:noFill/>
        </p:spPr>
        <p:txBody>
          <a:bodyPr wrap="square" rtlCol="0">
            <a:spAutoFit/>
          </a:bodyPr>
          <a:lstStyle/>
          <a:p>
            <a:r>
              <a:rPr lang="en-US" dirty="0">
                <a:latin typeface="Abadi" panose="020B0604020104020204" pitchFamily="34" charset="0"/>
              </a:rPr>
              <a:t>R = 0.91</a:t>
            </a:r>
            <a:endParaRPr lang="en-NG" dirty="0">
              <a:latin typeface="Abadi" panose="020B0604020104020204" pitchFamily="34" charset="0"/>
            </a:endParaRPr>
          </a:p>
        </p:txBody>
      </p:sp>
      <p:pic>
        <p:nvPicPr>
          <p:cNvPr id="10242" name="Picture 2">
            <a:extLst>
              <a:ext uri="{FF2B5EF4-FFF2-40B4-BE49-F238E27FC236}">
                <a16:creationId xmlns:a16="http://schemas.microsoft.com/office/drawing/2014/main" id="{A4F4CED3-C5BF-F519-0427-D25158267A6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674" y="1904008"/>
            <a:ext cx="111633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791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A973D76-D62F-0A03-E4E3-5D6387C8AC6A}"/>
                  </a:ext>
                </a:extLst>
              </p14:cNvPr>
              <p14:cNvContentPartPr/>
              <p14:nvPr/>
            </p14:nvContentPartPr>
            <p14:xfrm>
              <a:off x="2998440" y="1035936"/>
              <a:ext cx="360" cy="360"/>
            </p14:xfrm>
          </p:contentPart>
        </mc:Choice>
        <mc:Fallback>
          <p:pic>
            <p:nvPicPr>
              <p:cNvPr id="2" name="Ink 1">
                <a:extLst>
                  <a:ext uri="{FF2B5EF4-FFF2-40B4-BE49-F238E27FC236}">
                    <a16:creationId xmlns:a16="http://schemas.microsoft.com/office/drawing/2014/main" id="{BA973D76-D62F-0A03-E4E3-5D6387C8AC6A}"/>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72C4A1A-52F7-21C7-20D3-7D823A99CD33}"/>
                  </a:ext>
                </a:extLst>
              </p14:cNvPr>
              <p14:cNvContentPartPr/>
              <p14:nvPr/>
            </p14:nvContentPartPr>
            <p14:xfrm>
              <a:off x="2998440" y="1035936"/>
              <a:ext cx="360" cy="360"/>
            </p14:xfrm>
          </p:contentPart>
        </mc:Choice>
        <mc:Fallback>
          <p:pic>
            <p:nvPicPr>
              <p:cNvPr id="3" name="Ink 2">
                <a:extLst>
                  <a:ext uri="{FF2B5EF4-FFF2-40B4-BE49-F238E27FC236}">
                    <a16:creationId xmlns:a16="http://schemas.microsoft.com/office/drawing/2014/main" id="{B72C4A1A-52F7-21C7-20D3-7D823A99CD33}"/>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EF3A949B-C05E-8959-2CAF-D8C9118CEB75}"/>
                  </a:ext>
                </a:extLst>
              </p14:cNvPr>
              <p14:cNvContentPartPr/>
              <p14:nvPr/>
            </p14:nvContentPartPr>
            <p14:xfrm>
              <a:off x="2993760" y="1035936"/>
              <a:ext cx="5040" cy="360"/>
            </p14:xfrm>
          </p:contentPart>
        </mc:Choice>
        <mc:Fallback>
          <p:pic>
            <p:nvPicPr>
              <p:cNvPr id="4" name="Ink 3">
                <a:extLst>
                  <a:ext uri="{FF2B5EF4-FFF2-40B4-BE49-F238E27FC236}">
                    <a16:creationId xmlns:a16="http://schemas.microsoft.com/office/drawing/2014/main" id="{EF3A949B-C05E-8959-2CAF-D8C9118CEB75}"/>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C4296224-79DA-4AE1-4C34-2801598E603E}"/>
                  </a:ext>
                </a:extLst>
              </p14:cNvPr>
              <p14:cNvContentPartPr/>
              <p14:nvPr/>
            </p14:nvContentPartPr>
            <p14:xfrm>
              <a:off x="3729960" y="950616"/>
              <a:ext cx="360" cy="360"/>
            </p14:xfrm>
          </p:contentPart>
        </mc:Choice>
        <mc:Fallback>
          <p:pic>
            <p:nvPicPr>
              <p:cNvPr id="5" name="Ink 4">
                <a:extLst>
                  <a:ext uri="{FF2B5EF4-FFF2-40B4-BE49-F238E27FC236}">
                    <a16:creationId xmlns:a16="http://schemas.microsoft.com/office/drawing/2014/main" id="{C4296224-79DA-4AE1-4C34-2801598E603E}"/>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145571A5-D3E3-BD0B-CC0F-61671F1B79CB}"/>
                  </a:ext>
                </a:extLst>
              </p14:cNvPr>
              <p14:cNvContentPartPr/>
              <p14:nvPr/>
            </p14:nvContentPartPr>
            <p14:xfrm>
              <a:off x="3620520" y="1047816"/>
              <a:ext cx="360" cy="360"/>
            </p14:xfrm>
          </p:contentPart>
        </mc:Choice>
        <mc:Fallback>
          <p:pic>
            <p:nvPicPr>
              <p:cNvPr id="6" name="Ink 5">
                <a:extLst>
                  <a:ext uri="{FF2B5EF4-FFF2-40B4-BE49-F238E27FC236}">
                    <a16:creationId xmlns:a16="http://schemas.microsoft.com/office/drawing/2014/main" id="{145571A5-D3E3-BD0B-CC0F-61671F1B79CB}"/>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618C9537-BB5F-A384-980D-60A07B8CB292}"/>
                  </a:ext>
                </a:extLst>
              </p14:cNvPr>
              <p14:cNvContentPartPr/>
              <p14:nvPr/>
            </p14:nvContentPartPr>
            <p14:xfrm>
              <a:off x="2047680" y="1023696"/>
              <a:ext cx="360" cy="360"/>
            </p14:xfrm>
          </p:contentPart>
        </mc:Choice>
        <mc:Fallback>
          <p:pic>
            <p:nvPicPr>
              <p:cNvPr id="7" name="Ink 6">
                <a:extLst>
                  <a:ext uri="{FF2B5EF4-FFF2-40B4-BE49-F238E27FC236}">
                    <a16:creationId xmlns:a16="http://schemas.microsoft.com/office/drawing/2014/main" id="{618C9537-BB5F-A384-980D-60A07B8CB292}"/>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0FD44E23-F857-E33A-3C07-CD1D3FC644D3}"/>
                  </a:ext>
                </a:extLst>
              </p14:cNvPr>
              <p14:cNvContentPartPr/>
              <p14:nvPr/>
            </p14:nvContentPartPr>
            <p14:xfrm>
              <a:off x="2084400" y="1023696"/>
              <a:ext cx="5040" cy="360"/>
            </p14:xfrm>
          </p:contentPart>
        </mc:Choice>
        <mc:Fallback>
          <p:pic>
            <p:nvPicPr>
              <p:cNvPr id="8" name="Ink 7">
                <a:extLst>
                  <a:ext uri="{FF2B5EF4-FFF2-40B4-BE49-F238E27FC236}">
                    <a16:creationId xmlns:a16="http://schemas.microsoft.com/office/drawing/2014/main" id="{0FD44E23-F857-E33A-3C07-CD1D3FC644D3}"/>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225FA81B-ACDF-F126-881F-AAC559D77E2D}"/>
                  </a:ext>
                </a:extLst>
              </p14:cNvPr>
              <p14:cNvContentPartPr/>
              <p14:nvPr/>
            </p14:nvContentPartPr>
            <p14:xfrm>
              <a:off x="1987200" y="1011456"/>
              <a:ext cx="360" cy="360"/>
            </p14:xfrm>
          </p:contentPart>
        </mc:Choice>
        <mc:Fallback>
          <p:pic>
            <p:nvPicPr>
              <p:cNvPr id="9" name="Ink 8">
                <a:extLst>
                  <a:ext uri="{FF2B5EF4-FFF2-40B4-BE49-F238E27FC236}">
                    <a16:creationId xmlns:a16="http://schemas.microsoft.com/office/drawing/2014/main" id="{225FA81B-ACDF-F126-881F-AAC559D77E2D}"/>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BAF600C9-6875-AA0E-8580-7C75774347F7}"/>
              </a:ext>
            </a:extLst>
          </p:cNvPr>
          <p:cNvSpPr txBox="1"/>
          <p:nvPr/>
        </p:nvSpPr>
        <p:spPr>
          <a:xfrm>
            <a:off x="754416" y="657513"/>
            <a:ext cx="10618998" cy="707886"/>
          </a:xfrm>
          <a:prstGeom prst="rect">
            <a:avLst/>
          </a:prstGeom>
          <a:noFill/>
        </p:spPr>
        <p:txBody>
          <a:bodyPr wrap="square">
            <a:spAutoFit/>
          </a:bodyPr>
          <a:lstStyle/>
          <a:p>
            <a:r>
              <a:rPr lang="en-US" sz="4000" b="1" dirty="0">
                <a:solidFill>
                  <a:schemeClr val="accent1">
                    <a:lumMod val="75000"/>
                  </a:schemeClr>
                </a:solidFill>
              </a:rPr>
              <a:t>SVM/RF/</a:t>
            </a:r>
            <a:r>
              <a:rPr lang="en-US" sz="4000" b="1" dirty="0" err="1">
                <a:solidFill>
                  <a:schemeClr val="accent1">
                    <a:lumMod val="75000"/>
                  </a:schemeClr>
                </a:solidFill>
              </a:rPr>
              <a:t>XGBoost</a:t>
            </a:r>
            <a:r>
              <a:rPr lang="en-US" sz="4000" b="1" dirty="0">
                <a:solidFill>
                  <a:schemeClr val="accent1">
                    <a:lumMod val="75000"/>
                  </a:schemeClr>
                </a:solidFill>
              </a:rPr>
              <a:t> – EVALUATION SUMMARY</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8F06A6AA-48BD-76C2-F834-A5A1E229C0B3}"/>
              </a:ext>
            </a:extLst>
          </p:cNvPr>
          <p:cNvCxnSpPr>
            <a:cxnSpLocks/>
          </p:cNvCxnSpPr>
          <p:nvPr/>
        </p:nvCxnSpPr>
        <p:spPr>
          <a:xfrm>
            <a:off x="818586" y="1365399"/>
            <a:ext cx="10554828"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A8B731C-FBF8-0CF3-3264-A0B26907883B}"/>
              </a:ext>
            </a:extLst>
          </p:cNvPr>
          <p:cNvSpPr txBox="1"/>
          <p:nvPr/>
        </p:nvSpPr>
        <p:spPr>
          <a:xfrm>
            <a:off x="523596" y="1997807"/>
            <a:ext cx="4152000" cy="1200329"/>
          </a:xfrm>
          <a:custGeom>
            <a:avLst/>
            <a:gdLst>
              <a:gd name="connsiteX0" fmla="*/ 0 w 4449919"/>
              <a:gd name="connsiteY0" fmla="*/ 0 h 369332"/>
              <a:gd name="connsiteX1" fmla="*/ 4449919 w 4449919"/>
              <a:gd name="connsiteY1" fmla="*/ 0 h 369332"/>
              <a:gd name="connsiteX2" fmla="*/ 4449919 w 4449919"/>
              <a:gd name="connsiteY2" fmla="*/ 369332 h 369332"/>
              <a:gd name="connsiteX3" fmla="*/ 0 w 4449919"/>
              <a:gd name="connsiteY3" fmla="*/ 369332 h 369332"/>
              <a:gd name="connsiteX4" fmla="*/ 0 w 4449919"/>
              <a:gd name="connsiteY4" fmla="*/ 0 h 369332"/>
              <a:gd name="connsiteX0" fmla="*/ 0 w 4538819"/>
              <a:gd name="connsiteY0" fmla="*/ 0 h 686832"/>
              <a:gd name="connsiteX1" fmla="*/ 4538819 w 4538819"/>
              <a:gd name="connsiteY1" fmla="*/ 317500 h 686832"/>
              <a:gd name="connsiteX2" fmla="*/ 4538819 w 4538819"/>
              <a:gd name="connsiteY2" fmla="*/ 686832 h 686832"/>
              <a:gd name="connsiteX3" fmla="*/ 88900 w 4538819"/>
              <a:gd name="connsiteY3" fmla="*/ 686832 h 686832"/>
              <a:gd name="connsiteX4" fmla="*/ 0 w 4538819"/>
              <a:gd name="connsiteY4" fmla="*/ 0 h 686832"/>
              <a:gd name="connsiteX0" fmla="*/ 0 w 4538819"/>
              <a:gd name="connsiteY0" fmla="*/ 0 h 686832"/>
              <a:gd name="connsiteX1" fmla="*/ 4538819 w 4538819"/>
              <a:gd name="connsiteY1" fmla="*/ 686832 h 686832"/>
              <a:gd name="connsiteX2" fmla="*/ 88900 w 4538819"/>
              <a:gd name="connsiteY2" fmla="*/ 686832 h 686832"/>
              <a:gd name="connsiteX3" fmla="*/ 0 w 4538819"/>
              <a:gd name="connsiteY3" fmla="*/ 0 h 686832"/>
            </a:gdLst>
            <a:ahLst/>
            <a:cxnLst>
              <a:cxn ang="0">
                <a:pos x="connsiteX0" y="connsiteY0"/>
              </a:cxn>
              <a:cxn ang="0">
                <a:pos x="connsiteX1" y="connsiteY1"/>
              </a:cxn>
              <a:cxn ang="0">
                <a:pos x="connsiteX2" y="connsiteY2"/>
              </a:cxn>
              <a:cxn ang="0">
                <a:pos x="connsiteX3" y="connsiteY3"/>
              </a:cxn>
            </a:cxnLst>
            <a:rect l="l" t="t" r="r" b="b"/>
            <a:pathLst>
              <a:path w="4538819" h="686832">
                <a:moveTo>
                  <a:pt x="0" y="0"/>
                </a:moveTo>
                <a:lnTo>
                  <a:pt x="4538819" y="686832"/>
                </a:lnTo>
                <a:lnTo>
                  <a:pt x="88900" y="686832"/>
                </a:lnTo>
                <a:lnTo>
                  <a:pt x="0" y="0"/>
                </a:lnTo>
                <a:close/>
              </a:path>
            </a:pathLst>
          </a:custGeom>
          <a:noFill/>
        </p:spPr>
        <p:txBody>
          <a:bodyPr wrap="square" rtlCol="0">
            <a:spAutoFit/>
          </a:bodyPr>
          <a:lstStyle/>
          <a:p>
            <a:pPr algn="just"/>
            <a:r>
              <a:rPr lang="en-US" dirty="0">
                <a:latin typeface="Abadi" panose="020B0604020104020204" pitchFamily="34" charset="0"/>
              </a:rPr>
              <a:t>Extreme Gradient Boosting(</a:t>
            </a:r>
            <a:r>
              <a:rPr lang="en-US" dirty="0" err="1">
                <a:latin typeface="Abadi" panose="020B0604020104020204" pitchFamily="34" charset="0"/>
              </a:rPr>
              <a:t>XGBoost</a:t>
            </a:r>
            <a:r>
              <a:rPr lang="en-US" dirty="0">
                <a:latin typeface="Abadi" panose="020B0604020104020204" pitchFamily="34" charset="0"/>
              </a:rPr>
              <a:t>) Machine Performed better in predicting the drilling rate of penetration with a R2 score of 0.84.</a:t>
            </a:r>
            <a:endParaRPr lang="en-NG" dirty="0"/>
          </a:p>
        </p:txBody>
      </p:sp>
      <p:pic>
        <p:nvPicPr>
          <p:cNvPr id="19" name="Picture 18">
            <a:extLst>
              <a:ext uri="{FF2B5EF4-FFF2-40B4-BE49-F238E27FC236}">
                <a16:creationId xmlns:a16="http://schemas.microsoft.com/office/drawing/2014/main" id="{69726941-842C-AA0F-1D14-04F8695A970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06416" y="1997807"/>
            <a:ext cx="7010411" cy="3204503"/>
          </a:xfrm>
          <a:prstGeom prst="rect">
            <a:avLst/>
          </a:prstGeom>
        </p:spPr>
      </p:pic>
    </p:spTree>
    <p:extLst>
      <p:ext uri="{BB962C8B-B14F-4D97-AF65-F5344CB8AC3E}">
        <p14:creationId xmlns:p14="http://schemas.microsoft.com/office/powerpoint/2010/main" val="2995658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C31DC5-A955-342B-0001-B44FBB01C074}"/>
              </a:ext>
            </a:extLst>
          </p:cNvPr>
          <p:cNvSpPr txBox="1"/>
          <p:nvPr/>
        </p:nvSpPr>
        <p:spPr>
          <a:xfrm>
            <a:off x="818586" y="1649718"/>
            <a:ext cx="9852656"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badi" panose="020B0604020104020204" pitchFamily="34" charset="0"/>
              </a:rPr>
              <a:t>Using a deep neural network based on the multilayer perceptron, the drilling rate of penetration were predicted, with R2 score up to 0.80. </a:t>
            </a:r>
          </a:p>
          <a:p>
            <a:pPr marL="342900" indent="-342900">
              <a:buFont typeface="Arial" panose="020B0604020202020204" pitchFamily="34" charset="0"/>
              <a:buChar char="•"/>
            </a:pPr>
            <a:r>
              <a:rPr lang="en-US" sz="2400" dirty="0">
                <a:latin typeface="Abadi" panose="020B0604020104020204" pitchFamily="34" charset="0"/>
              </a:rPr>
              <a:t>Across all models developed, </a:t>
            </a:r>
            <a:r>
              <a:rPr lang="en-US" sz="2400" dirty="0" err="1">
                <a:latin typeface="Abadi" panose="020B0604020104020204" pitchFamily="34" charset="0"/>
              </a:rPr>
              <a:t>XGBoost</a:t>
            </a:r>
            <a:r>
              <a:rPr lang="en-US" sz="2400" dirty="0">
                <a:latin typeface="Abadi" panose="020B0604020104020204" pitchFamily="34" charset="0"/>
              </a:rPr>
              <a:t> performed better in R2 score of 0.84, although considering other stated metrics, the deep neural models were shown to performed better, however.</a:t>
            </a:r>
          </a:p>
          <a:p>
            <a:pPr marL="342900" indent="-342900">
              <a:buFont typeface="Arial" panose="020B0604020202020204" pitchFamily="34" charset="0"/>
              <a:buChar char="•"/>
            </a:pPr>
            <a:r>
              <a:rPr lang="en-US" sz="2400" dirty="0">
                <a:latin typeface="Abadi" panose="020B0604020104020204" pitchFamily="34" charset="0"/>
              </a:rPr>
              <a:t>The deep neural models took far lesser time to train(fit) when compared to the distance and tree based models.</a:t>
            </a:r>
          </a:p>
          <a:p>
            <a:pPr marL="342900" indent="-342900">
              <a:buFont typeface="Arial" panose="020B0604020202020204" pitchFamily="34" charset="0"/>
              <a:buChar char="•"/>
            </a:pPr>
            <a:r>
              <a:rPr lang="en-US" sz="2400" dirty="0">
                <a:solidFill>
                  <a:srgbClr val="000000"/>
                </a:solidFill>
                <a:latin typeface="Abadi" panose="020B0604020104020204" pitchFamily="34" charset="0"/>
              </a:rPr>
              <a:t>Optimizing the ROP is a key aspect to reduce total well </a:t>
            </a:r>
            <a:r>
              <a:rPr lang="en-US" sz="2400" dirty="0" err="1">
                <a:solidFill>
                  <a:srgbClr val="000000"/>
                </a:solidFill>
                <a:latin typeface="Abadi" panose="020B0604020104020204" pitchFamily="34" charset="0"/>
              </a:rPr>
              <a:t>cost,hence</a:t>
            </a:r>
            <a:r>
              <a:rPr lang="en-US" sz="2400" dirty="0">
                <a:solidFill>
                  <a:srgbClr val="000000"/>
                </a:solidFill>
                <a:latin typeface="Abadi" panose="020B0604020104020204" pitchFamily="34" charset="0"/>
              </a:rPr>
              <a:t> it is imperative that the optimal model is utilized.</a:t>
            </a:r>
          </a:p>
          <a:p>
            <a:r>
              <a:rPr lang="en-US" sz="2400" dirty="0">
                <a:solidFill>
                  <a:srgbClr val="000000"/>
                </a:solidFill>
                <a:latin typeface="Abadi" panose="020B0604020104020204" pitchFamily="34" charset="0"/>
              </a:rPr>
              <a:t>I consider this work a continuous work in project as it’d be constantly updated should I be able to come up with better and more effective models.</a:t>
            </a:r>
            <a:endParaRPr lang="en-US" sz="2400" dirty="0">
              <a:latin typeface="Abadi" panose="020B0604020104020204" pitchFamily="34" charset="0"/>
            </a:endParaRPr>
          </a:p>
          <a:p>
            <a:r>
              <a:rPr lang="en-US" sz="2400" dirty="0">
                <a:latin typeface="Abadi" panose="020B0604020104020204" pitchFamily="34" charset="0"/>
              </a:rPr>
              <a:t> </a:t>
            </a:r>
            <a:endParaRPr lang="en-NG" sz="2400" dirty="0">
              <a:latin typeface="Abadi" panose="020B0604020104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7858456-BC06-0554-E0C0-E1616F9CDCB5}"/>
                  </a:ext>
                </a:extLst>
              </p14:cNvPr>
              <p14:cNvContentPartPr/>
              <p14:nvPr/>
            </p14:nvContentPartPr>
            <p14:xfrm>
              <a:off x="2998440" y="1035936"/>
              <a:ext cx="360" cy="360"/>
            </p14:xfrm>
          </p:contentPart>
        </mc:Choice>
        <mc:Fallback>
          <p:pic>
            <p:nvPicPr>
              <p:cNvPr id="4" name="Ink 3">
                <a:extLst>
                  <a:ext uri="{FF2B5EF4-FFF2-40B4-BE49-F238E27FC236}">
                    <a16:creationId xmlns:a16="http://schemas.microsoft.com/office/drawing/2014/main" id="{A7858456-BC06-0554-E0C0-E1616F9CDCB5}"/>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7F6CEA7-5294-D374-744B-DBEF1F1FB09B}"/>
                  </a:ext>
                </a:extLst>
              </p14:cNvPr>
              <p14:cNvContentPartPr/>
              <p14:nvPr/>
            </p14:nvContentPartPr>
            <p14:xfrm>
              <a:off x="2998440" y="1035936"/>
              <a:ext cx="360" cy="360"/>
            </p14:xfrm>
          </p:contentPart>
        </mc:Choice>
        <mc:Fallback>
          <p:pic>
            <p:nvPicPr>
              <p:cNvPr id="5" name="Ink 4">
                <a:extLst>
                  <a:ext uri="{FF2B5EF4-FFF2-40B4-BE49-F238E27FC236}">
                    <a16:creationId xmlns:a16="http://schemas.microsoft.com/office/drawing/2014/main" id="{07F6CEA7-5294-D374-744B-DBEF1F1FB09B}"/>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CC09C342-C962-0360-7DEA-9CCDF7AFC270}"/>
                  </a:ext>
                </a:extLst>
              </p14:cNvPr>
              <p14:cNvContentPartPr/>
              <p14:nvPr/>
            </p14:nvContentPartPr>
            <p14:xfrm>
              <a:off x="2993760" y="1035936"/>
              <a:ext cx="5040" cy="360"/>
            </p14:xfrm>
          </p:contentPart>
        </mc:Choice>
        <mc:Fallback>
          <p:pic>
            <p:nvPicPr>
              <p:cNvPr id="6" name="Ink 5">
                <a:extLst>
                  <a:ext uri="{FF2B5EF4-FFF2-40B4-BE49-F238E27FC236}">
                    <a16:creationId xmlns:a16="http://schemas.microsoft.com/office/drawing/2014/main" id="{CC09C342-C962-0360-7DEA-9CCDF7AFC270}"/>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7239482A-F164-9A58-C333-93F017786E4B}"/>
                  </a:ext>
                </a:extLst>
              </p14:cNvPr>
              <p14:cNvContentPartPr/>
              <p14:nvPr/>
            </p14:nvContentPartPr>
            <p14:xfrm>
              <a:off x="3729960" y="950616"/>
              <a:ext cx="360" cy="360"/>
            </p14:xfrm>
          </p:contentPart>
        </mc:Choice>
        <mc:Fallback>
          <p:pic>
            <p:nvPicPr>
              <p:cNvPr id="7" name="Ink 6">
                <a:extLst>
                  <a:ext uri="{FF2B5EF4-FFF2-40B4-BE49-F238E27FC236}">
                    <a16:creationId xmlns:a16="http://schemas.microsoft.com/office/drawing/2014/main" id="{7239482A-F164-9A58-C333-93F017786E4B}"/>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17F0E454-BF33-0EF2-54C7-218047FAF098}"/>
                  </a:ext>
                </a:extLst>
              </p14:cNvPr>
              <p14:cNvContentPartPr/>
              <p14:nvPr/>
            </p14:nvContentPartPr>
            <p14:xfrm>
              <a:off x="3620520" y="1047816"/>
              <a:ext cx="360" cy="360"/>
            </p14:xfrm>
          </p:contentPart>
        </mc:Choice>
        <mc:Fallback>
          <p:pic>
            <p:nvPicPr>
              <p:cNvPr id="8" name="Ink 7">
                <a:extLst>
                  <a:ext uri="{FF2B5EF4-FFF2-40B4-BE49-F238E27FC236}">
                    <a16:creationId xmlns:a16="http://schemas.microsoft.com/office/drawing/2014/main" id="{17F0E454-BF33-0EF2-54C7-218047FAF098}"/>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4E6C6A4B-8E6F-FB0B-0B63-F05F08797A11}"/>
                  </a:ext>
                </a:extLst>
              </p14:cNvPr>
              <p14:cNvContentPartPr/>
              <p14:nvPr/>
            </p14:nvContentPartPr>
            <p14:xfrm>
              <a:off x="2047680" y="1023696"/>
              <a:ext cx="360" cy="360"/>
            </p14:xfrm>
          </p:contentPart>
        </mc:Choice>
        <mc:Fallback>
          <p:pic>
            <p:nvPicPr>
              <p:cNvPr id="9" name="Ink 8">
                <a:extLst>
                  <a:ext uri="{FF2B5EF4-FFF2-40B4-BE49-F238E27FC236}">
                    <a16:creationId xmlns:a16="http://schemas.microsoft.com/office/drawing/2014/main" id="{4E6C6A4B-8E6F-FB0B-0B63-F05F08797A11}"/>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260910C8-AC0E-2F24-B3FD-BD70240BEA89}"/>
                  </a:ext>
                </a:extLst>
              </p14:cNvPr>
              <p14:cNvContentPartPr/>
              <p14:nvPr/>
            </p14:nvContentPartPr>
            <p14:xfrm>
              <a:off x="2084400" y="1023696"/>
              <a:ext cx="5040" cy="360"/>
            </p14:xfrm>
          </p:contentPart>
        </mc:Choice>
        <mc:Fallback>
          <p:pic>
            <p:nvPicPr>
              <p:cNvPr id="10" name="Ink 9">
                <a:extLst>
                  <a:ext uri="{FF2B5EF4-FFF2-40B4-BE49-F238E27FC236}">
                    <a16:creationId xmlns:a16="http://schemas.microsoft.com/office/drawing/2014/main" id="{260910C8-AC0E-2F24-B3FD-BD70240BEA89}"/>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E9EBB453-4A41-ED26-D1ED-994C496E62BE}"/>
                  </a:ext>
                </a:extLst>
              </p14:cNvPr>
              <p14:cNvContentPartPr/>
              <p14:nvPr/>
            </p14:nvContentPartPr>
            <p14:xfrm>
              <a:off x="1987200" y="1011456"/>
              <a:ext cx="360" cy="360"/>
            </p14:xfrm>
          </p:contentPart>
        </mc:Choice>
        <mc:Fallback>
          <p:pic>
            <p:nvPicPr>
              <p:cNvPr id="11" name="Ink 10">
                <a:extLst>
                  <a:ext uri="{FF2B5EF4-FFF2-40B4-BE49-F238E27FC236}">
                    <a16:creationId xmlns:a16="http://schemas.microsoft.com/office/drawing/2014/main" id="{E9EBB453-4A41-ED26-D1ED-994C496E62BE}"/>
                  </a:ext>
                </a:extLst>
              </p:cNvPr>
              <p:cNvPicPr/>
              <p:nvPr/>
            </p:nvPicPr>
            <p:blipFill>
              <a:blip r:embed="rId3"/>
              <a:stretch>
                <a:fillRect/>
              </a:stretch>
            </p:blipFill>
            <p:spPr>
              <a:xfrm>
                <a:off x="1897200" y="831456"/>
                <a:ext cx="180000" cy="360000"/>
              </a:xfrm>
              <a:prstGeom prst="rect">
                <a:avLst/>
              </a:prstGeom>
            </p:spPr>
          </p:pic>
        </mc:Fallback>
      </mc:AlternateContent>
      <p:sp>
        <p:nvSpPr>
          <p:cNvPr id="12" name="TextBox 11">
            <a:extLst>
              <a:ext uri="{FF2B5EF4-FFF2-40B4-BE49-F238E27FC236}">
                <a16:creationId xmlns:a16="http://schemas.microsoft.com/office/drawing/2014/main" id="{15D18701-7899-B607-F8F6-1FF779EBA920}"/>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CONCLUSION</a:t>
            </a:r>
            <a:endParaRPr lang="en-CH" sz="4000" b="1" dirty="0">
              <a:solidFill>
                <a:schemeClr val="accent1">
                  <a:lumMod val="75000"/>
                </a:schemeClr>
              </a:solidFill>
            </a:endParaRPr>
          </a:p>
        </p:txBody>
      </p:sp>
      <p:cxnSp>
        <p:nvCxnSpPr>
          <p:cNvPr id="13" name="Straight Connector 12">
            <a:extLst>
              <a:ext uri="{FF2B5EF4-FFF2-40B4-BE49-F238E27FC236}">
                <a16:creationId xmlns:a16="http://schemas.microsoft.com/office/drawing/2014/main" id="{8FD7CF69-BAA8-1AC1-D0A0-4C6DC155CFE7}"/>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217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C31DC5-A955-342B-0001-B44FBB01C074}"/>
              </a:ext>
            </a:extLst>
          </p:cNvPr>
          <p:cNvSpPr txBox="1"/>
          <p:nvPr/>
        </p:nvSpPr>
        <p:spPr>
          <a:xfrm>
            <a:off x="818586" y="1649718"/>
            <a:ext cx="9852656"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badi" panose="020B0604020104020204" pitchFamily="34" charset="0"/>
              </a:rPr>
              <a:t>The data contained a large number of outliers across its features and sufficient information regarding the accepted industry range of values could not be ascertained and as such the outliers were removed following statistical guidelines.</a:t>
            </a:r>
          </a:p>
          <a:p>
            <a:pPr marL="342900" indent="-342900">
              <a:buFont typeface="Arial" panose="020B0604020202020204" pitchFamily="34" charset="0"/>
              <a:buChar char="•"/>
            </a:pPr>
            <a:endParaRPr lang="en-US" sz="2400" dirty="0">
              <a:latin typeface="Abadi" panose="020B0604020104020204" pitchFamily="34" charset="0"/>
            </a:endParaRPr>
          </a:p>
          <a:p>
            <a:pPr marL="342900" indent="-342900">
              <a:buFont typeface="Arial" panose="020B0604020202020204" pitchFamily="34" charset="0"/>
              <a:buChar char="•"/>
            </a:pPr>
            <a:r>
              <a:rPr lang="en-US" sz="2400" dirty="0">
                <a:latin typeface="Abadi" panose="020B0604020104020204" pitchFamily="34" charset="0"/>
              </a:rPr>
              <a:t>Support vector machine requires significantly high computational time to fit the data despite just tuning a minimal number of hyper parameters.</a:t>
            </a:r>
          </a:p>
          <a:p>
            <a:pPr marL="342900" indent="-342900">
              <a:buFont typeface="Arial" panose="020B0604020202020204" pitchFamily="34" charset="0"/>
              <a:buChar char="•"/>
            </a:pPr>
            <a:endParaRPr lang="en-US" sz="2400" dirty="0">
              <a:latin typeface="Abadi" panose="020B0604020104020204" pitchFamily="34" charset="0"/>
            </a:endParaRPr>
          </a:p>
          <a:p>
            <a:pPr marL="342900" indent="-342900">
              <a:buFont typeface="Arial" panose="020B0604020202020204" pitchFamily="34" charset="0"/>
              <a:buChar char="•"/>
            </a:pPr>
            <a:r>
              <a:rPr lang="en-US" sz="2400" dirty="0">
                <a:latin typeface="Abadi" panose="020B0604020104020204" pitchFamily="34" charset="0"/>
              </a:rPr>
              <a:t>The ideal hyper parameters for a specific model could not be ascertained as the tuned hyper parameters were chosen intuitively.</a:t>
            </a:r>
            <a:endParaRPr lang="en-NG" sz="2400" dirty="0">
              <a:latin typeface="Abadi" panose="020B0604020104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7858456-BC06-0554-E0C0-E1616F9CDCB5}"/>
                  </a:ext>
                </a:extLst>
              </p14:cNvPr>
              <p14:cNvContentPartPr/>
              <p14:nvPr/>
            </p14:nvContentPartPr>
            <p14:xfrm>
              <a:off x="2998440" y="1035936"/>
              <a:ext cx="360" cy="360"/>
            </p14:xfrm>
          </p:contentPart>
        </mc:Choice>
        <mc:Fallback>
          <p:pic>
            <p:nvPicPr>
              <p:cNvPr id="4" name="Ink 3">
                <a:extLst>
                  <a:ext uri="{FF2B5EF4-FFF2-40B4-BE49-F238E27FC236}">
                    <a16:creationId xmlns:a16="http://schemas.microsoft.com/office/drawing/2014/main" id="{A7858456-BC06-0554-E0C0-E1616F9CDCB5}"/>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7F6CEA7-5294-D374-744B-DBEF1F1FB09B}"/>
                  </a:ext>
                </a:extLst>
              </p14:cNvPr>
              <p14:cNvContentPartPr/>
              <p14:nvPr/>
            </p14:nvContentPartPr>
            <p14:xfrm>
              <a:off x="2998440" y="1035936"/>
              <a:ext cx="360" cy="360"/>
            </p14:xfrm>
          </p:contentPart>
        </mc:Choice>
        <mc:Fallback>
          <p:pic>
            <p:nvPicPr>
              <p:cNvPr id="5" name="Ink 4">
                <a:extLst>
                  <a:ext uri="{FF2B5EF4-FFF2-40B4-BE49-F238E27FC236}">
                    <a16:creationId xmlns:a16="http://schemas.microsoft.com/office/drawing/2014/main" id="{07F6CEA7-5294-D374-744B-DBEF1F1FB09B}"/>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CC09C342-C962-0360-7DEA-9CCDF7AFC270}"/>
                  </a:ext>
                </a:extLst>
              </p14:cNvPr>
              <p14:cNvContentPartPr/>
              <p14:nvPr/>
            </p14:nvContentPartPr>
            <p14:xfrm>
              <a:off x="2993760" y="1035936"/>
              <a:ext cx="5040" cy="360"/>
            </p14:xfrm>
          </p:contentPart>
        </mc:Choice>
        <mc:Fallback>
          <p:pic>
            <p:nvPicPr>
              <p:cNvPr id="6" name="Ink 5">
                <a:extLst>
                  <a:ext uri="{FF2B5EF4-FFF2-40B4-BE49-F238E27FC236}">
                    <a16:creationId xmlns:a16="http://schemas.microsoft.com/office/drawing/2014/main" id="{CC09C342-C962-0360-7DEA-9CCDF7AFC270}"/>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7239482A-F164-9A58-C333-93F017786E4B}"/>
                  </a:ext>
                </a:extLst>
              </p14:cNvPr>
              <p14:cNvContentPartPr/>
              <p14:nvPr/>
            </p14:nvContentPartPr>
            <p14:xfrm>
              <a:off x="3729960" y="950616"/>
              <a:ext cx="360" cy="360"/>
            </p14:xfrm>
          </p:contentPart>
        </mc:Choice>
        <mc:Fallback>
          <p:pic>
            <p:nvPicPr>
              <p:cNvPr id="7" name="Ink 6">
                <a:extLst>
                  <a:ext uri="{FF2B5EF4-FFF2-40B4-BE49-F238E27FC236}">
                    <a16:creationId xmlns:a16="http://schemas.microsoft.com/office/drawing/2014/main" id="{7239482A-F164-9A58-C333-93F017786E4B}"/>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17F0E454-BF33-0EF2-54C7-218047FAF098}"/>
                  </a:ext>
                </a:extLst>
              </p14:cNvPr>
              <p14:cNvContentPartPr/>
              <p14:nvPr/>
            </p14:nvContentPartPr>
            <p14:xfrm>
              <a:off x="3620520" y="1047816"/>
              <a:ext cx="360" cy="360"/>
            </p14:xfrm>
          </p:contentPart>
        </mc:Choice>
        <mc:Fallback>
          <p:pic>
            <p:nvPicPr>
              <p:cNvPr id="8" name="Ink 7">
                <a:extLst>
                  <a:ext uri="{FF2B5EF4-FFF2-40B4-BE49-F238E27FC236}">
                    <a16:creationId xmlns:a16="http://schemas.microsoft.com/office/drawing/2014/main" id="{17F0E454-BF33-0EF2-54C7-218047FAF098}"/>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4E6C6A4B-8E6F-FB0B-0B63-F05F08797A11}"/>
                  </a:ext>
                </a:extLst>
              </p14:cNvPr>
              <p14:cNvContentPartPr/>
              <p14:nvPr/>
            </p14:nvContentPartPr>
            <p14:xfrm>
              <a:off x="2047680" y="1023696"/>
              <a:ext cx="360" cy="360"/>
            </p14:xfrm>
          </p:contentPart>
        </mc:Choice>
        <mc:Fallback>
          <p:pic>
            <p:nvPicPr>
              <p:cNvPr id="9" name="Ink 8">
                <a:extLst>
                  <a:ext uri="{FF2B5EF4-FFF2-40B4-BE49-F238E27FC236}">
                    <a16:creationId xmlns:a16="http://schemas.microsoft.com/office/drawing/2014/main" id="{4E6C6A4B-8E6F-FB0B-0B63-F05F08797A11}"/>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260910C8-AC0E-2F24-B3FD-BD70240BEA89}"/>
                  </a:ext>
                </a:extLst>
              </p14:cNvPr>
              <p14:cNvContentPartPr/>
              <p14:nvPr/>
            </p14:nvContentPartPr>
            <p14:xfrm>
              <a:off x="2084400" y="1023696"/>
              <a:ext cx="5040" cy="360"/>
            </p14:xfrm>
          </p:contentPart>
        </mc:Choice>
        <mc:Fallback>
          <p:pic>
            <p:nvPicPr>
              <p:cNvPr id="10" name="Ink 9">
                <a:extLst>
                  <a:ext uri="{FF2B5EF4-FFF2-40B4-BE49-F238E27FC236}">
                    <a16:creationId xmlns:a16="http://schemas.microsoft.com/office/drawing/2014/main" id="{260910C8-AC0E-2F24-B3FD-BD70240BEA89}"/>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E9EBB453-4A41-ED26-D1ED-994C496E62BE}"/>
                  </a:ext>
                </a:extLst>
              </p14:cNvPr>
              <p14:cNvContentPartPr/>
              <p14:nvPr/>
            </p14:nvContentPartPr>
            <p14:xfrm>
              <a:off x="1987200" y="1011456"/>
              <a:ext cx="360" cy="360"/>
            </p14:xfrm>
          </p:contentPart>
        </mc:Choice>
        <mc:Fallback>
          <p:pic>
            <p:nvPicPr>
              <p:cNvPr id="11" name="Ink 10">
                <a:extLst>
                  <a:ext uri="{FF2B5EF4-FFF2-40B4-BE49-F238E27FC236}">
                    <a16:creationId xmlns:a16="http://schemas.microsoft.com/office/drawing/2014/main" id="{E9EBB453-4A41-ED26-D1ED-994C496E62BE}"/>
                  </a:ext>
                </a:extLst>
              </p:cNvPr>
              <p:cNvPicPr/>
              <p:nvPr/>
            </p:nvPicPr>
            <p:blipFill>
              <a:blip r:embed="rId3"/>
              <a:stretch>
                <a:fillRect/>
              </a:stretch>
            </p:blipFill>
            <p:spPr>
              <a:xfrm>
                <a:off x="1897200" y="831456"/>
                <a:ext cx="180000" cy="360000"/>
              </a:xfrm>
              <a:prstGeom prst="rect">
                <a:avLst/>
              </a:prstGeom>
            </p:spPr>
          </p:pic>
        </mc:Fallback>
      </mc:AlternateContent>
      <p:sp>
        <p:nvSpPr>
          <p:cNvPr id="12" name="TextBox 11">
            <a:extLst>
              <a:ext uri="{FF2B5EF4-FFF2-40B4-BE49-F238E27FC236}">
                <a16:creationId xmlns:a16="http://schemas.microsoft.com/office/drawing/2014/main" id="{15D18701-7899-B607-F8F6-1FF779EBA920}"/>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LIMITATIONS</a:t>
            </a:r>
            <a:endParaRPr lang="en-CH" sz="4000" b="1" dirty="0">
              <a:solidFill>
                <a:schemeClr val="accent1">
                  <a:lumMod val="75000"/>
                </a:schemeClr>
              </a:solidFill>
            </a:endParaRPr>
          </a:p>
        </p:txBody>
      </p:sp>
      <p:cxnSp>
        <p:nvCxnSpPr>
          <p:cNvPr id="13" name="Straight Connector 12">
            <a:extLst>
              <a:ext uri="{FF2B5EF4-FFF2-40B4-BE49-F238E27FC236}">
                <a16:creationId xmlns:a16="http://schemas.microsoft.com/office/drawing/2014/main" id="{8FD7CF69-BAA8-1AC1-D0A0-4C6DC155CFE7}"/>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810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7858456-BC06-0554-E0C0-E1616F9CDCB5}"/>
                  </a:ext>
                </a:extLst>
              </p14:cNvPr>
              <p14:cNvContentPartPr/>
              <p14:nvPr/>
            </p14:nvContentPartPr>
            <p14:xfrm>
              <a:off x="2998440" y="1035936"/>
              <a:ext cx="360" cy="360"/>
            </p14:xfrm>
          </p:contentPart>
        </mc:Choice>
        <mc:Fallback>
          <p:pic>
            <p:nvPicPr>
              <p:cNvPr id="4" name="Ink 3">
                <a:extLst>
                  <a:ext uri="{FF2B5EF4-FFF2-40B4-BE49-F238E27FC236}">
                    <a16:creationId xmlns:a16="http://schemas.microsoft.com/office/drawing/2014/main" id="{A7858456-BC06-0554-E0C0-E1616F9CDCB5}"/>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7F6CEA7-5294-D374-744B-DBEF1F1FB09B}"/>
                  </a:ext>
                </a:extLst>
              </p14:cNvPr>
              <p14:cNvContentPartPr/>
              <p14:nvPr/>
            </p14:nvContentPartPr>
            <p14:xfrm>
              <a:off x="2998440" y="1035936"/>
              <a:ext cx="360" cy="360"/>
            </p14:xfrm>
          </p:contentPart>
        </mc:Choice>
        <mc:Fallback>
          <p:pic>
            <p:nvPicPr>
              <p:cNvPr id="5" name="Ink 4">
                <a:extLst>
                  <a:ext uri="{FF2B5EF4-FFF2-40B4-BE49-F238E27FC236}">
                    <a16:creationId xmlns:a16="http://schemas.microsoft.com/office/drawing/2014/main" id="{07F6CEA7-5294-D374-744B-DBEF1F1FB09B}"/>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CC09C342-C962-0360-7DEA-9CCDF7AFC270}"/>
                  </a:ext>
                </a:extLst>
              </p14:cNvPr>
              <p14:cNvContentPartPr/>
              <p14:nvPr/>
            </p14:nvContentPartPr>
            <p14:xfrm>
              <a:off x="2993760" y="1035936"/>
              <a:ext cx="5040" cy="360"/>
            </p14:xfrm>
          </p:contentPart>
        </mc:Choice>
        <mc:Fallback>
          <p:pic>
            <p:nvPicPr>
              <p:cNvPr id="6" name="Ink 5">
                <a:extLst>
                  <a:ext uri="{FF2B5EF4-FFF2-40B4-BE49-F238E27FC236}">
                    <a16:creationId xmlns:a16="http://schemas.microsoft.com/office/drawing/2014/main" id="{CC09C342-C962-0360-7DEA-9CCDF7AFC270}"/>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7239482A-F164-9A58-C333-93F017786E4B}"/>
                  </a:ext>
                </a:extLst>
              </p14:cNvPr>
              <p14:cNvContentPartPr/>
              <p14:nvPr/>
            </p14:nvContentPartPr>
            <p14:xfrm>
              <a:off x="3729960" y="950616"/>
              <a:ext cx="360" cy="360"/>
            </p14:xfrm>
          </p:contentPart>
        </mc:Choice>
        <mc:Fallback>
          <p:pic>
            <p:nvPicPr>
              <p:cNvPr id="7" name="Ink 6">
                <a:extLst>
                  <a:ext uri="{FF2B5EF4-FFF2-40B4-BE49-F238E27FC236}">
                    <a16:creationId xmlns:a16="http://schemas.microsoft.com/office/drawing/2014/main" id="{7239482A-F164-9A58-C333-93F017786E4B}"/>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17F0E454-BF33-0EF2-54C7-218047FAF098}"/>
                  </a:ext>
                </a:extLst>
              </p14:cNvPr>
              <p14:cNvContentPartPr/>
              <p14:nvPr/>
            </p14:nvContentPartPr>
            <p14:xfrm>
              <a:off x="3620520" y="1047816"/>
              <a:ext cx="360" cy="360"/>
            </p14:xfrm>
          </p:contentPart>
        </mc:Choice>
        <mc:Fallback>
          <p:pic>
            <p:nvPicPr>
              <p:cNvPr id="8" name="Ink 7">
                <a:extLst>
                  <a:ext uri="{FF2B5EF4-FFF2-40B4-BE49-F238E27FC236}">
                    <a16:creationId xmlns:a16="http://schemas.microsoft.com/office/drawing/2014/main" id="{17F0E454-BF33-0EF2-54C7-218047FAF098}"/>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4E6C6A4B-8E6F-FB0B-0B63-F05F08797A11}"/>
                  </a:ext>
                </a:extLst>
              </p14:cNvPr>
              <p14:cNvContentPartPr/>
              <p14:nvPr/>
            </p14:nvContentPartPr>
            <p14:xfrm>
              <a:off x="2047680" y="1023696"/>
              <a:ext cx="360" cy="360"/>
            </p14:xfrm>
          </p:contentPart>
        </mc:Choice>
        <mc:Fallback>
          <p:pic>
            <p:nvPicPr>
              <p:cNvPr id="9" name="Ink 8">
                <a:extLst>
                  <a:ext uri="{FF2B5EF4-FFF2-40B4-BE49-F238E27FC236}">
                    <a16:creationId xmlns:a16="http://schemas.microsoft.com/office/drawing/2014/main" id="{4E6C6A4B-8E6F-FB0B-0B63-F05F08797A11}"/>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260910C8-AC0E-2F24-B3FD-BD70240BEA89}"/>
                  </a:ext>
                </a:extLst>
              </p14:cNvPr>
              <p14:cNvContentPartPr/>
              <p14:nvPr/>
            </p14:nvContentPartPr>
            <p14:xfrm>
              <a:off x="2084400" y="1023696"/>
              <a:ext cx="5040" cy="360"/>
            </p14:xfrm>
          </p:contentPart>
        </mc:Choice>
        <mc:Fallback>
          <p:pic>
            <p:nvPicPr>
              <p:cNvPr id="10" name="Ink 9">
                <a:extLst>
                  <a:ext uri="{FF2B5EF4-FFF2-40B4-BE49-F238E27FC236}">
                    <a16:creationId xmlns:a16="http://schemas.microsoft.com/office/drawing/2014/main" id="{260910C8-AC0E-2F24-B3FD-BD70240BEA89}"/>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E9EBB453-4A41-ED26-D1ED-994C496E62BE}"/>
                  </a:ext>
                </a:extLst>
              </p14:cNvPr>
              <p14:cNvContentPartPr/>
              <p14:nvPr/>
            </p14:nvContentPartPr>
            <p14:xfrm>
              <a:off x="1987200" y="1011456"/>
              <a:ext cx="360" cy="360"/>
            </p14:xfrm>
          </p:contentPart>
        </mc:Choice>
        <mc:Fallback>
          <p:pic>
            <p:nvPicPr>
              <p:cNvPr id="11" name="Ink 10">
                <a:extLst>
                  <a:ext uri="{FF2B5EF4-FFF2-40B4-BE49-F238E27FC236}">
                    <a16:creationId xmlns:a16="http://schemas.microsoft.com/office/drawing/2014/main" id="{E9EBB453-4A41-ED26-D1ED-994C496E62BE}"/>
                  </a:ext>
                </a:extLst>
              </p:cNvPr>
              <p:cNvPicPr/>
              <p:nvPr/>
            </p:nvPicPr>
            <p:blipFill>
              <a:blip r:embed="rId3"/>
              <a:stretch>
                <a:fillRect/>
              </a:stretch>
            </p:blipFill>
            <p:spPr>
              <a:xfrm>
                <a:off x="1897200" y="831456"/>
                <a:ext cx="180000" cy="360000"/>
              </a:xfrm>
              <a:prstGeom prst="rect">
                <a:avLst/>
              </a:prstGeom>
            </p:spPr>
          </p:pic>
        </mc:Fallback>
      </mc:AlternateContent>
      <p:sp>
        <p:nvSpPr>
          <p:cNvPr id="12" name="TextBox 11">
            <a:extLst>
              <a:ext uri="{FF2B5EF4-FFF2-40B4-BE49-F238E27FC236}">
                <a16:creationId xmlns:a16="http://schemas.microsoft.com/office/drawing/2014/main" id="{15D18701-7899-B607-F8F6-1FF779EBA920}"/>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REFERENCES</a:t>
            </a:r>
            <a:endParaRPr lang="en-CH" sz="4000" b="1" dirty="0">
              <a:solidFill>
                <a:schemeClr val="accent1">
                  <a:lumMod val="75000"/>
                </a:schemeClr>
              </a:solidFill>
            </a:endParaRPr>
          </a:p>
        </p:txBody>
      </p:sp>
      <p:cxnSp>
        <p:nvCxnSpPr>
          <p:cNvPr id="13" name="Straight Connector 12">
            <a:extLst>
              <a:ext uri="{FF2B5EF4-FFF2-40B4-BE49-F238E27FC236}">
                <a16:creationId xmlns:a16="http://schemas.microsoft.com/office/drawing/2014/main" id="{8FD7CF69-BAA8-1AC1-D0A0-4C6DC155CFE7}"/>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F001959-F39A-0E84-96CF-212CEB53180B}"/>
              </a:ext>
            </a:extLst>
          </p:cNvPr>
          <p:cNvSpPr txBox="1"/>
          <p:nvPr/>
        </p:nvSpPr>
        <p:spPr>
          <a:xfrm>
            <a:off x="818586" y="1989034"/>
            <a:ext cx="7996941" cy="3139321"/>
          </a:xfrm>
          <a:prstGeom prst="rect">
            <a:avLst/>
          </a:prstGeom>
          <a:noFill/>
        </p:spPr>
        <p:txBody>
          <a:bodyPr wrap="square">
            <a:spAutoFit/>
          </a:bodyPr>
          <a:lstStyle/>
          <a:p>
            <a:pPr marL="285750" indent="-285750">
              <a:buFont typeface="Arial" panose="020B0604020202020204" pitchFamily="34" charset="0"/>
              <a:buChar char="•"/>
            </a:pPr>
            <a:r>
              <a:rPr lang="en-US" dirty="0">
                <a:latin typeface="Abadi" panose="020B0604020104020204" pitchFamily="34" charset="0"/>
                <a:hlinkClick r:id="rId12"/>
              </a:rPr>
              <a:t>https://link.springer.com/article/10.1007/s13202-0210-01394-w</a:t>
            </a:r>
            <a:endParaRPr lang="en-US" dirty="0">
              <a:latin typeface="Abadi" panose="020B0604020104020204" pitchFamily="34" charset="0"/>
            </a:endParaRP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dirty="0">
                <a:latin typeface="Abadi" panose="020B0604020104020204" pitchFamily="34" charset="0"/>
                <a:hlinkClick r:id="rId13"/>
              </a:rPr>
              <a:t>https://www.sciencedirect.com/science/article/pii/S2090447920301350</a:t>
            </a:r>
            <a:endParaRPr lang="en-US" dirty="0">
              <a:latin typeface="Abadi" panose="020B0604020104020204" pitchFamily="34" charset="0"/>
            </a:endParaRP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dirty="0">
                <a:latin typeface="Abadi" panose="020B0604020104020204" pitchFamily="34" charset="0"/>
                <a:hlinkClick r:id="rId14"/>
              </a:rPr>
              <a:t>https://www.researchgate.net/publication/286600958_Real-time_prediction_of_rate_of_penetration_during_drilling_operation_in_oil_and_gas_wells</a:t>
            </a:r>
            <a:endParaRPr lang="en-US" dirty="0">
              <a:latin typeface="Abadi" panose="020B0604020104020204" pitchFamily="34" charset="0"/>
            </a:endParaRP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dirty="0">
                <a:hlinkClick r:id="rId15"/>
              </a:rPr>
              <a:t>https://github.com/Arbi-ben-aoun/Drilling-rate-of-penetration-prediction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CH" dirty="0"/>
          </a:p>
        </p:txBody>
      </p:sp>
    </p:spTree>
    <p:extLst>
      <p:ext uri="{BB962C8B-B14F-4D97-AF65-F5344CB8AC3E}">
        <p14:creationId xmlns:p14="http://schemas.microsoft.com/office/powerpoint/2010/main" val="56102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B7497AF-F38B-86D1-3515-E983A01EFAAD}"/>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7B7497AF-F38B-86D1-3515-E983A01EFAAD}"/>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CF392DF-651B-5523-E048-5C847F3655A3}"/>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3CF392DF-651B-5523-E048-5C847F3655A3}"/>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BD4FE929-637F-5CC8-E63B-704BBEA0F395}"/>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BD4FE929-637F-5CC8-E63B-704BBEA0F395}"/>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A4C4A2CD-F615-0D1C-D95A-EEA2E93ECB77}"/>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A4C4A2CD-F615-0D1C-D95A-EEA2E93ECB77}"/>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9C7B1DA-7CFD-6399-B39B-CBE13537F180}"/>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19C7B1DA-7CFD-6399-B39B-CBE13537F180}"/>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E8C5F4CB-73A8-5518-C411-D463D04A9541}"/>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E8C5F4CB-73A8-5518-C411-D463D04A9541}"/>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69D04631-8E6A-2D93-D442-C9E1A56E51D8}"/>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69D04631-8E6A-2D93-D442-C9E1A56E51D8}"/>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B7B2417C-890D-A9C2-3814-C5234E4236BA}"/>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B7B2417C-890D-A9C2-3814-C5234E4236BA}"/>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6BD1633A-B71F-96A9-107A-7687674D0BE8}"/>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EXECUTIVE SUMMARY</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54A67B28-3444-0634-27CF-425E4F80D854}"/>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C8051CB2-6B95-5F97-CDE9-2FBDAE63342F}"/>
              </a:ext>
            </a:extLst>
          </p:cNvPr>
          <p:cNvSpPr txBox="1">
            <a:spLocks/>
          </p:cNvSpPr>
          <p:nvPr/>
        </p:nvSpPr>
        <p:spPr>
          <a:xfrm>
            <a:off x="781048" y="1719342"/>
            <a:ext cx="10539223" cy="463573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spcBef>
                <a:spcPts val="1400"/>
              </a:spcBef>
              <a:buNone/>
            </a:pPr>
            <a:r>
              <a:rPr lang="en-US" sz="2400" b="0" i="0" dirty="0">
                <a:solidFill>
                  <a:srgbClr val="000000"/>
                </a:solidFill>
                <a:effectLst/>
                <a:latin typeface="Abadi" panose="020B0604020104020204" pitchFamily="34" charset="0"/>
              </a:rPr>
              <a:t>With the recent developments, computing power, and availability of large data, the use of machine learning approach has spurred the interest of the oil and gas industry. Other works have been done to predict the Rate </a:t>
            </a:r>
            <a:r>
              <a:rPr lang="en-US" sz="2400" dirty="0">
                <a:solidFill>
                  <a:srgbClr val="000000"/>
                </a:solidFill>
                <a:latin typeface="Abadi" panose="020B0604020104020204" pitchFamily="34" charset="0"/>
              </a:rPr>
              <a:t>of Penetration(ROP) of Drilling</a:t>
            </a:r>
            <a:r>
              <a:rPr lang="en-US" sz="2400" b="0" i="0" dirty="0">
                <a:solidFill>
                  <a:srgbClr val="000000"/>
                </a:solidFill>
                <a:effectLst/>
                <a:latin typeface="Abadi" panose="020B0604020104020204" pitchFamily="34" charset="0"/>
              </a:rPr>
              <a:t> using machine learning. This approach uses Support Vector Machine, Random Forest, Extreme Gradient Boost and deep neural networks to predict ROP using well </a:t>
            </a:r>
            <a:r>
              <a:rPr lang="en-US" sz="2400" dirty="0">
                <a:solidFill>
                  <a:srgbClr val="000000"/>
                </a:solidFill>
                <a:latin typeface="Abadi" panose="020B0604020104020204" pitchFamily="34" charset="0"/>
              </a:rPr>
              <a:t>depth</a:t>
            </a:r>
            <a:r>
              <a:rPr lang="en-US" sz="2400" b="0" i="0" dirty="0">
                <a:solidFill>
                  <a:srgbClr val="000000"/>
                </a:solidFill>
                <a:effectLst/>
                <a:latin typeface="Abadi" panose="020B0604020104020204" pitchFamily="34" charset="0"/>
              </a:rPr>
              <a:t>, Pump pressure, Flow in velocity, and </a:t>
            </a:r>
            <a:r>
              <a:rPr lang="en-US" sz="2400" dirty="0">
                <a:solidFill>
                  <a:srgbClr val="000000"/>
                </a:solidFill>
                <a:latin typeface="Abadi" panose="020B0604020104020204" pitchFamily="34" charset="0"/>
              </a:rPr>
              <a:t>other</a:t>
            </a:r>
            <a:r>
              <a:rPr lang="en-US" sz="2400" b="0" i="0" dirty="0">
                <a:solidFill>
                  <a:srgbClr val="000000"/>
                </a:solidFill>
                <a:effectLst/>
                <a:latin typeface="Abadi" panose="020B0604020104020204" pitchFamily="34" charset="0"/>
              </a:rPr>
              <a:t> Features. The data was gotten from GitHub</a:t>
            </a:r>
            <a:r>
              <a:rPr lang="en-US" sz="2400" dirty="0">
                <a:solidFill>
                  <a:srgbClr val="000000"/>
                </a:solidFill>
                <a:latin typeface="Abadi" panose="020B0604020104020204" pitchFamily="34" charset="0"/>
              </a:rPr>
              <a:t> and wrangled. A model with an accuracy and f1 score of  0.89. </a:t>
            </a:r>
            <a:endParaRPr lang="en-US" sz="2400" dirty="0">
              <a:solidFill>
                <a:schemeClr val="tx1"/>
              </a:solidFill>
              <a:latin typeface="Abadi" panose="020B0604020104020204" pitchFamily="34" charset="0"/>
            </a:endParaRPr>
          </a:p>
        </p:txBody>
      </p:sp>
    </p:spTree>
    <p:extLst>
      <p:ext uri="{BB962C8B-B14F-4D97-AF65-F5344CB8AC3E}">
        <p14:creationId xmlns:p14="http://schemas.microsoft.com/office/powerpoint/2010/main" val="2450749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C3F62085-7659-B2F1-7EA7-357D6BA20B62}"/>
                  </a:ext>
                </a:extLst>
              </p14:cNvPr>
              <p14:cNvContentPartPr/>
              <p14:nvPr/>
            </p14:nvContentPartPr>
            <p14:xfrm>
              <a:off x="2218680" y="6595872"/>
              <a:ext cx="360" cy="360"/>
            </p14:xfrm>
          </p:contentPart>
        </mc:Choice>
        <mc:Fallback xmlns="">
          <p:pic>
            <p:nvPicPr>
              <p:cNvPr id="26" name="Ink 25">
                <a:extLst>
                  <a:ext uri="{FF2B5EF4-FFF2-40B4-BE49-F238E27FC236}">
                    <a16:creationId xmlns:a16="http://schemas.microsoft.com/office/drawing/2014/main" id="{C3F62085-7659-B2F1-7EA7-357D6BA20B62}"/>
                  </a:ext>
                </a:extLst>
              </p:cNvPr>
              <p:cNvPicPr/>
              <p:nvPr/>
            </p:nvPicPr>
            <p:blipFill>
              <a:blip r:embed="rId3"/>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28E7BBFB-44B2-9C5B-D64D-6EC5E1E432B2}"/>
                  </a:ext>
                </a:extLst>
              </p14:cNvPr>
              <p14:cNvContentPartPr/>
              <p14:nvPr/>
            </p14:nvContentPartPr>
            <p14:xfrm>
              <a:off x="2169720" y="6582912"/>
              <a:ext cx="360" cy="360"/>
            </p14:xfrm>
          </p:contentPart>
        </mc:Choice>
        <mc:Fallback xmlns="">
          <p:pic>
            <p:nvPicPr>
              <p:cNvPr id="27" name="Ink 26">
                <a:extLst>
                  <a:ext uri="{FF2B5EF4-FFF2-40B4-BE49-F238E27FC236}">
                    <a16:creationId xmlns:a16="http://schemas.microsoft.com/office/drawing/2014/main" id="{28E7BBFB-44B2-9C5B-D64D-6EC5E1E432B2}"/>
                  </a:ext>
                </a:extLst>
              </p:cNvPr>
              <p:cNvPicPr/>
              <p:nvPr/>
            </p:nvPicPr>
            <p:blipFill>
              <a:blip r:embed="rId3"/>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 name="Ink 27">
                <a:extLst>
                  <a:ext uri="{FF2B5EF4-FFF2-40B4-BE49-F238E27FC236}">
                    <a16:creationId xmlns:a16="http://schemas.microsoft.com/office/drawing/2014/main" id="{70B97DC2-7094-5CD4-5B10-FE1439A5912B}"/>
                  </a:ext>
                </a:extLst>
              </p14:cNvPr>
              <p14:cNvContentPartPr/>
              <p14:nvPr/>
            </p14:nvContentPartPr>
            <p14:xfrm>
              <a:off x="2169720" y="6582912"/>
              <a:ext cx="360" cy="360"/>
            </p14:xfrm>
          </p:contentPart>
        </mc:Choice>
        <mc:Fallback xmlns="">
          <p:pic>
            <p:nvPicPr>
              <p:cNvPr id="28" name="Ink 27">
                <a:extLst>
                  <a:ext uri="{FF2B5EF4-FFF2-40B4-BE49-F238E27FC236}">
                    <a16:creationId xmlns:a16="http://schemas.microsoft.com/office/drawing/2014/main" id="{70B97DC2-7094-5CD4-5B10-FE1439A5912B}"/>
                  </a:ext>
                </a:extLst>
              </p:cNvPr>
              <p:cNvPicPr/>
              <p:nvPr/>
            </p:nvPicPr>
            <p:blipFill>
              <a:blip r:embed="rId3"/>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C02411F0-7981-73DE-C937-4F7A3EA904C7}"/>
                  </a:ext>
                </a:extLst>
              </p14:cNvPr>
              <p14:cNvContentPartPr/>
              <p14:nvPr/>
            </p14:nvContentPartPr>
            <p14:xfrm>
              <a:off x="2169720" y="6582912"/>
              <a:ext cx="360" cy="360"/>
            </p14:xfrm>
          </p:contentPart>
        </mc:Choice>
        <mc:Fallback xmlns="">
          <p:pic>
            <p:nvPicPr>
              <p:cNvPr id="29" name="Ink 28">
                <a:extLst>
                  <a:ext uri="{FF2B5EF4-FFF2-40B4-BE49-F238E27FC236}">
                    <a16:creationId xmlns:a16="http://schemas.microsoft.com/office/drawing/2014/main" id="{C02411F0-7981-73DE-C937-4F7A3EA904C7}"/>
                  </a:ext>
                </a:extLst>
              </p:cNvPr>
              <p:cNvPicPr/>
              <p:nvPr/>
            </p:nvPicPr>
            <p:blipFill>
              <a:blip r:embed="rId3"/>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40C5EA20-5B4F-2517-440D-D6E50D22B82B}"/>
                  </a:ext>
                </a:extLst>
              </p14:cNvPr>
              <p14:cNvContentPartPr/>
              <p14:nvPr/>
            </p14:nvContentPartPr>
            <p14:xfrm>
              <a:off x="-1512000" y="5066496"/>
              <a:ext cx="360" cy="5040"/>
            </p14:xfrm>
          </p:contentPart>
        </mc:Choice>
        <mc:Fallback xmlns="">
          <p:pic>
            <p:nvPicPr>
              <p:cNvPr id="30" name="Ink 29">
                <a:extLst>
                  <a:ext uri="{FF2B5EF4-FFF2-40B4-BE49-F238E27FC236}">
                    <a16:creationId xmlns:a16="http://schemas.microsoft.com/office/drawing/2014/main" id="{40C5EA20-5B4F-2517-440D-D6E50D22B82B}"/>
                  </a:ext>
                </a:extLst>
              </p:cNvPr>
              <p:cNvPicPr/>
              <p:nvPr/>
            </p:nvPicPr>
            <p:blipFill>
              <a:blip r:embed="rId8"/>
              <a:stretch>
                <a:fillRect/>
              </a:stretch>
            </p:blipFill>
            <p:spPr>
              <a:xfrm>
                <a:off x="-1602000" y="4898496"/>
                <a:ext cx="18000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1" name="Ink 30">
                <a:extLst>
                  <a:ext uri="{FF2B5EF4-FFF2-40B4-BE49-F238E27FC236}">
                    <a16:creationId xmlns:a16="http://schemas.microsoft.com/office/drawing/2014/main" id="{FF14F589-DCAD-1D4B-4E3E-0F3D65FFC469}"/>
                  </a:ext>
                </a:extLst>
              </p14:cNvPr>
              <p14:cNvContentPartPr/>
              <p14:nvPr/>
            </p14:nvContentPartPr>
            <p14:xfrm>
              <a:off x="2998440" y="1035936"/>
              <a:ext cx="360" cy="360"/>
            </p14:xfrm>
          </p:contentPart>
        </mc:Choice>
        <mc:Fallback xmlns="">
          <p:pic>
            <p:nvPicPr>
              <p:cNvPr id="31" name="Ink 30">
                <a:extLst>
                  <a:ext uri="{FF2B5EF4-FFF2-40B4-BE49-F238E27FC236}">
                    <a16:creationId xmlns:a16="http://schemas.microsoft.com/office/drawing/2014/main" id="{FF14F589-DCAD-1D4B-4E3E-0F3D65FFC469}"/>
                  </a:ext>
                </a:extLst>
              </p:cNvPr>
              <p:cNvPicPr/>
              <p:nvPr/>
            </p:nvPicPr>
            <p:blipFill>
              <a:blip r:embed="rId10"/>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Ink 31">
                <a:extLst>
                  <a:ext uri="{FF2B5EF4-FFF2-40B4-BE49-F238E27FC236}">
                    <a16:creationId xmlns:a16="http://schemas.microsoft.com/office/drawing/2014/main" id="{FE625D96-BD6C-EFB9-F788-B5287B534BF1}"/>
                  </a:ext>
                </a:extLst>
              </p14:cNvPr>
              <p14:cNvContentPartPr/>
              <p14:nvPr/>
            </p14:nvContentPartPr>
            <p14:xfrm>
              <a:off x="2998440" y="1035936"/>
              <a:ext cx="360" cy="360"/>
            </p14:xfrm>
          </p:contentPart>
        </mc:Choice>
        <mc:Fallback xmlns="">
          <p:pic>
            <p:nvPicPr>
              <p:cNvPr id="32" name="Ink 31">
                <a:extLst>
                  <a:ext uri="{FF2B5EF4-FFF2-40B4-BE49-F238E27FC236}">
                    <a16:creationId xmlns:a16="http://schemas.microsoft.com/office/drawing/2014/main" id="{FE625D96-BD6C-EFB9-F788-B5287B534BF1}"/>
                  </a:ext>
                </a:extLst>
              </p:cNvPr>
              <p:cNvPicPr/>
              <p:nvPr/>
            </p:nvPicPr>
            <p:blipFill>
              <a:blip r:embed="rId10"/>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3" name="Ink 32">
                <a:extLst>
                  <a:ext uri="{FF2B5EF4-FFF2-40B4-BE49-F238E27FC236}">
                    <a16:creationId xmlns:a16="http://schemas.microsoft.com/office/drawing/2014/main" id="{069BE5CD-719A-00EF-BD6C-924B1B9D1E99}"/>
                  </a:ext>
                </a:extLst>
              </p14:cNvPr>
              <p14:cNvContentPartPr/>
              <p14:nvPr/>
            </p14:nvContentPartPr>
            <p14:xfrm>
              <a:off x="2993760" y="1035936"/>
              <a:ext cx="5040" cy="360"/>
            </p14:xfrm>
          </p:contentPart>
        </mc:Choice>
        <mc:Fallback xmlns="">
          <p:pic>
            <p:nvPicPr>
              <p:cNvPr id="33" name="Ink 32">
                <a:extLst>
                  <a:ext uri="{FF2B5EF4-FFF2-40B4-BE49-F238E27FC236}">
                    <a16:creationId xmlns:a16="http://schemas.microsoft.com/office/drawing/2014/main" id="{069BE5CD-719A-00EF-BD6C-924B1B9D1E99}"/>
                  </a:ext>
                </a:extLst>
              </p:cNvPr>
              <p:cNvPicPr/>
              <p:nvPr/>
            </p:nvPicPr>
            <p:blipFill>
              <a:blip r:embed="rId13"/>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4" name="Ink 33">
                <a:extLst>
                  <a:ext uri="{FF2B5EF4-FFF2-40B4-BE49-F238E27FC236}">
                    <a16:creationId xmlns:a16="http://schemas.microsoft.com/office/drawing/2014/main" id="{9114E061-C175-FD38-6ABE-2C7335A0C161}"/>
                  </a:ext>
                </a:extLst>
              </p14:cNvPr>
              <p14:cNvContentPartPr/>
              <p14:nvPr/>
            </p14:nvContentPartPr>
            <p14:xfrm>
              <a:off x="3729960" y="950616"/>
              <a:ext cx="360" cy="360"/>
            </p14:xfrm>
          </p:contentPart>
        </mc:Choice>
        <mc:Fallback xmlns="">
          <p:pic>
            <p:nvPicPr>
              <p:cNvPr id="34" name="Ink 33">
                <a:extLst>
                  <a:ext uri="{FF2B5EF4-FFF2-40B4-BE49-F238E27FC236}">
                    <a16:creationId xmlns:a16="http://schemas.microsoft.com/office/drawing/2014/main" id="{9114E061-C175-FD38-6ABE-2C7335A0C161}"/>
                  </a:ext>
                </a:extLst>
              </p:cNvPr>
              <p:cNvPicPr/>
              <p:nvPr/>
            </p:nvPicPr>
            <p:blipFill>
              <a:blip r:embed="rId10"/>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 name="Ink 34">
                <a:extLst>
                  <a:ext uri="{FF2B5EF4-FFF2-40B4-BE49-F238E27FC236}">
                    <a16:creationId xmlns:a16="http://schemas.microsoft.com/office/drawing/2014/main" id="{8BC0D8D7-193E-BBD5-50AF-53380DCD8D71}"/>
                  </a:ext>
                </a:extLst>
              </p14:cNvPr>
              <p14:cNvContentPartPr/>
              <p14:nvPr/>
            </p14:nvContentPartPr>
            <p14:xfrm>
              <a:off x="3620520" y="1047816"/>
              <a:ext cx="360" cy="360"/>
            </p14:xfrm>
          </p:contentPart>
        </mc:Choice>
        <mc:Fallback xmlns="">
          <p:pic>
            <p:nvPicPr>
              <p:cNvPr id="35" name="Ink 34">
                <a:extLst>
                  <a:ext uri="{FF2B5EF4-FFF2-40B4-BE49-F238E27FC236}">
                    <a16:creationId xmlns:a16="http://schemas.microsoft.com/office/drawing/2014/main" id="{8BC0D8D7-193E-BBD5-50AF-53380DCD8D71}"/>
                  </a:ext>
                </a:extLst>
              </p:cNvPr>
              <p:cNvPicPr/>
              <p:nvPr/>
            </p:nvPicPr>
            <p:blipFill>
              <a:blip r:embed="rId10"/>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B21B616B-AC02-8562-5272-E00CA6ED39F0}"/>
                  </a:ext>
                </a:extLst>
              </p14:cNvPr>
              <p14:cNvContentPartPr/>
              <p14:nvPr/>
            </p14:nvContentPartPr>
            <p14:xfrm>
              <a:off x="7131960" y="2462616"/>
              <a:ext cx="360" cy="360"/>
            </p14:xfrm>
          </p:contentPart>
        </mc:Choice>
        <mc:Fallback xmlns="">
          <p:pic>
            <p:nvPicPr>
              <p:cNvPr id="36" name="Ink 35">
                <a:extLst>
                  <a:ext uri="{FF2B5EF4-FFF2-40B4-BE49-F238E27FC236}">
                    <a16:creationId xmlns:a16="http://schemas.microsoft.com/office/drawing/2014/main" id="{B21B616B-AC02-8562-5272-E00CA6ED39F0}"/>
                  </a:ext>
                </a:extLst>
              </p:cNvPr>
              <p:cNvPicPr/>
              <p:nvPr/>
            </p:nvPicPr>
            <p:blipFill>
              <a:blip r:embed="rId10"/>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Ink 36">
                <a:extLst>
                  <a:ext uri="{FF2B5EF4-FFF2-40B4-BE49-F238E27FC236}">
                    <a16:creationId xmlns:a16="http://schemas.microsoft.com/office/drawing/2014/main" id="{AC0B4C1D-3DC5-9DBF-D104-206960474CFF}"/>
                  </a:ext>
                </a:extLst>
              </p14:cNvPr>
              <p14:cNvContentPartPr/>
              <p14:nvPr/>
            </p14:nvContentPartPr>
            <p14:xfrm>
              <a:off x="7131960" y="2510856"/>
              <a:ext cx="360" cy="360"/>
            </p14:xfrm>
          </p:contentPart>
        </mc:Choice>
        <mc:Fallback xmlns="">
          <p:pic>
            <p:nvPicPr>
              <p:cNvPr id="37" name="Ink 36">
                <a:extLst>
                  <a:ext uri="{FF2B5EF4-FFF2-40B4-BE49-F238E27FC236}">
                    <a16:creationId xmlns:a16="http://schemas.microsoft.com/office/drawing/2014/main" id="{AC0B4C1D-3DC5-9DBF-D104-206960474CFF}"/>
                  </a:ext>
                </a:extLst>
              </p:cNvPr>
              <p:cNvPicPr/>
              <p:nvPr/>
            </p:nvPicPr>
            <p:blipFill>
              <a:blip r:embed="rId10"/>
              <a:stretch>
                <a:fillRect/>
              </a:stretch>
            </p:blipFill>
            <p:spPr>
              <a:xfrm>
                <a:off x="7041960" y="23308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8" name="Ink 37">
                <a:extLst>
                  <a:ext uri="{FF2B5EF4-FFF2-40B4-BE49-F238E27FC236}">
                    <a16:creationId xmlns:a16="http://schemas.microsoft.com/office/drawing/2014/main" id="{69552EEE-79C2-D2E0-D243-579801C66BBD}"/>
                  </a:ext>
                </a:extLst>
              </p14:cNvPr>
              <p14:cNvContentPartPr/>
              <p14:nvPr/>
            </p14:nvContentPartPr>
            <p14:xfrm>
              <a:off x="6644160" y="4559256"/>
              <a:ext cx="360" cy="360"/>
            </p14:xfrm>
          </p:contentPart>
        </mc:Choice>
        <mc:Fallback xmlns="">
          <p:pic>
            <p:nvPicPr>
              <p:cNvPr id="38" name="Ink 37">
                <a:extLst>
                  <a:ext uri="{FF2B5EF4-FFF2-40B4-BE49-F238E27FC236}">
                    <a16:creationId xmlns:a16="http://schemas.microsoft.com/office/drawing/2014/main" id="{69552EEE-79C2-D2E0-D243-579801C66BBD}"/>
                  </a:ext>
                </a:extLst>
              </p:cNvPr>
              <p:cNvPicPr/>
              <p:nvPr/>
            </p:nvPicPr>
            <p:blipFill>
              <a:blip r:embed="rId10"/>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9" name="Ink 38">
                <a:extLst>
                  <a:ext uri="{FF2B5EF4-FFF2-40B4-BE49-F238E27FC236}">
                    <a16:creationId xmlns:a16="http://schemas.microsoft.com/office/drawing/2014/main" id="{FE02E20C-DC8A-8ECD-F082-3FD7399C89E8}"/>
                  </a:ext>
                </a:extLst>
              </p14:cNvPr>
              <p14:cNvContentPartPr/>
              <p14:nvPr/>
            </p14:nvContentPartPr>
            <p14:xfrm>
              <a:off x="-1926720" y="3961656"/>
              <a:ext cx="360" cy="360"/>
            </p14:xfrm>
          </p:contentPart>
        </mc:Choice>
        <mc:Fallback xmlns="">
          <p:pic>
            <p:nvPicPr>
              <p:cNvPr id="39" name="Ink 38">
                <a:extLst>
                  <a:ext uri="{FF2B5EF4-FFF2-40B4-BE49-F238E27FC236}">
                    <a16:creationId xmlns:a16="http://schemas.microsoft.com/office/drawing/2014/main" id="{FE02E20C-DC8A-8ECD-F082-3FD7399C89E8}"/>
                  </a:ext>
                </a:extLst>
              </p:cNvPr>
              <p:cNvPicPr/>
              <p:nvPr/>
            </p:nvPicPr>
            <p:blipFill>
              <a:blip r:embed="rId10"/>
              <a:stretch>
                <a:fillRect/>
              </a:stretch>
            </p:blipFill>
            <p:spPr>
              <a:xfrm>
                <a:off x="-2016720" y="37816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0" name="Ink 39">
                <a:extLst>
                  <a:ext uri="{FF2B5EF4-FFF2-40B4-BE49-F238E27FC236}">
                    <a16:creationId xmlns:a16="http://schemas.microsoft.com/office/drawing/2014/main" id="{32A1F287-78C9-A211-E536-267EFC16C902}"/>
                  </a:ext>
                </a:extLst>
              </p14:cNvPr>
              <p14:cNvContentPartPr/>
              <p14:nvPr/>
            </p14:nvContentPartPr>
            <p14:xfrm>
              <a:off x="-1049040" y="3218256"/>
              <a:ext cx="360" cy="360"/>
            </p14:xfrm>
          </p:contentPart>
        </mc:Choice>
        <mc:Fallback xmlns="">
          <p:pic>
            <p:nvPicPr>
              <p:cNvPr id="40" name="Ink 39">
                <a:extLst>
                  <a:ext uri="{FF2B5EF4-FFF2-40B4-BE49-F238E27FC236}">
                    <a16:creationId xmlns:a16="http://schemas.microsoft.com/office/drawing/2014/main" id="{32A1F287-78C9-A211-E536-267EFC16C902}"/>
                  </a:ext>
                </a:extLst>
              </p:cNvPr>
              <p:cNvPicPr/>
              <p:nvPr/>
            </p:nvPicPr>
            <p:blipFill>
              <a:blip r:embed="rId10"/>
              <a:stretch>
                <a:fillRect/>
              </a:stretch>
            </p:blipFill>
            <p:spPr>
              <a:xfrm>
                <a:off x="-113904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01F7D90E-7249-36F3-9F75-A4E366E56003}"/>
                  </a:ext>
                </a:extLst>
              </p14:cNvPr>
              <p14:cNvContentPartPr/>
              <p14:nvPr/>
            </p14:nvContentPartPr>
            <p14:xfrm>
              <a:off x="2047680" y="1023696"/>
              <a:ext cx="360" cy="360"/>
            </p14:xfrm>
          </p:contentPart>
        </mc:Choice>
        <mc:Fallback xmlns="">
          <p:pic>
            <p:nvPicPr>
              <p:cNvPr id="41" name="Ink 40">
                <a:extLst>
                  <a:ext uri="{FF2B5EF4-FFF2-40B4-BE49-F238E27FC236}">
                    <a16:creationId xmlns:a16="http://schemas.microsoft.com/office/drawing/2014/main" id="{01F7D90E-7249-36F3-9F75-A4E366E56003}"/>
                  </a:ext>
                </a:extLst>
              </p:cNvPr>
              <p:cNvPicPr/>
              <p:nvPr/>
            </p:nvPicPr>
            <p:blipFill>
              <a:blip r:embed="rId10"/>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2" name="Ink 41">
                <a:extLst>
                  <a:ext uri="{FF2B5EF4-FFF2-40B4-BE49-F238E27FC236}">
                    <a16:creationId xmlns:a16="http://schemas.microsoft.com/office/drawing/2014/main" id="{AD62E8DE-2DB5-3950-FC51-D29AD9447EC3}"/>
                  </a:ext>
                </a:extLst>
              </p14:cNvPr>
              <p14:cNvContentPartPr/>
              <p14:nvPr/>
            </p14:nvContentPartPr>
            <p14:xfrm>
              <a:off x="2084400" y="1023696"/>
              <a:ext cx="5040" cy="360"/>
            </p14:xfrm>
          </p:contentPart>
        </mc:Choice>
        <mc:Fallback xmlns="">
          <p:pic>
            <p:nvPicPr>
              <p:cNvPr id="42" name="Ink 41">
                <a:extLst>
                  <a:ext uri="{FF2B5EF4-FFF2-40B4-BE49-F238E27FC236}">
                    <a16:creationId xmlns:a16="http://schemas.microsoft.com/office/drawing/2014/main" id="{AD62E8DE-2DB5-3950-FC51-D29AD9447EC3}"/>
                  </a:ext>
                </a:extLst>
              </p:cNvPr>
              <p:cNvPicPr/>
              <p:nvPr/>
            </p:nvPicPr>
            <p:blipFill>
              <a:blip r:embed="rId13"/>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3" name="Ink 42">
                <a:extLst>
                  <a:ext uri="{FF2B5EF4-FFF2-40B4-BE49-F238E27FC236}">
                    <a16:creationId xmlns:a16="http://schemas.microsoft.com/office/drawing/2014/main" id="{4297AC78-37CB-2A8D-4576-FC53185E4380}"/>
                  </a:ext>
                </a:extLst>
              </p14:cNvPr>
              <p14:cNvContentPartPr/>
              <p14:nvPr/>
            </p14:nvContentPartPr>
            <p14:xfrm>
              <a:off x="1987200" y="1011456"/>
              <a:ext cx="360" cy="360"/>
            </p14:xfrm>
          </p:contentPart>
        </mc:Choice>
        <mc:Fallback xmlns="">
          <p:pic>
            <p:nvPicPr>
              <p:cNvPr id="43" name="Ink 42">
                <a:extLst>
                  <a:ext uri="{FF2B5EF4-FFF2-40B4-BE49-F238E27FC236}">
                    <a16:creationId xmlns:a16="http://schemas.microsoft.com/office/drawing/2014/main" id="{4297AC78-37CB-2A8D-4576-FC53185E4380}"/>
                  </a:ext>
                </a:extLst>
              </p:cNvPr>
              <p:cNvPicPr/>
              <p:nvPr/>
            </p:nvPicPr>
            <p:blipFill>
              <a:blip r:embed="rId10"/>
              <a:stretch>
                <a:fillRect/>
              </a:stretch>
            </p:blipFill>
            <p:spPr>
              <a:xfrm>
                <a:off x="1897200" y="8314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4" name="Ink 43">
                <a:extLst>
                  <a:ext uri="{FF2B5EF4-FFF2-40B4-BE49-F238E27FC236}">
                    <a16:creationId xmlns:a16="http://schemas.microsoft.com/office/drawing/2014/main" id="{70E6F75E-FF55-1484-B275-BC5D66E7E6A6}"/>
                  </a:ext>
                </a:extLst>
              </p14:cNvPr>
              <p14:cNvContentPartPr/>
              <p14:nvPr/>
            </p14:nvContentPartPr>
            <p14:xfrm>
              <a:off x="-1855800" y="657936"/>
              <a:ext cx="27000" cy="23400"/>
            </p14:xfrm>
          </p:contentPart>
        </mc:Choice>
        <mc:Fallback xmlns="">
          <p:pic>
            <p:nvPicPr>
              <p:cNvPr id="44" name="Ink 43">
                <a:extLst>
                  <a:ext uri="{FF2B5EF4-FFF2-40B4-BE49-F238E27FC236}">
                    <a16:creationId xmlns:a16="http://schemas.microsoft.com/office/drawing/2014/main" id="{70E6F75E-FF55-1484-B275-BC5D66E7E6A6}"/>
                  </a:ext>
                </a:extLst>
              </p:cNvPr>
              <p:cNvPicPr/>
              <p:nvPr/>
            </p:nvPicPr>
            <p:blipFill>
              <a:blip r:embed="rId25"/>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5" name="Ink 44">
                <a:extLst>
                  <a:ext uri="{FF2B5EF4-FFF2-40B4-BE49-F238E27FC236}">
                    <a16:creationId xmlns:a16="http://schemas.microsoft.com/office/drawing/2014/main" id="{3463AA3E-51D7-4D6A-45D8-384C06BB550A}"/>
                  </a:ext>
                </a:extLst>
              </p14:cNvPr>
              <p14:cNvContentPartPr/>
              <p14:nvPr/>
            </p14:nvContentPartPr>
            <p14:xfrm>
              <a:off x="-268560" y="816336"/>
              <a:ext cx="5040" cy="360"/>
            </p14:xfrm>
          </p:contentPart>
        </mc:Choice>
        <mc:Fallback xmlns="">
          <p:pic>
            <p:nvPicPr>
              <p:cNvPr id="45" name="Ink 44">
                <a:extLst>
                  <a:ext uri="{FF2B5EF4-FFF2-40B4-BE49-F238E27FC236}">
                    <a16:creationId xmlns:a16="http://schemas.microsoft.com/office/drawing/2014/main" id="{3463AA3E-51D7-4D6A-45D8-384C06BB550A}"/>
                  </a:ext>
                </a:extLst>
              </p:cNvPr>
              <p:cNvPicPr/>
              <p:nvPr/>
            </p:nvPicPr>
            <p:blipFill>
              <a:blip r:embed="rId13"/>
              <a:stretch>
                <a:fillRect/>
              </a:stretch>
            </p:blipFill>
            <p:spPr>
              <a:xfrm>
                <a:off x="-35856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6" name="Ink 45">
                <a:extLst>
                  <a:ext uri="{FF2B5EF4-FFF2-40B4-BE49-F238E27FC236}">
                    <a16:creationId xmlns:a16="http://schemas.microsoft.com/office/drawing/2014/main" id="{303C0E81-AFE4-F018-3A2F-C4A420889468}"/>
                  </a:ext>
                </a:extLst>
              </p14:cNvPr>
              <p14:cNvContentPartPr/>
              <p14:nvPr/>
            </p14:nvContentPartPr>
            <p14:xfrm>
              <a:off x="-2207160" y="1998936"/>
              <a:ext cx="360" cy="360"/>
            </p14:xfrm>
          </p:contentPart>
        </mc:Choice>
        <mc:Fallback xmlns="">
          <p:pic>
            <p:nvPicPr>
              <p:cNvPr id="46" name="Ink 45">
                <a:extLst>
                  <a:ext uri="{FF2B5EF4-FFF2-40B4-BE49-F238E27FC236}">
                    <a16:creationId xmlns:a16="http://schemas.microsoft.com/office/drawing/2014/main" id="{303C0E81-AFE4-F018-3A2F-C4A420889468}"/>
                  </a:ext>
                </a:extLst>
              </p:cNvPr>
              <p:cNvPicPr/>
              <p:nvPr/>
            </p:nvPicPr>
            <p:blipFill>
              <a:blip r:embed="rId28"/>
              <a:stretch>
                <a:fillRect/>
              </a:stretch>
            </p:blipFill>
            <p:spPr>
              <a:xfrm>
                <a:off x="-2216160" y="1989936"/>
                <a:ext cx="18000" cy="18000"/>
              </a:xfrm>
              <a:prstGeom prst="rect">
                <a:avLst/>
              </a:prstGeom>
            </p:spPr>
          </p:pic>
        </mc:Fallback>
      </mc:AlternateContent>
      <p:sp>
        <p:nvSpPr>
          <p:cNvPr id="47" name="TextBox 46">
            <a:extLst>
              <a:ext uri="{FF2B5EF4-FFF2-40B4-BE49-F238E27FC236}">
                <a16:creationId xmlns:a16="http://schemas.microsoft.com/office/drawing/2014/main" id="{00F09E5F-ABFE-4B64-538D-5C25157090CC}"/>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INTRODUCTION</a:t>
            </a:r>
            <a:endParaRPr lang="en-CH" sz="4000" b="1" dirty="0">
              <a:solidFill>
                <a:schemeClr val="accent1">
                  <a:lumMod val="75000"/>
                </a:schemeClr>
              </a:solidFill>
            </a:endParaRPr>
          </a:p>
        </p:txBody>
      </p:sp>
      <p:cxnSp>
        <p:nvCxnSpPr>
          <p:cNvPr id="48" name="Straight Connector 47">
            <a:extLst>
              <a:ext uri="{FF2B5EF4-FFF2-40B4-BE49-F238E27FC236}">
                <a16:creationId xmlns:a16="http://schemas.microsoft.com/office/drawing/2014/main" id="{706103FB-BF1E-6225-587F-0A75585034D1}"/>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22483171-CBCB-37F0-FFF3-23127DE88919}"/>
              </a:ext>
            </a:extLst>
          </p:cNvPr>
          <p:cNvSpPr txBox="1">
            <a:spLocks/>
          </p:cNvSpPr>
          <p:nvPr/>
        </p:nvSpPr>
        <p:spPr>
          <a:xfrm>
            <a:off x="793145" y="1658502"/>
            <a:ext cx="9650052" cy="500653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400"/>
              </a:spcBef>
              <a:buNone/>
            </a:pPr>
            <a:r>
              <a:rPr lang="en-US" sz="2400" dirty="0">
                <a:solidFill>
                  <a:srgbClr val="000000"/>
                </a:solidFill>
                <a:latin typeface="Abadi" panose="020B0604020104020204" pitchFamily="34" charset="0"/>
              </a:rPr>
              <a:t>The Drilling rate of penetration (ROP) is a measure of the speed or the progress of the drill bit when it drills subsurface formation. ROP is usually reported in ft/h (field units) or m/h (SI units).</a:t>
            </a:r>
          </a:p>
          <a:p>
            <a:pPr marL="0" indent="0">
              <a:lnSpc>
                <a:spcPct val="100000"/>
              </a:lnSpc>
              <a:spcBef>
                <a:spcPts val="1400"/>
              </a:spcBef>
              <a:buNone/>
            </a:pPr>
            <a:r>
              <a:rPr lang="en-US" sz="2400" dirty="0">
                <a:solidFill>
                  <a:srgbClr val="000000"/>
                </a:solidFill>
                <a:latin typeface="Abadi" panose="020B0604020104020204" pitchFamily="34" charset="0"/>
              </a:rPr>
              <a:t>The Major portion of the well capital investment is consumed by drilling operations; hence, optimizing the ROP is a key aspect to reduce total well cost.</a:t>
            </a:r>
          </a:p>
          <a:p>
            <a:pPr marL="0" indent="0">
              <a:lnSpc>
                <a:spcPct val="100000"/>
              </a:lnSpc>
              <a:spcBef>
                <a:spcPts val="1400"/>
              </a:spcBef>
              <a:buNone/>
            </a:pPr>
            <a:r>
              <a:rPr lang="en-US" sz="2400" dirty="0">
                <a:solidFill>
                  <a:srgbClr val="000000"/>
                </a:solidFill>
                <a:latin typeface="Abadi" panose="020B0604020104020204" pitchFamily="34" charset="0"/>
              </a:rPr>
              <a:t>ROP modelling challenges arise from the fact that ROP is affected by many interconnected factors which makes it difficult to infer the mutual infect of each individual parameter. As a result, many oil and gas companies maintain data for offset wells in the same field and set many key performance indicators to assess the ROP for any new drilled well using artificial intelligence.  </a:t>
            </a:r>
            <a:endParaRPr lang="en-US" sz="2400" dirty="0">
              <a:solidFill>
                <a:schemeClr val="tx1"/>
              </a:solidFill>
              <a:latin typeface="Abadi" panose="020B0604020104020204" pitchFamily="34" charset="0"/>
            </a:endParaRPr>
          </a:p>
        </p:txBody>
      </p:sp>
    </p:spTree>
    <p:extLst>
      <p:ext uri="{BB962C8B-B14F-4D97-AF65-F5344CB8AC3E}">
        <p14:creationId xmlns:p14="http://schemas.microsoft.com/office/powerpoint/2010/main" val="290649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AA7763F-2FFA-BAF8-5545-69DDF69AC9E8}"/>
                  </a:ext>
                </a:extLst>
              </p14:cNvPr>
              <p14:cNvContentPartPr/>
              <p14:nvPr/>
            </p14:nvContentPartPr>
            <p14:xfrm>
              <a:off x="-1512000" y="5066496"/>
              <a:ext cx="360" cy="5040"/>
            </p14:xfrm>
          </p:contentPart>
        </mc:Choice>
        <mc:Fallback xmlns="">
          <p:pic>
            <p:nvPicPr>
              <p:cNvPr id="6" name="Ink 5">
                <a:extLst>
                  <a:ext uri="{FF2B5EF4-FFF2-40B4-BE49-F238E27FC236}">
                    <a16:creationId xmlns:a16="http://schemas.microsoft.com/office/drawing/2014/main" id="{AAA7763F-2FFA-BAF8-5545-69DDF69AC9E8}"/>
                  </a:ext>
                </a:extLst>
              </p:cNvPr>
              <p:cNvPicPr/>
              <p:nvPr/>
            </p:nvPicPr>
            <p:blipFill>
              <a:blip r:embed="rId3"/>
              <a:stretch>
                <a:fillRect/>
              </a:stretch>
            </p:blipFill>
            <p:spPr>
              <a:xfrm>
                <a:off x="-1602000" y="4898496"/>
                <a:ext cx="18000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35ACC170-6F66-9478-61AD-B99AA7ED9337}"/>
                  </a:ext>
                </a:extLst>
              </p14:cNvPr>
              <p14:cNvContentPartPr/>
              <p14:nvPr/>
            </p14:nvContentPartPr>
            <p14:xfrm>
              <a:off x="2998440" y="1218816"/>
              <a:ext cx="360" cy="360"/>
            </p14:xfrm>
          </p:contentPart>
        </mc:Choice>
        <mc:Fallback xmlns="">
          <p:pic>
            <p:nvPicPr>
              <p:cNvPr id="7" name="Ink 6">
                <a:extLst>
                  <a:ext uri="{FF2B5EF4-FFF2-40B4-BE49-F238E27FC236}">
                    <a16:creationId xmlns:a16="http://schemas.microsoft.com/office/drawing/2014/main" id="{35ACC170-6F66-9478-61AD-B99AA7ED9337}"/>
                  </a:ext>
                </a:extLst>
              </p:cNvPr>
              <p:cNvPicPr/>
              <p:nvPr/>
            </p:nvPicPr>
            <p:blipFill>
              <a:blip r:embed="rId5"/>
              <a:stretch>
                <a:fillRect/>
              </a:stretch>
            </p:blipFill>
            <p:spPr>
              <a:xfrm>
                <a:off x="2908440" y="1038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60A634F6-B1DF-4FD0-366C-C66D0D5782A9}"/>
                  </a:ext>
                </a:extLst>
              </p14:cNvPr>
              <p14:cNvContentPartPr/>
              <p14:nvPr/>
            </p14:nvContentPartPr>
            <p14:xfrm>
              <a:off x="2998440" y="1218816"/>
              <a:ext cx="360" cy="360"/>
            </p14:xfrm>
          </p:contentPart>
        </mc:Choice>
        <mc:Fallback xmlns="">
          <p:pic>
            <p:nvPicPr>
              <p:cNvPr id="8" name="Ink 7">
                <a:extLst>
                  <a:ext uri="{FF2B5EF4-FFF2-40B4-BE49-F238E27FC236}">
                    <a16:creationId xmlns:a16="http://schemas.microsoft.com/office/drawing/2014/main" id="{60A634F6-B1DF-4FD0-366C-C66D0D5782A9}"/>
                  </a:ext>
                </a:extLst>
              </p:cNvPr>
              <p:cNvPicPr/>
              <p:nvPr/>
            </p:nvPicPr>
            <p:blipFill>
              <a:blip r:embed="rId5"/>
              <a:stretch>
                <a:fillRect/>
              </a:stretch>
            </p:blipFill>
            <p:spPr>
              <a:xfrm>
                <a:off x="2908440" y="1038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A5EACF02-4EDD-D7C9-020D-BE941D3197F3}"/>
                  </a:ext>
                </a:extLst>
              </p14:cNvPr>
              <p14:cNvContentPartPr/>
              <p14:nvPr/>
            </p14:nvContentPartPr>
            <p14:xfrm>
              <a:off x="2993760" y="1218816"/>
              <a:ext cx="5040" cy="360"/>
            </p14:xfrm>
          </p:contentPart>
        </mc:Choice>
        <mc:Fallback xmlns="">
          <p:pic>
            <p:nvPicPr>
              <p:cNvPr id="9" name="Ink 8">
                <a:extLst>
                  <a:ext uri="{FF2B5EF4-FFF2-40B4-BE49-F238E27FC236}">
                    <a16:creationId xmlns:a16="http://schemas.microsoft.com/office/drawing/2014/main" id="{A5EACF02-4EDD-D7C9-020D-BE941D3197F3}"/>
                  </a:ext>
                </a:extLst>
              </p:cNvPr>
              <p:cNvPicPr/>
              <p:nvPr/>
            </p:nvPicPr>
            <p:blipFill>
              <a:blip r:embed="rId8"/>
              <a:stretch>
                <a:fillRect/>
              </a:stretch>
            </p:blipFill>
            <p:spPr>
              <a:xfrm>
                <a:off x="2903760" y="103881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8619C754-F391-CDCA-9DFB-E9213616546C}"/>
                  </a:ext>
                </a:extLst>
              </p14:cNvPr>
              <p14:cNvContentPartPr/>
              <p14:nvPr/>
            </p14:nvContentPartPr>
            <p14:xfrm>
              <a:off x="3729960" y="1133496"/>
              <a:ext cx="360" cy="360"/>
            </p14:xfrm>
          </p:contentPart>
        </mc:Choice>
        <mc:Fallback xmlns="">
          <p:pic>
            <p:nvPicPr>
              <p:cNvPr id="10" name="Ink 9">
                <a:extLst>
                  <a:ext uri="{FF2B5EF4-FFF2-40B4-BE49-F238E27FC236}">
                    <a16:creationId xmlns:a16="http://schemas.microsoft.com/office/drawing/2014/main" id="{8619C754-F391-CDCA-9DFB-E9213616546C}"/>
                  </a:ext>
                </a:extLst>
              </p:cNvPr>
              <p:cNvPicPr/>
              <p:nvPr/>
            </p:nvPicPr>
            <p:blipFill>
              <a:blip r:embed="rId5"/>
              <a:stretch>
                <a:fillRect/>
              </a:stretch>
            </p:blipFill>
            <p:spPr>
              <a:xfrm>
                <a:off x="3639960" y="9534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A04B5CC3-0D65-F7E3-5BC8-0A21CA4F6FBC}"/>
                  </a:ext>
                </a:extLst>
              </p14:cNvPr>
              <p14:cNvContentPartPr/>
              <p14:nvPr/>
            </p14:nvContentPartPr>
            <p14:xfrm>
              <a:off x="3620520" y="1230696"/>
              <a:ext cx="360" cy="360"/>
            </p14:xfrm>
          </p:contentPart>
        </mc:Choice>
        <mc:Fallback xmlns="">
          <p:pic>
            <p:nvPicPr>
              <p:cNvPr id="11" name="Ink 10">
                <a:extLst>
                  <a:ext uri="{FF2B5EF4-FFF2-40B4-BE49-F238E27FC236}">
                    <a16:creationId xmlns:a16="http://schemas.microsoft.com/office/drawing/2014/main" id="{A04B5CC3-0D65-F7E3-5BC8-0A21CA4F6FBC}"/>
                  </a:ext>
                </a:extLst>
              </p:cNvPr>
              <p:cNvPicPr/>
              <p:nvPr/>
            </p:nvPicPr>
            <p:blipFill>
              <a:blip r:embed="rId5"/>
              <a:stretch>
                <a:fillRect/>
              </a:stretch>
            </p:blipFill>
            <p:spPr>
              <a:xfrm>
                <a:off x="3530520" y="1050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27908992-65C3-542B-4C10-D3CD1C0E6AFF}"/>
                  </a:ext>
                </a:extLst>
              </p14:cNvPr>
              <p14:cNvContentPartPr/>
              <p14:nvPr/>
            </p14:nvContentPartPr>
            <p14:xfrm>
              <a:off x="-1926720" y="3961656"/>
              <a:ext cx="360" cy="360"/>
            </p14:xfrm>
          </p:contentPart>
        </mc:Choice>
        <mc:Fallback xmlns="">
          <p:pic>
            <p:nvPicPr>
              <p:cNvPr id="15" name="Ink 14">
                <a:extLst>
                  <a:ext uri="{FF2B5EF4-FFF2-40B4-BE49-F238E27FC236}">
                    <a16:creationId xmlns:a16="http://schemas.microsoft.com/office/drawing/2014/main" id="{27908992-65C3-542B-4C10-D3CD1C0E6AFF}"/>
                  </a:ext>
                </a:extLst>
              </p:cNvPr>
              <p:cNvPicPr/>
              <p:nvPr/>
            </p:nvPicPr>
            <p:blipFill>
              <a:blip r:embed="rId5"/>
              <a:stretch>
                <a:fillRect/>
              </a:stretch>
            </p:blipFill>
            <p:spPr>
              <a:xfrm>
                <a:off x="-2016720" y="37816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C99F5FFA-2C0B-2521-1986-1BA6198BD58C}"/>
                  </a:ext>
                </a:extLst>
              </p14:cNvPr>
              <p14:cNvContentPartPr/>
              <p14:nvPr/>
            </p14:nvContentPartPr>
            <p14:xfrm>
              <a:off x="-1049040" y="3218256"/>
              <a:ext cx="360" cy="360"/>
            </p14:xfrm>
          </p:contentPart>
        </mc:Choice>
        <mc:Fallback xmlns="">
          <p:pic>
            <p:nvPicPr>
              <p:cNvPr id="16" name="Ink 15">
                <a:extLst>
                  <a:ext uri="{FF2B5EF4-FFF2-40B4-BE49-F238E27FC236}">
                    <a16:creationId xmlns:a16="http://schemas.microsoft.com/office/drawing/2014/main" id="{C99F5FFA-2C0B-2521-1986-1BA6198BD58C}"/>
                  </a:ext>
                </a:extLst>
              </p:cNvPr>
              <p:cNvPicPr/>
              <p:nvPr/>
            </p:nvPicPr>
            <p:blipFill>
              <a:blip r:embed="rId5"/>
              <a:stretch>
                <a:fillRect/>
              </a:stretch>
            </p:blipFill>
            <p:spPr>
              <a:xfrm>
                <a:off x="-113904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0CD93BE1-0A2C-C325-7495-7671DAA93363}"/>
                  </a:ext>
                </a:extLst>
              </p14:cNvPr>
              <p14:cNvContentPartPr/>
              <p14:nvPr/>
            </p14:nvContentPartPr>
            <p14:xfrm>
              <a:off x="2047680" y="1206576"/>
              <a:ext cx="360" cy="360"/>
            </p14:xfrm>
          </p:contentPart>
        </mc:Choice>
        <mc:Fallback xmlns="">
          <p:pic>
            <p:nvPicPr>
              <p:cNvPr id="17" name="Ink 16">
                <a:extLst>
                  <a:ext uri="{FF2B5EF4-FFF2-40B4-BE49-F238E27FC236}">
                    <a16:creationId xmlns:a16="http://schemas.microsoft.com/office/drawing/2014/main" id="{0CD93BE1-0A2C-C325-7495-7671DAA93363}"/>
                  </a:ext>
                </a:extLst>
              </p:cNvPr>
              <p:cNvPicPr/>
              <p:nvPr/>
            </p:nvPicPr>
            <p:blipFill>
              <a:blip r:embed="rId5"/>
              <a:stretch>
                <a:fillRect/>
              </a:stretch>
            </p:blipFill>
            <p:spPr>
              <a:xfrm>
                <a:off x="1957680" y="10265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23B91F3-57FC-E265-9D90-871D331FC554}"/>
                  </a:ext>
                </a:extLst>
              </p14:cNvPr>
              <p14:cNvContentPartPr/>
              <p14:nvPr/>
            </p14:nvContentPartPr>
            <p14:xfrm>
              <a:off x="2084400" y="1206576"/>
              <a:ext cx="5040" cy="360"/>
            </p14:xfrm>
          </p:contentPart>
        </mc:Choice>
        <mc:Fallback xmlns="">
          <p:pic>
            <p:nvPicPr>
              <p:cNvPr id="18" name="Ink 17">
                <a:extLst>
                  <a:ext uri="{FF2B5EF4-FFF2-40B4-BE49-F238E27FC236}">
                    <a16:creationId xmlns:a16="http://schemas.microsoft.com/office/drawing/2014/main" id="{223B91F3-57FC-E265-9D90-871D331FC554}"/>
                  </a:ext>
                </a:extLst>
              </p:cNvPr>
              <p:cNvPicPr/>
              <p:nvPr/>
            </p:nvPicPr>
            <p:blipFill>
              <a:blip r:embed="rId8"/>
              <a:stretch>
                <a:fillRect/>
              </a:stretch>
            </p:blipFill>
            <p:spPr>
              <a:xfrm>
                <a:off x="1994400" y="102657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0297E5D4-A72E-A075-0F98-7789B2F84368}"/>
                  </a:ext>
                </a:extLst>
              </p14:cNvPr>
              <p14:cNvContentPartPr/>
              <p14:nvPr/>
            </p14:nvContentPartPr>
            <p14:xfrm>
              <a:off x="1987200" y="1194336"/>
              <a:ext cx="360" cy="360"/>
            </p14:xfrm>
          </p:contentPart>
        </mc:Choice>
        <mc:Fallback xmlns="">
          <p:pic>
            <p:nvPicPr>
              <p:cNvPr id="19" name="Ink 18">
                <a:extLst>
                  <a:ext uri="{FF2B5EF4-FFF2-40B4-BE49-F238E27FC236}">
                    <a16:creationId xmlns:a16="http://schemas.microsoft.com/office/drawing/2014/main" id="{0297E5D4-A72E-A075-0F98-7789B2F84368}"/>
                  </a:ext>
                </a:extLst>
              </p:cNvPr>
              <p:cNvPicPr/>
              <p:nvPr/>
            </p:nvPicPr>
            <p:blipFill>
              <a:blip r:embed="rId5"/>
              <a:stretch>
                <a:fillRect/>
              </a:stretch>
            </p:blipFill>
            <p:spPr>
              <a:xfrm>
                <a:off x="1897200" y="10143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090C52BA-187F-E2A7-5871-59C5294DC2CE}"/>
                  </a:ext>
                </a:extLst>
              </p14:cNvPr>
              <p14:cNvContentPartPr/>
              <p14:nvPr/>
            </p14:nvContentPartPr>
            <p14:xfrm>
              <a:off x="-1855800" y="657936"/>
              <a:ext cx="27000" cy="23400"/>
            </p14:xfrm>
          </p:contentPart>
        </mc:Choice>
        <mc:Fallback xmlns="">
          <p:pic>
            <p:nvPicPr>
              <p:cNvPr id="20" name="Ink 19">
                <a:extLst>
                  <a:ext uri="{FF2B5EF4-FFF2-40B4-BE49-F238E27FC236}">
                    <a16:creationId xmlns:a16="http://schemas.microsoft.com/office/drawing/2014/main" id="{090C52BA-187F-E2A7-5871-59C5294DC2CE}"/>
                  </a:ext>
                </a:extLst>
              </p:cNvPr>
              <p:cNvPicPr/>
              <p:nvPr/>
            </p:nvPicPr>
            <p:blipFill>
              <a:blip r:embed="rId17"/>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DC4B440C-5EB0-17CD-36AE-A832536CC249}"/>
                  </a:ext>
                </a:extLst>
              </p14:cNvPr>
              <p14:cNvContentPartPr/>
              <p14:nvPr/>
            </p14:nvContentPartPr>
            <p14:xfrm>
              <a:off x="-268560" y="816336"/>
              <a:ext cx="5040" cy="360"/>
            </p14:xfrm>
          </p:contentPart>
        </mc:Choice>
        <mc:Fallback xmlns="">
          <p:pic>
            <p:nvPicPr>
              <p:cNvPr id="21" name="Ink 20">
                <a:extLst>
                  <a:ext uri="{FF2B5EF4-FFF2-40B4-BE49-F238E27FC236}">
                    <a16:creationId xmlns:a16="http://schemas.microsoft.com/office/drawing/2014/main" id="{DC4B440C-5EB0-17CD-36AE-A832536CC249}"/>
                  </a:ext>
                </a:extLst>
              </p:cNvPr>
              <p:cNvPicPr/>
              <p:nvPr/>
            </p:nvPicPr>
            <p:blipFill>
              <a:blip r:embed="rId8"/>
              <a:stretch>
                <a:fillRect/>
              </a:stretch>
            </p:blipFill>
            <p:spPr>
              <a:xfrm>
                <a:off x="-35856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C899941A-3F7A-AA7A-4DAB-82F1EC4B0B67}"/>
                  </a:ext>
                </a:extLst>
              </p14:cNvPr>
              <p14:cNvContentPartPr/>
              <p14:nvPr/>
            </p14:nvContentPartPr>
            <p14:xfrm>
              <a:off x="-2207160" y="1998936"/>
              <a:ext cx="360" cy="360"/>
            </p14:xfrm>
          </p:contentPart>
        </mc:Choice>
        <mc:Fallback xmlns="">
          <p:pic>
            <p:nvPicPr>
              <p:cNvPr id="22" name="Ink 21">
                <a:extLst>
                  <a:ext uri="{FF2B5EF4-FFF2-40B4-BE49-F238E27FC236}">
                    <a16:creationId xmlns:a16="http://schemas.microsoft.com/office/drawing/2014/main" id="{C899941A-3F7A-AA7A-4DAB-82F1EC4B0B67}"/>
                  </a:ext>
                </a:extLst>
              </p:cNvPr>
              <p:cNvPicPr/>
              <p:nvPr/>
            </p:nvPicPr>
            <p:blipFill>
              <a:blip r:embed="rId20"/>
              <a:stretch>
                <a:fillRect/>
              </a:stretch>
            </p:blipFill>
            <p:spPr>
              <a:xfrm>
                <a:off x="-2216160" y="1989936"/>
                <a:ext cx="18000" cy="18000"/>
              </a:xfrm>
              <a:prstGeom prst="rect">
                <a:avLst/>
              </a:prstGeom>
            </p:spPr>
          </p:pic>
        </mc:Fallback>
      </mc:AlternateContent>
      <p:sp>
        <p:nvSpPr>
          <p:cNvPr id="23" name="TextBox 22">
            <a:extLst>
              <a:ext uri="{FF2B5EF4-FFF2-40B4-BE49-F238E27FC236}">
                <a16:creationId xmlns:a16="http://schemas.microsoft.com/office/drawing/2014/main" id="{DAB0EF31-ED4C-0190-CDC4-CEE3AAF65EC6}"/>
              </a:ext>
            </a:extLst>
          </p:cNvPr>
          <p:cNvSpPr txBox="1"/>
          <p:nvPr/>
        </p:nvSpPr>
        <p:spPr>
          <a:xfrm>
            <a:off x="689609" y="643797"/>
            <a:ext cx="8791575" cy="707886"/>
          </a:xfrm>
          <a:prstGeom prst="rect">
            <a:avLst/>
          </a:prstGeom>
          <a:noFill/>
        </p:spPr>
        <p:txBody>
          <a:bodyPr wrap="square">
            <a:spAutoFit/>
          </a:bodyPr>
          <a:lstStyle/>
          <a:p>
            <a:r>
              <a:rPr lang="en-US" sz="4000" b="1" dirty="0">
                <a:solidFill>
                  <a:schemeClr val="accent1">
                    <a:lumMod val="75000"/>
                  </a:schemeClr>
                </a:solidFill>
              </a:rPr>
              <a:t>METHODOLOGY</a:t>
            </a:r>
            <a:endParaRPr lang="en-CH" sz="4000" b="1" dirty="0">
              <a:solidFill>
                <a:schemeClr val="accent1">
                  <a:lumMod val="75000"/>
                </a:schemeClr>
              </a:solidFill>
            </a:endParaRPr>
          </a:p>
        </p:txBody>
      </p:sp>
      <p:cxnSp>
        <p:nvCxnSpPr>
          <p:cNvPr id="24" name="Straight Connector 23">
            <a:extLst>
              <a:ext uri="{FF2B5EF4-FFF2-40B4-BE49-F238E27FC236}">
                <a16:creationId xmlns:a16="http://schemas.microsoft.com/office/drawing/2014/main" id="{6DDEBB4D-A846-ABAF-F09D-58530FCEA8CE}"/>
              </a:ext>
            </a:extLst>
          </p:cNvPr>
          <p:cNvCxnSpPr>
            <a:cxnSpLocks/>
          </p:cNvCxnSpPr>
          <p:nvPr/>
        </p:nvCxnSpPr>
        <p:spPr>
          <a:xfrm>
            <a:off x="781049" y="1351683"/>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B9C7379D-991A-33AC-47AA-6B29F24E71F8}"/>
              </a:ext>
            </a:extLst>
          </p:cNvPr>
          <p:cNvSpPr txBox="1">
            <a:spLocks/>
          </p:cNvSpPr>
          <p:nvPr/>
        </p:nvSpPr>
        <p:spPr>
          <a:xfrm>
            <a:off x="689609" y="1444679"/>
            <a:ext cx="10104817" cy="5567175"/>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1400"/>
              </a:spcBef>
            </a:pPr>
            <a:r>
              <a:rPr lang="en-US" sz="12800" dirty="0">
                <a:solidFill>
                  <a:schemeClr val="accent3">
                    <a:lumMod val="25000"/>
                  </a:schemeClr>
                </a:solidFill>
                <a:latin typeface="Times New Roman" panose="02020603050405020304" pitchFamily="18" charset="0"/>
                <a:cs typeface="Times New Roman" panose="02020603050405020304" pitchFamily="18" charset="0"/>
              </a:rPr>
              <a:t>Data collection</a:t>
            </a:r>
            <a:r>
              <a:rPr lang="en-US" sz="11200" dirty="0">
                <a:solidFill>
                  <a:schemeClr val="accent3">
                    <a:lumMod val="25000"/>
                  </a:schemeClr>
                </a:solidFill>
                <a:latin typeface="Abadi"/>
              </a:rPr>
              <a:t> </a:t>
            </a:r>
            <a:r>
              <a:rPr lang="en-US" sz="9600" dirty="0">
                <a:solidFill>
                  <a:schemeClr val="accent3">
                    <a:lumMod val="25000"/>
                  </a:schemeClr>
                </a:solidFill>
                <a:latin typeface="Abadi"/>
              </a:rPr>
              <a:t>                                                                                                </a:t>
            </a:r>
            <a:r>
              <a:rPr lang="en-US" sz="7200" b="0" dirty="0">
                <a:solidFill>
                  <a:srgbClr val="000000"/>
                </a:solidFill>
                <a:effectLst/>
                <a:latin typeface="Calibri" panose="020F0502020204030204" pitchFamily="34" charset="0"/>
                <a:cs typeface="Calibri" panose="020F0502020204030204" pitchFamily="34" charset="0"/>
              </a:rPr>
              <a:t>The drilling dataset used is from Utah FORGE named Well 58-32 (previously labeled MU-ESW1), which was drilled near Milford Utah, to confirm geothermal reservoir characteristics.</a:t>
            </a:r>
            <a:endParaRPr lang="en-US" sz="8000" b="0" dirty="0">
              <a:solidFill>
                <a:schemeClr val="bg2">
                  <a:lumMod val="50000"/>
                </a:schemeClr>
              </a:solidFill>
              <a:effectLst/>
              <a:latin typeface="Calibri" panose="020F0502020204030204" pitchFamily="34" charset="0"/>
              <a:cs typeface="Calibri" panose="020F0502020204030204" pitchFamily="34" charset="0"/>
            </a:endParaRPr>
          </a:p>
          <a:p>
            <a:pPr>
              <a:lnSpc>
                <a:spcPct val="120000"/>
              </a:lnSpc>
              <a:spcBef>
                <a:spcPts val="1400"/>
              </a:spcBef>
            </a:pPr>
            <a:r>
              <a:rPr lang="en-US" sz="12800" dirty="0">
                <a:solidFill>
                  <a:schemeClr val="accent3">
                    <a:lumMod val="25000"/>
                  </a:schemeClr>
                </a:solidFill>
                <a:latin typeface="Times New Roman" panose="02020603050405020304" pitchFamily="18" charset="0"/>
                <a:cs typeface="Times New Roman" panose="02020603050405020304" pitchFamily="18" charset="0"/>
              </a:rPr>
              <a:t>Data wrangling</a:t>
            </a:r>
            <a:r>
              <a:rPr lang="en-US" sz="9600" dirty="0">
                <a:solidFill>
                  <a:schemeClr val="accent3">
                    <a:lumMod val="25000"/>
                  </a:schemeClr>
                </a:solidFill>
                <a:latin typeface="Abadi"/>
              </a:rPr>
              <a:t>                                                                                                 </a:t>
            </a:r>
            <a:r>
              <a:rPr lang="en-US" sz="7200" b="0" dirty="0">
                <a:solidFill>
                  <a:srgbClr val="000000"/>
                </a:solidFill>
                <a:effectLst/>
                <a:latin typeface="Calibri" panose="020F0502020204030204" pitchFamily="34" charset="0"/>
                <a:cs typeface="Calibri" panose="020F0502020204030204" pitchFamily="34" charset="0"/>
              </a:rPr>
              <a:t>The data was cleaned and freed from outliers and was processed using Standard Scaler</a:t>
            </a:r>
            <a:r>
              <a:rPr lang="en-US" sz="7200" b="0" dirty="0">
                <a:solidFill>
                  <a:srgbClr val="000000"/>
                </a:solidFill>
                <a:effectLst/>
                <a:latin typeface="Consolas" panose="020B0609020204030204" pitchFamily="49" charset="0"/>
              </a:rPr>
              <a:t>.</a:t>
            </a:r>
            <a:r>
              <a:rPr lang="en-US" sz="9600" b="0" dirty="0">
                <a:solidFill>
                  <a:srgbClr val="000000"/>
                </a:solidFill>
                <a:effectLst/>
                <a:latin typeface="Consolas" panose="020B0609020204030204" pitchFamily="49" charset="0"/>
              </a:rPr>
              <a:t> </a:t>
            </a:r>
            <a:endParaRPr lang="en-US" sz="8000" dirty="0">
              <a:solidFill>
                <a:schemeClr val="bg2">
                  <a:lumMod val="50000"/>
                </a:schemeClr>
              </a:solidFill>
              <a:latin typeface="Abadi"/>
            </a:endParaRPr>
          </a:p>
          <a:p>
            <a:pPr>
              <a:lnSpc>
                <a:spcPct val="120000"/>
              </a:lnSpc>
              <a:spcBef>
                <a:spcPts val="1400"/>
              </a:spcBef>
            </a:pPr>
            <a:r>
              <a:rPr lang="en-US" sz="12800" dirty="0">
                <a:solidFill>
                  <a:schemeClr val="accent3">
                    <a:lumMod val="25000"/>
                  </a:schemeClr>
                </a:solidFill>
                <a:latin typeface="Times New Roman" panose="02020603050405020304" pitchFamily="18" charset="0"/>
                <a:cs typeface="Times New Roman" panose="02020603050405020304" pitchFamily="18" charset="0"/>
              </a:rPr>
              <a:t>Exploratory data analysis (EDA) using visualization</a:t>
            </a:r>
          </a:p>
          <a:p>
            <a:pPr>
              <a:lnSpc>
                <a:spcPct val="120000"/>
              </a:lnSpc>
              <a:spcBef>
                <a:spcPts val="1400"/>
              </a:spcBef>
            </a:pPr>
            <a:r>
              <a:rPr lang="en-US" sz="12800" dirty="0">
                <a:solidFill>
                  <a:schemeClr val="accent3">
                    <a:lumMod val="25000"/>
                  </a:schemeClr>
                </a:solidFill>
                <a:latin typeface="Times New Roman" panose="02020603050405020304" pitchFamily="18" charset="0"/>
                <a:cs typeface="Times New Roman" panose="02020603050405020304" pitchFamily="18" charset="0"/>
              </a:rPr>
              <a:t>Model development</a:t>
            </a:r>
            <a:r>
              <a:rPr lang="en-US" sz="11200" dirty="0">
                <a:solidFill>
                  <a:schemeClr val="accent3">
                    <a:lumMod val="25000"/>
                  </a:schemeClr>
                </a:solidFill>
                <a:latin typeface="Times New Roman" panose="02020603050405020304" pitchFamily="18" charset="0"/>
                <a:cs typeface="Times New Roman" panose="02020603050405020304" pitchFamily="18" charset="0"/>
              </a:rPr>
              <a:t> </a:t>
            </a:r>
            <a:r>
              <a:rPr lang="en-US" sz="9600" dirty="0">
                <a:solidFill>
                  <a:schemeClr val="accent3">
                    <a:lumMod val="25000"/>
                  </a:schemeClr>
                </a:solidFill>
                <a:latin typeface="Abadi"/>
              </a:rPr>
              <a:t>                                                                                   </a:t>
            </a:r>
            <a:r>
              <a:rPr lang="en-US" sz="7200" dirty="0">
                <a:solidFill>
                  <a:srgbClr val="000000"/>
                </a:solidFill>
                <a:latin typeface="Calibri" panose="020F0502020204030204" pitchFamily="34" charset="0"/>
                <a:cs typeface="Calibri" panose="020F0502020204030204" pitchFamily="34" charset="0"/>
              </a:rPr>
              <a:t>Multiple</a:t>
            </a:r>
            <a:r>
              <a:rPr lang="en-US" sz="7200" b="0" dirty="0">
                <a:solidFill>
                  <a:srgbClr val="000000"/>
                </a:solidFill>
                <a:effectLst/>
                <a:latin typeface="Calibri" panose="020F0502020204030204" pitchFamily="34" charset="0"/>
                <a:cs typeface="Calibri" panose="020F0502020204030204" pitchFamily="34" charset="0"/>
              </a:rPr>
              <a:t> Models were created with different hyperparameters</a:t>
            </a:r>
            <a:r>
              <a:rPr lang="en-US" sz="6400" b="0" dirty="0">
                <a:solidFill>
                  <a:srgbClr val="000000"/>
                </a:solidFill>
                <a:effectLst/>
                <a:latin typeface="Consolas" panose="020B0609020204030204" pitchFamily="49" charset="0"/>
                <a:cs typeface="Calibri" panose="020F0502020204030204" pitchFamily="34" charset="0"/>
              </a:rPr>
              <a:t>.</a:t>
            </a:r>
            <a:r>
              <a:rPr lang="en-US" sz="9600" b="0" dirty="0">
                <a:solidFill>
                  <a:srgbClr val="000000"/>
                </a:solidFill>
                <a:effectLst/>
                <a:latin typeface="Consolas" panose="020B0609020204030204" pitchFamily="49" charset="0"/>
              </a:rPr>
              <a:t> </a:t>
            </a:r>
            <a:endParaRPr lang="en-US" sz="8000" dirty="0">
              <a:solidFill>
                <a:schemeClr val="bg2">
                  <a:lumMod val="50000"/>
                </a:schemeClr>
              </a:solidFill>
              <a:latin typeface="Abadi"/>
            </a:endParaRPr>
          </a:p>
          <a:p>
            <a:pPr>
              <a:lnSpc>
                <a:spcPct val="120000"/>
              </a:lnSpc>
              <a:spcBef>
                <a:spcPts val="1400"/>
              </a:spcBef>
            </a:pPr>
            <a:r>
              <a:rPr lang="en-US" sz="12800" dirty="0">
                <a:solidFill>
                  <a:schemeClr val="accent3">
                    <a:lumMod val="25000"/>
                  </a:schemeClr>
                </a:solidFill>
                <a:latin typeface="Times New Roman" panose="02020603050405020304" pitchFamily="18" charset="0"/>
                <a:cs typeface="Times New Roman" panose="02020603050405020304" pitchFamily="18" charset="0"/>
              </a:rPr>
              <a:t>Model evaluation </a:t>
            </a:r>
            <a:r>
              <a:rPr lang="en-US" sz="9600" dirty="0">
                <a:solidFill>
                  <a:schemeClr val="accent3">
                    <a:lumMod val="25000"/>
                  </a:schemeClr>
                </a:solidFill>
                <a:latin typeface="Abadi"/>
              </a:rPr>
              <a:t>                                                                                            </a:t>
            </a:r>
            <a:r>
              <a:rPr lang="en-US" sz="7200" dirty="0">
                <a:solidFill>
                  <a:srgbClr val="000000"/>
                </a:solidFill>
                <a:latin typeface="+mn-lt"/>
              </a:rPr>
              <a:t>The different models were evaluated using different key metrics, and the best performing one selected</a:t>
            </a:r>
            <a:r>
              <a:rPr lang="en-US" sz="8000" dirty="0">
                <a:solidFill>
                  <a:srgbClr val="000000"/>
                </a:solidFill>
                <a:latin typeface="+mn-lt"/>
              </a:rPr>
              <a:t>.</a:t>
            </a:r>
            <a:endParaRPr lang="en-US" sz="9600" dirty="0">
              <a:solidFill>
                <a:schemeClr val="accent3">
                  <a:lumMod val="25000"/>
                </a:schemeClr>
              </a:solidFill>
              <a:latin typeface="+mn-lt"/>
            </a:endParaRPr>
          </a:p>
          <a:p>
            <a:pPr>
              <a:lnSpc>
                <a:spcPct val="100000"/>
              </a:lnSpc>
              <a:spcBef>
                <a:spcPts val="1400"/>
              </a:spcBef>
            </a:pPr>
            <a:endParaRPr lang="en-US"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p:txBody>
      </p:sp>
    </p:spTree>
    <p:extLst>
      <p:ext uri="{BB962C8B-B14F-4D97-AF65-F5344CB8AC3E}">
        <p14:creationId xmlns:p14="http://schemas.microsoft.com/office/powerpoint/2010/main" val="380771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973FB3F-4BF3-153E-DA52-07605D0BF026}"/>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A973FB3F-4BF3-153E-DA52-07605D0BF026}"/>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46C918F-4B96-E4A8-54A7-162368E50697}"/>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046C918F-4B96-E4A8-54A7-162368E50697}"/>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3F8DDB1F-F5D1-AD1D-146B-D2CAD55EA4F5}"/>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3F8DDB1F-F5D1-AD1D-146B-D2CAD55EA4F5}"/>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109FC6E8-8244-C0DD-B2BF-6FDBEC4F7E82}"/>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109FC6E8-8244-C0DD-B2BF-6FDBEC4F7E82}"/>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B8CAD92B-9490-79AD-81E5-9946F70999D8}"/>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B8CAD92B-9490-79AD-81E5-9946F70999D8}"/>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328E6E27-665B-3CC1-034A-43A5BC95C14D}"/>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328E6E27-665B-3CC1-034A-43A5BC95C14D}"/>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3BB22B7E-98E2-0D8D-EEA4-7810038A7122}"/>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3BB22B7E-98E2-0D8D-EEA4-7810038A7122}"/>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61B5C4A0-6EC0-13F1-1F60-1F07C43AF219}"/>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61B5C4A0-6EC0-13F1-1F60-1F07C43AF219}"/>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22A20CAD-2CDB-6552-AAC6-58DA0B1F6DEC}"/>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DATA WRANGLING</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7704F633-11C1-DF2A-9CA4-D37893E6B1C3}"/>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Content Placeholder 4">
            <a:extLst>
              <a:ext uri="{FF2B5EF4-FFF2-40B4-BE49-F238E27FC236}">
                <a16:creationId xmlns:a16="http://schemas.microsoft.com/office/drawing/2014/main" id="{5A977681-71ED-713E-9856-14E228811882}"/>
              </a:ext>
            </a:extLst>
          </p:cNvPr>
          <p:cNvSpPr txBox="1">
            <a:spLocks/>
          </p:cNvSpPr>
          <p:nvPr/>
        </p:nvSpPr>
        <p:spPr>
          <a:xfrm>
            <a:off x="781049" y="1963832"/>
            <a:ext cx="9796445" cy="40158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3">
                    <a:lumMod val="25000"/>
                  </a:schemeClr>
                </a:solidFill>
                <a:latin typeface="Abadi" panose="020B0604020104020204" pitchFamily="34" charset="0"/>
              </a:rPr>
              <a:t>Exploratory data analysis was conducted, to have a look at the various features of the data and their relationship with each other.</a:t>
            </a:r>
          </a:p>
          <a:p>
            <a:r>
              <a:rPr lang="en-US" dirty="0">
                <a:solidFill>
                  <a:schemeClr val="accent3">
                    <a:lumMod val="25000"/>
                  </a:schemeClr>
                </a:solidFill>
                <a:latin typeface="Abadi" panose="020B0604020104020204" pitchFamily="34" charset="0"/>
              </a:rPr>
              <a:t>The data was checked for missing values and other data inconsistencies and sorted out..</a:t>
            </a:r>
          </a:p>
          <a:p>
            <a:r>
              <a:rPr lang="en-US" dirty="0">
                <a:solidFill>
                  <a:schemeClr val="accent3">
                    <a:lumMod val="25000"/>
                  </a:schemeClr>
                </a:solidFill>
                <a:latin typeface="Abadi" panose="020B0604020104020204" pitchFamily="34" charset="0"/>
              </a:rPr>
              <a:t>The various features of the dataset contain outliers, and since outliers would result in a bias model performance, the outliers were removed to a reasonable extent based on Scientific guidelines.</a:t>
            </a:r>
            <a:endParaRPr lang="en-US" sz="2400" dirty="0"/>
          </a:p>
          <a:p>
            <a:endParaRPr lang="en-US" dirty="0"/>
          </a:p>
        </p:txBody>
      </p:sp>
    </p:spTree>
    <p:extLst>
      <p:ext uri="{BB962C8B-B14F-4D97-AF65-F5344CB8AC3E}">
        <p14:creationId xmlns:p14="http://schemas.microsoft.com/office/powerpoint/2010/main" val="89361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5B9DC6C-5B80-B5FA-CB7A-DADEB9D50DDE}"/>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C5B9DC6C-5B80-B5FA-CB7A-DADEB9D50DDE}"/>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F2E632A-130E-70BC-BECD-B932289AAA64}"/>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8F2E632A-130E-70BC-BECD-B932289AAA64}"/>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3A62BE2-B5B0-F7DC-3458-9D34B8DE8961}"/>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E3A62BE2-B5B0-F7DC-3458-9D34B8DE8961}"/>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80F33DBA-08A9-4F56-957F-D0FC9F3B950E}"/>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80F33DBA-08A9-4F56-957F-D0FC9F3B950E}"/>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F14A5E28-AA2D-CBB5-B1BC-6CAB44C33D26}"/>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F14A5E28-AA2D-CBB5-B1BC-6CAB44C33D26}"/>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70DDA9C1-A4A3-AE1B-6B0C-E522A7109994}"/>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70DDA9C1-A4A3-AE1B-6B0C-E522A7109994}"/>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31D6035C-6CCF-6F54-4A9E-D47A245C8313}"/>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31D6035C-6CCF-6F54-4A9E-D47A245C8313}"/>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70270F11-6AE0-A226-F211-C0FE55188555}"/>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70270F11-6AE0-A226-F211-C0FE55188555}"/>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AE4AF1B0-D084-7982-CB02-BD686F51EAA3}"/>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EDA WITH DATA VISUALIZATION</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1A714E4C-8C38-0D03-E691-9006FB38D91E}"/>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59CB2FB0-0A1A-D40B-4740-C54CAF50B44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7426" y="1794407"/>
            <a:ext cx="11109765" cy="4112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86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5B9DC6C-5B80-B5FA-CB7A-DADEB9D50DDE}"/>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C5B9DC6C-5B80-B5FA-CB7A-DADEB9D50DDE}"/>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F2E632A-130E-70BC-BECD-B932289AAA64}"/>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8F2E632A-130E-70BC-BECD-B932289AAA64}"/>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3A62BE2-B5B0-F7DC-3458-9D34B8DE8961}"/>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E3A62BE2-B5B0-F7DC-3458-9D34B8DE8961}"/>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80F33DBA-08A9-4F56-957F-D0FC9F3B950E}"/>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80F33DBA-08A9-4F56-957F-D0FC9F3B950E}"/>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F14A5E28-AA2D-CBB5-B1BC-6CAB44C33D26}"/>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F14A5E28-AA2D-CBB5-B1BC-6CAB44C33D26}"/>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70DDA9C1-A4A3-AE1B-6B0C-E522A7109994}"/>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70DDA9C1-A4A3-AE1B-6B0C-E522A7109994}"/>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31D6035C-6CCF-6F54-4A9E-D47A245C8313}"/>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31D6035C-6CCF-6F54-4A9E-D47A245C8313}"/>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70270F11-6AE0-A226-F211-C0FE55188555}"/>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70270F11-6AE0-A226-F211-C0FE55188555}"/>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AE4AF1B0-D084-7982-CB02-BD686F51EAA3}"/>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EDA WITH DATA VISUALIZATION</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1A714E4C-8C38-0D03-E691-9006FB38D91E}"/>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65E96925-174D-19F8-54C4-1CE535CB79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491" y="1904837"/>
            <a:ext cx="5745822" cy="35607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41410C4-9821-4652-78DC-3BB83C68BC6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36568" y="1407862"/>
            <a:ext cx="5279327" cy="527932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1551648-671E-B388-CF38-CBE9D9C4B7ED}"/>
              </a:ext>
            </a:extLst>
          </p:cNvPr>
          <p:cNvSpPr txBox="1"/>
          <p:nvPr/>
        </p:nvSpPr>
        <p:spPr>
          <a:xfrm>
            <a:off x="561491" y="5486860"/>
            <a:ext cx="5486309" cy="1200329"/>
          </a:xfrm>
          <a:prstGeom prst="rect">
            <a:avLst/>
          </a:prstGeom>
          <a:noFill/>
        </p:spPr>
        <p:txBody>
          <a:bodyPr wrap="square" rtlCol="0">
            <a:spAutoFit/>
          </a:bodyPr>
          <a:lstStyle/>
          <a:p>
            <a:r>
              <a:rPr lang="en-US" dirty="0"/>
              <a:t>Depth, Weight on bit, Well head Pressure and Flow in are the four most independent Features. The </a:t>
            </a:r>
            <a:r>
              <a:rPr lang="en-US" dirty="0" err="1"/>
              <a:t>pairplot</a:t>
            </a:r>
            <a:r>
              <a:rPr lang="en-US" dirty="0"/>
              <a:t> shows the relationship  between Features and the different ROP values.</a:t>
            </a:r>
            <a:endParaRPr lang="en-NG" dirty="0"/>
          </a:p>
        </p:txBody>
      </p:sp>
    </p:spTree>
    <p:extLst>
      <p:ext uri="{BB962C8B-B14F-4D97-AF65-F5344CB8AC3E}">
        <p14:creationId xmlns:p14="http://schemas.microsoft.com/office/powerpoint/2010/main" val="236333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5944178-6CC9-A17E-22DE-3D5962F5F2AD}"/>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85944178-6CC9-A17E-22DE-3D5962F5F2AD}"/>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8CF5362-3AFB-FB43-9C5E-52DB7365746E}"/>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48CF5362-3AFB-FB43-9C5E-52DB7365746E}"/>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F94AAEEE-DF71-FEBB-67A9-6690DCB2A5A2}"/>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F94AAEEE-DF71-FEBB-67A9-6690DCB2A5A2}"/>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86366C02-D7FE-E98D-491D-DB30FD23B70F}"/>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86366C02-D7FE-E98D-491D-DB30FD23B70F}"/>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B074965-9890-CE51-3736-D03B7FFD26EA}"/>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4B074965-9890-CE51-3736-D03B7FFD26EA}"/>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DD9DC447-A529-6627-E930-11DF9A736ACF}"/>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DD9DC447-A529-6627-E930-11DF9A736ACF}"/>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56D0466F-FB5D-4222-9976-05EAC1D2DEE2}"/>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56D0466F-FB5D-4222-9976-05EAC1D2DEE2}"/>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71364859-988B-7B08-8EFF-8A0F99528013}"/>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71364859-988B-7B08-8EFF-8A0F99528013}"/>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0E2A0508-D9CF-782F-6D05-CC82B7C3C25F}"/>
              </a:ext>
            </a:extLst>
          </p:cNvPr>
          <p:cNvSpPr txBox="1"/>
          <p:nvPr/>
        </p:nvSpPr>
        <p:spPr>
          <a:xfrm>
            <a:off x="753470" y="339930"/>
            <a:ext cx="8791575" cy="707886"/>
          </a:xfrm>
          <a:prstGeom prst="rect">
            <a:avLst/>
          </a:prstGeom>
          <a:noFill/>
        </p:spPr>
        <p:txBody>
          <a:bodyPr wrap="square">
            <a:spAutoFit/>
          </a:bodyPr>
          <a:lstStyle/>
          <a:p>
            <a:r>
              <a:rPr lang="en-US" sz="4000" b="1" dirty="0">
                <a:solidFill>
                  <a:schemeClr val="accent1">
                    <a:lumMod val="75000"/>
                  </a:schemeClr>
                </a:solidFill>
              </a:rPr>
              <a:t>EDA WITH DATA VISUALIZATION</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0EFF9076-77EE-B360-4AA5-4C8B002CF729}"/>
              </a:ext>
            </a:extLst>
          </p:cNvPr>
          <p:cNvCxnSpPr>
            <a:cxnSpLocks/>
          </p:cNvCxnSpPr>
          <p:nvPr/>
        </p:nvCxnSpPr>
        <p:spPr>
          <a:xfrm flipV="1">
            <a:off x="753470" y="1085677"/>
            <a:ext cx="9202293" cy="42829"/>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4">
            <a:extLst>
              <a:ext uri="{FF2B5EF4-FFF2-40B4-BE49-F238E27FC236}">
                <a16:creationId xmlns:a16="http://schemas.microsoft.com/office/drawing/2014/main" id="{36042D48-6A55-29CC-052F-9A331828D48E}"/>
              </a:ext>
            </a:extLst>
          </p:cNvPr>
          <p:cNvSpPr txBox="1">
            <a:spLocks/>
          </p:cNvSpPr>
          <p:nvPr/>
        </p:nvSpPr>
        <p:spPr>
          <a:xfrm>
            <a:off x="1371599" y="1825625"/>
            <a:ext cx="9801526"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endParaRPr lang="en-US" sz="2000" dirty="0"/>
          </a:p>
          <a:p>
            <a:endParaRPr lang="en-US" dirty="0"/>
          </a:p>
          <a:p>
            <a:endParaRPr lang="en-US" dirty="0"/>
          </a:p>
        </p:txBody>
      </p:sp>
      <p:sp>
        <p:nvSpPr>
          <p:cNvPr id="16" name="TextBox 15">
            <a:extLst>
              <a:ext uri="{FF2B5EF4-FFF2-40B4-BE49-F238E27FC236}">
                <a16:creationId xmlns:a16="http://schemas.microsoft.com/office/drawing/2014/main" id="{39AAB3D2-7D77-3586-0EA0-17F980B1803B}"/>
              </a:ext>
            </a:extLst>
          </p:cNvPr>
          <p:cNvSpPr txBox="1"/>
          <p:nvPr/>
        </p:nvSpPr>
        <p:spPr>
          <a:xfrm>
            <a:off x="745294" y="1825623"/>
            <a:ext cx="428067" cy="369332"/>
          </a:xfrm>
          <a:prstGeom prst="rect">
            <a:avLst/>
          </a:prstGeom>
          <a:noFill/>
        </p:spPr>
        <p:txBody>
          <a:bodyPr wrap="square" rtlCol="0">
            <a:spAutoFit/>
          </a:bodyPr>
          <a:lstStyle/>
          <a:p>
            <a:r>
              <a:rPr lang="en-US" dirty="0"/>
              <a:t>1. </a:t>
            </a:r>
            <a:endParaRPr lang="en-NG" dirty="0"/>
          </a:p>
        </p:txBody>
      </p:sp>
      <p:sp>
        <p:nvSpPr>
          <p:cNvPr id="22" name="TextBox 21">
            <a:extLst>
              <a:ext uri="{FF2B5EF4-FFF2-40B4-BE49-F238E27FC236}">
                <a16:creationId xmlns:a16="http://schemas.microsoft.com/office/drawing/2014/main" id="{D44C3BF3-F6BF-1895-295B-674ADB982557}"/>
              </a:ext>
            </a:extLst>
          </p:cNvPr>
          <p:cNvSpPr txBox="1"/>
          <p:nvPr/>
        </p:nvSpPr>
        <p:spPr>
          <a:xfrm>
            <a:off x="431231" y="4497793"/>
            <a:ext cx="428067" cy="369332"/>
          </a:xfrm>
          <a:prstGeom prst="rect">
            <a:avLst/>
          </a:prstGeom>
          <a:noFill/>
        </p:spPr>
        <p:txBody>
          <a:bodyPr wrap="square" rtlCol="0">
            <a:spAutoFit/>
          </a:bodyPr>
          <a:lstStyle/>
          <a:p>
            <a:r>
              <a:rPr lang="en-US" dirty="0"/>
              <a:t>2. </a:t>
            </a:r>
            <a:endParaRPr lang="en-NG" dirty="0"/>
          </a:p>
        </p:txBody>
      </p:sp>
      <p:sp>
        <p:nvSpPr>
          <p:cNvPr id="26" name="TextBox 25">
            <a:extLst>
              <a:ext uri="{FF2B5EF4-FFF2-40B4-BE49-F238E27FC236}">
                <a16:creationId xmlns:a16="http://schemas.microsoft.com/office/drawing/2014/main" id="{F63C8F1E-4289-DD18-BE2E-B42CD56B3E6E}"/>
              </a:ext>
            </a:extLst>
          </p:cNvPr>
          <p:cNvSpPr txBox="1"/>
          <p:nvPr/>
        </p:nvSpPr>
        <p:spPr>
          <a:xfrm>
            <a:off x="8875197" y="1968915"/>
            <a:ext cx="2807663" cy="646331"/>
          </a:xfrm>
          <a:prstGeom prst="rect">
            <a:avLst/>
          </a:prstGeom>
          <a:noFill/>
        </p:spPr>
        <p:txBody>
          <a:bodyPr wrap="square" rtlCol="0">
            <a:spAutoFit/>
          </a:bodyPr>
          <a:lstStyle/>
          <a:p>
            <a:r>
              <a:rPr lang="en-US" dirty="0"/>
              <a:t>1. Variation of Depth with Rate of Penetration.</a:t>
            </a:r>
          </a:p>
        </p:txBody>
      </p:sp>
      <p:pic>
        <p:nvPicPr>
          <p:cNvPr id="3074" name="Picture 2">
            <a:extLst>
              <a:ext uri="{FF2B5EF4-FFF2-40B4-BE49-F238E27FC236}">
                <a16:creationId xmlns:a16="http://schemas.microsoft.com/office/drawing/2014/main" id="{927B2F11-E333-0294-9E42-2458B33180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599" y="1237283"/>
            <a:ext cx="7305360" cy="26678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BF2B960-3B03-4B06-E42A-A927C6CA3B8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1599" y="3922038"/>
            <a:ext cx="7108760" cy="259603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99BEA46C-439E-5BA9-17E4-00A51607C7B6}"/>
              </a:ext>
            </a:extLst>
          </p:cNvPr>
          <p:cNvSpPr txBox="1"/>
          <p:nvPr/>
        </p:nvSpPr>
        <p:spPr>
          <a:xfrm>
            <a:off x="8875197" y="4660473"/>
            <a:ext cx="2807663" cy="646331"/>
          </a:xfrm>
          <a:prstGeom prst="rect">
            <a:avLst/>
          </a:prstGeom>
          <a:noFill/>
        </p:spPr>
        <p:txBody>
          <a:bodyPr wrap="square" rtlCol="0">
            <a:spAutoFit/>
          </a:bodyPr>
          <a:lstStyle/>
          <a:p>
            <a:r>
              <a:rPr lang="en-US" dirty="0"/>
              <a:t>2. Variation of Bit weight with Rate of Penetration.</a:t>
            </a:r>
          </a:p>
        </p:txBody>
      </p:sp>
    </p:spTree>
    <p:extLst>
      <p:ext uri="{BB962C8B-B14F-4D97-AF65-F5344CB8AC3E}">
        <p14:creationId xmlns:p14="http://schemas.microsoft.com/office/powerpoint/2010/main" val="3337239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5675</TotalTime>
  <Words>1103</Words>
  <Application>Microsoft Office PowerPoint</Application>
  <PresentationFormat>Widescreen</PresentationFormat>
  <Paragraphs>103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Abadi</vt:lpstr>
      <vt:lpstr>Arial</vt:lpstr>
      <vt:lpstr>Bodoni MT</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afiotore</dc:creator>
  <cp:lastModifiedBy>christian afiotore</cp:lastModifiedBy>
  <cp:revision>5</cp:revision>
  <dcterms:created xsi:type="dcterms:W3CDTF">2022-09-24T18:15:06Z</dcterms:created>
  <dcterms:modified xsi:type="dcterms:W3CDTF">2022-09-29T01:47:54Z</dcterms:modified>
</cp:coreProperties>
</file>