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AB01C7-6557-4DFB-A4CD-D2F247C85D27}">
  <a:tblStyle styleId="{64AB01C7-6557-4DFB-A4CD-D2F247C85D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ad102afa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ad102afac_0_3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4ad102afac_0_36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ad102afa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ad102afac_0_4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4ad102afac_0_4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- Importance of reliability in our 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- Discuss 2 different objectives and explain how we are going to pursue both but our final design will only be one or the other.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ad102af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ad102afac_0_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24ad102afac_0_0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ad102afa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ad102afac_0_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4ad102afac_0_6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ad102afa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ad102afac_0_1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4ad102afac_0_1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ad102afa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ad102afac_0_18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4ad102afac_0_18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ad102afa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ad102afac_0_2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4ad102afac_0_24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ad102afa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ad102afac_0_30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4ad102afac_0_30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" name="Google Shape;21;p3"/>
          <p:cNvCxnSpPr/>
          <p:nvPr/>
        </p:nvCxnSpPr>
        <p:spPr>
          <a:xfrm rot="10800000" flipH="1">
            <a:off x="838200" y="1617128"/>
            <a:ext cx="10515600" cy="846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838200" y="1617128"/>
            <a:ext cx="10515600" cy="846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 rot="10800000" flipH="1">
            <a:off x="838200" y="1617128"/>
            <a:ext cx="10515600" cy="846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 rot="10800000" flipH="1">
            <a:off x="838200" y="1617128"/>
            <a:ext cx="10515600" cy="846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7307037" y="6581001"/>
            <a:ext cx="4876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SDSU-ME490A/B		         Dr. Shaffar</a:t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76200" y="63960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 descr="Logo, company name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68191" y="103181"/>
            <a:ext cx="1589536" cy="12451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1524000" y="2773523"/>
            <a:ext cx="9718221" cy="195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Mechanical Engineering Senior Design (ME490W)</a:t>
            </a:r>
            <a:br>
              <a:rPr lang="en-US" sz="3200">
                <a:latin typeface="Arial"/>
                <a:ea typeface="Arial"/>
                <a:cs typeface="Arial"/>
                <a:sym typeface="Arial"/>
              </a:rPr>
            </a:br>
            <a:br>
              <a:rPr lang="en-US" sz="3200">
                <a:latin typeface="Arial"/>
                <a:ea typeface="Arial"/>
                <a:cs typeface="Arial"/>
                <a:sym typeface="Arial"/>
              </a:rPr>
            </a:br>
            <a:r>
              <a:rPr lang="en-US" sz="3200" i="1">
                <a:latin typeface="Arial"/>
                <a:ea typeface="Arial"/>
                <a:cs typeface="Arial"/>
                <a:sym typeface="Arial"/>
              </a:rPr>
              <a:t>Team MAM8-23-B, Titan Seals</a:t>
            </a:r>
            <a:br>
              <a:rPr lang="en-US" sz="3200" i="1">
                <a:latin typeface="Arial"/>
                <a:ea typeface="Arial"/>
                <a:cs typeface="Arial"/>
                <a:sym typeface="Arial"/>
              </a:rPr>
            </a:br>
            <a:r>
              <a:rPr lang="en-US" sz="3200" i="1">
                <a:latin typeface="Arial"/>
                <a:ea typeface="Arial"/>
                <a:cs typeface="Arial"/>
                <a:sym typeface="Arial"/>
              </a:rPr>
              <a:t>Project 23, Gas Turbine Driveshaft Covers</a:t>
            </a:r>
            <a:br>
              <a:rPr lang="en-US" sz="3200" i="1">
                <a:latin typeface="Arial"/>
                <a:ea typeface="Arial"/>
                <a:cs typeface="Arial"/>
                <a:sym typeface="Arial"/>
              </a:rPr>
            </a:br>
            <a:r>
              <a:rPr lang="en-US" sz="3200" i="1">
                <a:latin typeface="Arial"/>
                <a:ea typeface="Arial"/>
                <a:cs typeface="Arial"/>
                <a:sym typeface="Arial"/>
              </a:rPr>
              <a:t>Project Management Plan </a:t>
            </a:r>
            <a:br>
              <a:rPr lang="en-US" sz="3200" i="1">
                <a:latin typeface="Arial"/>
                <a:ea typeface="Arial"/>
                <a:cs typeface="Arial"/>
                <a:sym typeface="Arial"/>
              </a:rPr>
            </a:br>
            <a:r>
              <a:rPr lang="en-US" sz="3200" i="1">
                <a:latin typeface="Arial"/>
                <a:ea typeface="Arial"/>
                <a:cs typeface="Arial"/>
                <a:sym typeface="Arial"/>
              </a:rPr>
              <a:t>October 9, 2023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1441625" y="5066775"/>
            <a:ext cx="9586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 i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Shane Arana, Alan Beal, Ignas Kasulaitis, Edward Muollo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288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Management - Project Risk Cube 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580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Constant focus on brainstorming ideas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Verifying calculations with sponsor and professors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Verifying tolerancing with sponsors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Establishing material/parts needs early on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Learning how to use machinery early / getting help from machinists 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All details will be considered and integrated into test rig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Detailed spending plan will be developed early</a:t>
            </a:r>
            <a:endParaRPr sz="15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300" y="2067803"/>
            <a:ext cx="4982300" cy="38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/ Key Points 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838200" y="18425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/>
              <a:t>Purpose</a:t>
            </a:r>
            <a:endParaRPr sz="2000" b="1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Design leak-proof driveshaft covers for Solar Turbines 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/>
              <a:t>Budget</a:t>
            </a:r>
            <a:endParaRPr sz="2000" b="1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$5000.00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/>
              <a:t>Estimated Man Hours</a:t>
            </a:r>
            <a:endParaRPr sz="2000" b="1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1120 hrs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/>
              <a:t>Highest Risk for Project</a:t>
            </a:r>
            <a:endParaRPr sz="2000" b="1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Prototype design rig does not adequately simulate full scale test behavior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928800" y="1752475"/>
            <a:ext cx="103344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Problem Statement: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Oil leaks from the driveshaft assembly that transfers the mechanical energy from the driver to the driven equipment is forcing unwanted shutdowns of industrial turbine engines and causing environmental damage. 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Need: 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Redesign of the driveshaft cover assembly to improve sealing effectiveness and reliability.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Sponsor Info: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Solar Turbines</a:t>
            </a:r>
            <a:endParaRPr sz="2200">
              <a:solidFill>
                <a:schemeClr val="dk1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 sz="2200">
                <a:solidFill>
                  <a:schemeClr val="dk1"/>
                </a:solidFill>
              </a:rPr>
              <a:t>Project Sponsor Manager: Gregor Robertson</a:t>
            </a:r>
            <a:endParaRPr sz="2200">
              <a:solidFill>
                <a:schemeClr val="dk1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 sz="2200">
                <a:solidFill>
                  <a:schemeClr val="dk1"/>
                </a:solidFill>
              </a:rPr>
              <a:t>Project Mentors: Jordan Fereira, Priscilla Ng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Team Organization Chart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625" y="2018150"/>
            <a:ext cx="6742725" cy="4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SOW Table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838200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{64AB01C7-6557-4DFB-A4CD-D2F247C85D27}</a:tableStyleId>
              </a:tblPr>
              <a:tblGrid>
                <a:gridCol w="20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Name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Role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Duties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Dr. Scott Shaffar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Instructor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Provides resources and guidance to help team effectively complete project deliverables.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Monitors the teams progress.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Solar Turbines Team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Advisors/Sponsor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Communicates problem, need and project requirements.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Shares subject matter expertise.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Provides budget.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Edward Muollo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Team Lead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Manages scheduling, team roles and responsibilities.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Maintains effective communication with Solar Turbines Team and Dr. Shaffar.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Shane Arana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Manufacturing Engineer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Material research, selection and procurement.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Oversees budget.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Alan Beal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Testing Engineer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Fabrication and assembly of test rig.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Documents test results and verifies hydrostatic test requirements are met.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Ignas Kasulaitis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Design Engineer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Design cataloging and vetting.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Finalizing design documents including 3D models for prototypes and designs.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 - IMS (Gantt Chart)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690825"/>
            <a:ext cx="7915274" cy="49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 - IMS (continued)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163" y="1690825"/>
            <a:ext cx="6163675" cy="49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Budget - Labor Budget Estimate 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6517323" cy="428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123" y="1843225"/>
            <a:ext cx="5217477" cy="235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Budget - Material Budget Estimate 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6412899" cy="3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699" y="1843225"/>
            <a:ext cx="5321900" cy="240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Management - Project Risk List 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Enough design ideas are not accumulated early on </a:t>
            </a:r>
            <a:r>
              <a:rPr lang="en-US" sz="20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(Likelihood 2 / Consequence 4)</a:t>
            </a:r>
            <a:endParaRPr sz="20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Incorrect engineering analysis </a:t>
            </a:r>
            <a:r>
              <a:rPr lang="en-US" sz="2000">
                <a:solidFill>
                  <a:srgbClr val="231F2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(2 / 5)</a:t>
            </a:r>
            <a:endParaRPr sz="2000">
              <a:solidFill>
                <a:srgbClr val="231F2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AutoNum type="arabicPeriod"/>
            </a:pPr>
            <a:r>
              <a:rPr lang="en-US" sz="2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Incorrect tolerancing </a:t>
            </a:r>
            <a:r>
              <a:rPr lang="en-US" sz="2000">
                <a:solidFill>
                  <a:srgbClr val="231F2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(3 / 5)</a:t>
            </a:r>
            <a:endParaRPr sz="2000">
              <a:solidFill>
                <a:srgbClr val="231F2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AutoNum type="arabicPeriod"/>
            </a:pPr>
            <a:r>
              <a:rPr lang="en-US" sz="2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Establishing material/parts needs in time </a:t>
            </a:r>
            <a:r>
              <a:rPr lang="en-US" sz="2000">
                <a:solidFill>
                  <a:srgbClr val="231F2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(2 / 3)</a:t>
            </a:r>
            <a:endParaRPr sz="2000">
              <a:solidFill>
                <a:srgbClr val="231F2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31F2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AutoNum type="arabicPeriod"/>
            </a:pPr>
            <a:r>
              <a:rPr lang="en-US" sz="2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Fabrication issues </a:t>
            </a:r>
            <a:r>
              <a:rPr lang="en-US" sz="2000">
                <a:solidFill>
                  <a:srgbClr val="231F2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(3 / 4)</a:t>
            </a:r>
            <a:endParaRPr sz="2000">
              <a:solidFill>
                <a:srgbClr val="231F2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31F2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AutoNum type="arabicPeriod"/>
            </a:pPr>
            <a:r>
              <a:rPr lang="en-US" sz="2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Prototype test rig does not adequately simulate full scale test behavior </a:t>
            </a:r>
            <a:r>
              <a:rPr lang="en-US" sz="2000">
                <a:solidFill>
                  <a:srgbClr val="231F2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(4 / 5)</a:t>
            </a:r>
            <a:r>
              <a:rPr lang="en-US" sz="2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000"/>
              <a:buAutoNum type="arabicPeriod"/>
            </a:pPr>
            <a:r>
              <a:rPr lang="en-US" sz="2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Exceeding the budget </a:t>
            </a:r>
            <a:r>
              <a:rPr lang="en-US" sz="2000">
                <a:solidFill>
                  <a:srgbClr val="231F2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(1 / 5)</a:t>
            </a:r>
            <a:endParaRPr sz="2000">
              <a:solidFill>
                <a:srgbClr val="231F2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Widescreen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Mechanical Engineering Senior Design (ME490W)  Team MAM8-23-B, Titan Seals Project 23, Gas Turbine Driveshaft Covers Project Management Plan  October 9, 2023</vt:lpstr>
      <vt:lpstr>Project Overview</vt:lpstr>
      <vt:lpstr>Team Organization Chart</vt:lpstr>
      <vt:lpstr>Team SOW Table</vt:lpstr>
      <vt:lpstr>Schedule - IMS (Gantt Chart)</vt:lpstr>
      <vt:lpstr>Schedule - IMS (continued) </vt:lpstr>
      <vt:lpstr>Budget - Labor Budget Estimate </vt:lpstr>
      <vt:lpstr>Budget - Material Budget Estimate </vt:lpstr>
      <vt:lpstr>Risk Management - Project Risk List </vt:lpstr>
      <vt:lpstr>Risk Management - Project Risk Cube </vt:lpstr>
      <vt:lpstr>Summary / Key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sean hedgecock</dc:creator>
  <cp:lastModifiedBy>sean hedgecock</cp:lastModifiedBy>
  <cp:revision>1</cp:revision>
  <dcterms:modified xsi:type="dcterms:W3CDTF">2024-10-03T01:12:12Z</dcterms:modified>
</cp:coreProperties>
</file>