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3" r:id="rId4"/>
    <p:sldId id="272" r:id="rId5"/>
    <p:sldId id="285" r:id="rId6"/>
    <p:sldId id="286" r:id="rId7"/>
    <p:sldId id="287" r:id="rId8"/>
    <p:sldId id="267" r:id="rId9"/>
    <p:sldId id="280" r:id="rId10"/>
    <p:sldId id="289" r:id="rId11"/>
    <p:sldId id="290" r:id="rId12"/>
    <p:sldId id="292" r:id="rId13"/>
    <p:sldId id="293" r:id="rId14"/>
    <p:sldId id="294" r:id="rId15"/>
    <p:sldId id="271" r:id="rId16"/>
    <p:sldId id="275" r:id="rId17"/>
    <p:sldId id="296" r:id="rId18"/>
    <p:sldId id="297" r:id="rId19"/>
    <p:sldId id="298" r:id="rId20"/>
    <p:sldId id="299" r:id="rId21"/>
    <p:sldId id="300" r:id="rId22"/>
    <p:sldId id="302" r:id="rId23"/>
    <p:sldId id="301" r:id="rId24"/>
    <p:sldId id="303" r:id="rId25"/>
    <p:sldId id="304" r:id="rId26"/>
    <p:sldId id="305" r:id="rId27"/>
    <p:sldId id="306" r:id="rId28"/>
    <p:sldId id="307" r:id="rId29"/>
    <p:sldId id="308" r:id="rId30"/>
    <p:sldId id="309" r:id="rId31"/>
    <p:sldId id="310" r:id="rId32"/>
    <p:sldId id="311" r:id="rId33"/>
    <p:sldId id="312" r:id="rId34"/>
    <p:sldId id="313" r:id="rId35"/>
    <p:sldId id="314" r:id="rId36"/>
    <p:sldId id="315" r:id="rId37"/>
    <p:sldId id="316" r:id="rId38"/>
    <p:sldId id="317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A7C34AE0-EB50-40B1-B838-FB389840D5D7}">
          <p14:sldIdLst>
            <p14:sldId id="256"/>
            <p14:sldId id="274"/>
            <p14:sldId id="273"/>
            <p14:sldId id="272"/>
            <p14:sldId id="285"/>
            <p14:sldId id="286"/>
            <p14:sldId id="287"/>
            <p14:sldId id="267"/>
            <p14:sldId id="280"/>
            <p14:sldId id="289"/>
            <p14:sldId id="290"/>
            <p14:sldId id="292"/>
            <p14:sldId id="293"/>
            <p14:sldId id="294"/>
            <p14:sldId id="271"/>
            <p14:sldId id="275"/>
            <p14:sldId id="296"/>
            <p14:sldId id="297"/>
            <p14:sldId id="298"/>
            <p14:sldId id="299"/>
            <p14:sldId id="300"/>
            <p14:sldId id="302"/>
            <p14:sldId id="301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C3E6"/>
    <a:srgbClr val="144AA0"/>
    <a:srgbClr val="5B9BD5"/>
    <a:srgbClr val="0E47A1"/>
    <a:srgbClr val="1F50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4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43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1A18-2BE5-4AFD-A6A2-48B5465CE473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4AAF-D6C2-4F7D-AF12-46039FF0A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044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1A18-2BE5-4AFD-A6A2-48B5465CE473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4AAF-D6C2-4F7D-AF12-46039FF0A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54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1A18-2BE5-4AFD-A6A2-48B5465CE473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4AAF-D6C2-4F7D-AF12-46039FF0A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929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1A18-2BE5-4AFD-A6A2-48B5465CE473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4AAF-D6C2-4F7D-AF12-46039FF0A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93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1A18-2BE5-4AFD-A6A2-48B5465CE473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4AAF-D6C2-4F7D-AF12-46039FF0A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59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1A18-2BE5-4AFD-A6A2-48B5465CE473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4AAF-D6C2-4F7D-AF12-46039FF0A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779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1A18-2BE5-4AFD-A6A2-48B5465CE473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4AAF-D6C2-4F7D-AF12-46039FF0A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030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1A18-2BE5-4AFD-A6A2-48B5465CE473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4AAF-D6C2-4F7D-AF12-46039FF0A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180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1A18-2BE5-4AFD-A6A2-48B5465CE473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4AAF-D6C2-4F7D-AF12-46039FF0A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21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1A18-2BE5-4AFD-A6A2-48B5465CE473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4AAF-D6C2-4F7D-AF12-46039FF0A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484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1A18-2BE5-4AFD-A6A2-48B5465CE473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4AAF-D6C2-4F7D-AF12-46039FF0A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403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91A18-2BE5-4AFD-A6A2-48B5465CE473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D4AAF-D6C2-4F7D-AF12-46039FF0A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074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451660" y="2907924"/>
            <a:ext cx="9144000" cy="521075"/>
          </a:xfrm>
        </p:spPr>
        <p:txBody>
          <a:bodyPr>
            <a:noAutofit/>
          </a:bodyPr>
          <a:lstStyle/>
          <a:p>
            <a:pPr algn="l"/>
            <a:r>
              <a:rPr lang="ru-RU" sz="36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sz="36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sz="36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sz="36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10" name="Subtitle 7"/>
          <p:cNvSpPr txBox="1">
            <a:spLocks/>
          </p:cNvSpPr>
          <p:nvPr/>
        </p:nvSpPr>
        <p:spPr>
          <a:xfrm>
            <a:off x="451660" y="3428999"/>
            <a:ext cx="9144000" cy="5210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</a:t>
            </a:r>
            <a:r>
              <a:rPr lang="ru-RU" sz="20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Шедко Владислав Сергеевич</a:t>
            </a:r>
            <a:endParaRPr lang="en-US" sz="2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50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384663"/>
            <a:ext cx="5873116" cy="693376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Массив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5"/>
            <a:ext cx="1041899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array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	в пер.	- “массив”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list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	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в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пер.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-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“список” </a:t>
            </a: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Отличие списка (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list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) от массива (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array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) - в том, что список можно расширять, добавляя всё новые элементы. В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Python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из коробки есть только списки (тип данных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list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)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77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384663"/>
            <a:ext cx="5873116" cy="693376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Списки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5"/>
            <a:ext cx="361759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Что же значит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 “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расширять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список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”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?</a:t>
            </a:r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5280" y="2078039"/>
            <a:ext cx="5721667" cy="419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51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Порешаем задачки)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936525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Напишите программу, которая  создает массив из чисел от -5 до 5 включительно и выводит его на консоль.</a:t>
            </a: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Результат работы программы:</a:t>
            </a: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[-5, -4, -3, -2, -1, 0, 1, 2, 3, 4, 5] </a:t>
            </a:r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16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Порешаем задачки)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936525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Напишите программу, которая  создает массив из всех ЧЕТНЫХ чисел от 0 до 100 включительно и выводит его на консоль.</a:t>
            </a: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Результат работы программы:</a:t>
            </a: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[0, 2, 4, 6, 8, 10, 12, 14, 16, 18, 20, 22, 24, 26, 28, 30, 32, 34, 36, 38, 40, 42, 44, 46, 48, 50, 52, 54, 56, 58, 60, 62, 64, 66, 68, 70, 72, 74, </a:t>
            </a: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76, 78, 80, 82, 84, 86, 88, 90, 92, 94, 96, 98, 100]</a:t>
            </a:r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55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Порешаем задачки)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050607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Напишите программу, которая  создает массив из 100 СЛУЧАЙНЫХ  чисел (каждое - в диапазоне от 0 до 100 включительно) и выводит массив на консоль.</a:t>
            </a:r>
          </a:p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Примечание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Как получить случайное число от 1 до 10?</a:t>
            </a: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import random</a:t>
            </a:r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en-US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rnd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= </a:t>
            </a:r>
            <a:r>
              <a:rPr lang="en-US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random.randint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(1, 10)</a:t>
            </a: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Результат работы программы:</a:t>
            </a: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[45, 56, 21, 62, 47, 16, 48, 87, 9, 50, 69, 87, 39, 46, 56, 41, 88, 62, 71, 13, 16, 4, 61, 3, 39, 25, 33, 50, 51, 5, 93, 10, 39, 7, 25, 28, 68, 75, </a:t>
            </a: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91, 8, 54, 13, 48, 79, 47, 20, 3, 73, 11, 75, 1, 81, 37, 55, 17, 15, 87, 26, 9, 4, 75, 56, 82, 50, 74, 21, 25, 85, 39, 95, 14, 30, 89, 91, 35, 45, 70, 90, 24, 40, 78, 27, 80, 10, 94, 52, 82, 21, 47, 65, 61, 85, 67, 34, 21, 76, 77, 68, 36, 52]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62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Длина списка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Первое, чему следует научиться при работе со списками - это уметь отвечать на вопрос:</a:t>
            </a:r>
          </a:p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“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Как узнать количество элементов внутри списка?”</a:t>
            </a: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В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Python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для этого существует функция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len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()</a:t>
            </a:r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“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len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” - сокращение от “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length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” (“длина” в пер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.)</a:t>
            </a:r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770" y="3426383"/>
            <a:ext cx="6589260" cy="100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65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Перебор списков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Модифицируем программу, чтобы она дополнительно вывела все чётные числа из массива, разделяя их символом “;”. Пример двух запусков программы ниже (красным отмечена строка с чётными числами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):</a:t>
            </a:r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Результат работы программы: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92" y="3650932"/>
            <a:ext cx="10648904" cy="199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60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Перебор списков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86717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Код программы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</a:t>
            </a: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" name="Google Shape;461;g165d5365e63_0_6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36869" y="2078038"/>
            <a:ext cx="4129430" cy="44706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64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7013938" cy="639763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Преобразование строки в список строк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“Разбить” строку в массив строк можно, используя функцию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split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По умолчанию в качестве разделителя используются пробелы и знаки переноса на новую строку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Поэтому верно утверждение: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split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, применённая без параметров, разбивает  предложение на слова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8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7013938" cy="639763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Преобразование строки в список строк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Пример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</a:t>
            </a:r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split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переводится как “разделить”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Google Shape;509;g10fee7048c3_1_1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75839" y="2153767"/>
            <a:ext cx="5492498" cy="25452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376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Массивы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Что мы сегодня рассмотрим: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Понятие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Описание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Одномерные и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многомерные массивы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C</a:t>
            </a:r>
            <a:r>
              <a:rPr lang="ru-RU" sz="1600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ортировка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массивов наивными алгоритмами</a:t>
            </a:r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Порешаем задачки)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936525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Напишите программу, которая выводит каждый элемент массива X в отдельной строке. Массив X вводится пользователем в одну строку (1 пробел между элементами).</a:t>
            </a: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Результат работы программы: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91" y="3674744"/>
            <a:ext cx="5311379" cy="105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10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Порешаем задачки)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936525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Напишите программу, которая выводит каждый элемент массива X в одну строку без пробелов. </a:t>
            </a: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Массив X вводится пользователем в одну строку (1 пробел между элементами).</a:t>
            </a: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Результат работы программы: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92" y="3730408"/>
            <a:ext cx="5312806" cy="44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55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Порешаем задачки)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936525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Пользователь вводит строку - числа, разделенные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пробелом. Программа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должна вывести на консоль все положительные числа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. Выводится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числа должны в одну строку, через 1 пробел.</a:t>
            </a: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Результат работы программы: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4" y="3736440"/>
            <a:ext cx="5963096" cy="54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42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Порешаем задачки)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936525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Пользователь вводит строку - числа, разделенные пробелом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. Программа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должна вывести на консоль все числа из массива, меньшие 0, но большие -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2022. Выводится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числа должны в одну строку, через 1 пробел.</a:t>
            </a: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Результат работы программы: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702" y="3701901"/>
            <a:ext cx="5993874" cy="46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13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Порешаем задачки)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936525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Пользователь вводит строку - числа, разделенные пробелом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.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Программа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должна вывести на консоль сумму всех введенных чисел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.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Выводится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числа должны в одну строку, через 1 пробел.</a:t>
            </a: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Результат работы программы: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92" y="3757803"/>
            <a:ext cx="4859879" cy="58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45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Порешаем задачки)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936525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Пользователь вводит строку - числа, разделенные пробелом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.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Программа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должна вывести на консоль произведение всех чисел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.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Выводится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числа должны в одну строку, через 1 пробел.</a:t>
            </a: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Результат работы программы: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4" y="3654004"/>
            <a:ext cx="5047036" cy="56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8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Порешаем задачки)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936525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Пользователь вводит строку - числа, разделенные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пробелом.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Программа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должна вывести на консоль квадраты всех чисел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.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Выводится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числа должны в одну строку, через 1 пробел.</a:t>
            </a: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Результат работы программы: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92" y="3714533"/>
            <a:ext cx="4072992" cy="50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59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7614829" cy="639763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Вложенные массивы</a:t>
            </a:r>
            <a:r>
              <a:rPr lang="en-US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(</a:t>
            </a:r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Список </a:t>
            </a:r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списков</a:t>
            </a:r>
            <a:r>
              <a:rPr lang="en-US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)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936525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Списки могут хранить в себе другие списки:</a:t>
            </a: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987" y="2625335"/>
            <a:ext cx="5506780" cy="206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29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7614829" cy="639763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Вложенные массивы</a:t>
            </a:r>
            <a:r>
              <a:rPr lang="en-US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(</a:t>
            </a:r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Список </a:t>
            </a:r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списков</a:t>
            </a:r>
            <a:r>
              <a:rPr lang="en-US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)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936525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Вложенные списки в свою очередь могут содержать ещё одни списки, а они - ещё и ещё… уровней вложенности - неограниченное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число</a:t>
            </a: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Во вложенном списке индексация снова начинается от 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Но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весь вложенный список – это просто одна ячейка во внешнем списке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39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7614829" cy="639763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Вложенные массивы</a:t>
            </a:r>
            <a:r>
              <a:rPr lang="en-US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(</a:t>
            </a:r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Список </a:t>
            </a:r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списков</a:t>
            </a:r>
            <a:r>
              <a:rPr lang="en-US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)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9365253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919" y="2527273"/>
            <a:ext cx="8070187" cy="237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61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Массив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6724" y="673995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5" y="2098676"/>
            <a:ext cx="694454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Строка - это массив символов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!</a:t>
            </a:r>
          </a:p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Внутри квадратных скобочек находится значение - индекс</a:t>
            </a:r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Индекс - это своего рода номер элемента в массиве с одним лишь отличием от привычного нам номера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</a:t>
            </a:r>
          </a:p>
          <a:p>
            <a:r>
              <a:rPr lang="ru-RU" sz="1600" dirty="0">
                <a:solidFill>
                  <a:srgbClr val="FF0000"/>
                </a:solidFill>
                <a:latin typeface="Ubuntu"/>
                <a:ea typeface="Ubuntu"/>
                <a:cs typeface="Ubuntu"/>
                <a:sym typeface="Ubuntu"/>
              </a:rPr>
              <a:t>Индексы начинаются от 0 (нуля)!!!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" name="Google Shape;214;g110fd96a15f_0_36"/>
          <p:cNvPicPr preferRelativeResize="0"/>
          <p:nvPr/>
        </p:nvPicPr>
        <p:blipFill rotWithShape="1">
          <a:blip r:embed="rId2">
            <a:alphaModFix/>
          </a:blip>
          <a:srcRect t="1574"/>
          <a:stretch/>
        </p:blipFill>
        <p:spPr>
          <a:xfrm>
            <a:off x="7411268" y="2098676"/>
            <a:ext cx="2722268" cy="37664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380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7614829" cy="639763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Вложенные массивы</a:t>
            </a:r>
            <a:r>
              <a:rPr lang="en-US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(</a:t>
            </a:r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Список </a:t>
            </a:r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списков</a:t>
            </a:r>
            <a:r>
              <a:rPr lang="en-US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)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9365253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246" y="2185762"/>
            <a:ext cx="8070281" cy="342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53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7614829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Упражнение. Часть 1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9365253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920" y="2078038"/>
            <a:ext cx="5845369" cy="420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26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7614829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Упражнение. Часть </a:t>
            </a:r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2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9365253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966" y="2099411"/>
            <a:ext cx="5193574" cy="414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20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7614829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Упражнение. Часть </a:t>
            </a:r>
            <a:r>
              <a:rPr lang="en-US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3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9365253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497" y="2326410"/>
            <a:ext cx="711517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55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Сортировка массива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Дан массив неизвестной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длины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Необходимо отсортировать его по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возрастанию,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т.е. сделать так, чтобы каждый элемент был больше или равен предыдущего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00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Сортировка массива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Пузырьковая сортировка -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простейший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алгоритм, служит только для учебных целей</a:t>
            </a: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Состоит из повторяющихся проходов по массиву: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За каждый проход элементы последовательно сравниваются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попарно</a:t>
            </a:r>
          </a:p>
          <a:p>
            <a:pPr lvl="1"/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Если порядок в паре неверный, выполняется обмен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элементов</a:t>
            </a:r>
          </a:p>
          <a:p>
            <a:pPr lvl="1"/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Проходы по массиву повторяются N − 1 раз или до тех пор, пока на очередном проходе не окажется, что обмены больше не нужны, что означает — массив отсортирован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0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Сортировка массива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5" y="2098676"/>
            <a:ext cx="1027965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При каждом проходе алгоритма по внутреннему циклу, очередной наибольший элемент массива ставится на своё место в конце массива рядом с предыдущим «наибольшим элементом»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А наименьший элемент перемещается на одну позицию к началу массива («всплывает» до нужной позиции, как пузырёк в воде — отсюда и название алгоритма -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bubble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sort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с англ.)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97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Сортировка массива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742" y="2141357"/>
            <a:ext cx="3448531" cy="401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12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Сортировка массива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5" y="2098676"/>
            <a:ext cx="102796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Реализация пузырьковой сортировки в 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Python:</a:t>
            </a:r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Google Shape;785;g165d5365e63_0_1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4487" y="2528908"/>
            <a:ext cx="8739051" cy="28791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823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Массив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Массив — тип данных, хранящий набор значений (элементов/ячеек), каждое из которых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проиндексировано.</a:t>
            </a: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Массивы в 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Python: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str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-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массив символов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list -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массив любых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значений</a:t>
            </a: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49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Массив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Пример массива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и получение его элементов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</a:t>
            </a: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464" y="2801913"/>
            <a:ext cx="793058" cy="137463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074" y="2545060"/>
            <a:ext cx="5264390" cy="163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99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Массив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61" y="2200278"/>
            <a:ext cx="9598204" cy="374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76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Массив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Пример в 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Python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</a:t>
            </a:r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2078038"/>
            <a:ext cx="6578916" cy="399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23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384663"/>
            <a:ext cx="5873116" cy="693376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Массив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5"/>
            <a:ext cx="104189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Примеры массиво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в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в 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python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</a:t>
            </a:r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520" y="2538247"/>
            <a:ext cx="7045370" cy="322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86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Массив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5" y="2078038"/>
            <a:ext cx="451457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А если мы хотим заменить какой-либо элемент из массива?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8389" y="2078038"/>
            <a:ext cx="4413340" cy="354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52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1010</TotalTime>
  <Words>1657</Words>
  <Application>Microsoft Office PowerPoint</Application>
  <PresentationFormat>Широкоэкранный</PresentationFormat>
  <Paragraphs>322</Paragraphs>
  <Slides>38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45" baseType="lpstr">
      <vt:lpstr>Arial</vt:lpstr>
      <vt:lpstr>Arimo</vt:lpstr>
      <vt:lpstr>Calibri</vt:lpstr>
      <vt:lpstr>Calibri Light</vt:lpstr>
      <vt:lpstr>Roboto</vt:lpstr>
      <vt:lpstr>Ubuntu</vt:lpstr>
      <vt:lpstr>Office Theme</vt:lpstr>
      <vt:lpstr>Презентация PowerPoint</vt:lpstr>
      <vt:lpstr>Массивы</vt:lpstr>
      <vt:lpstr>Массив</vt:lpstr>
      <vt:lpstr>Массив</vt:lpstr>
      <vt:lpstr>Массив</vt:lpstr>
      <vt:lpstr>Массив</vt:lpstr>
      <vt:lpstr>Массив</vt:lpstr>
      <vt:lpstr>Массив</vt:lpstr>
      <vt:lpstr>Массив</vt:lpstr>
      <vt:lpstr>Массив</vt:lpstr>
      <vt:lpstr>Списки</vt:lpstr>
      <vt:lpstr>Порешаем задачки)</vt:lpstr>
      <vt:lpstr>Порешаем задачки)</vt:lpstr>
      <vt:lpstr>Порешаем задачки)</vt:lpstr>
      <vt:lpstr>Длина списка</vt:lpstr>
      <vt:lpstr>Перебор списков</vt:lpstr>
      <vt:lpstr>Перебор списков</vt:lpstr>
      <vt:lpstr>Преобразование строки в список строк</vt:lpstr>
      <vt:lpstr>Преобразование строки в список строк</vt:lpstr>
      <vt:lpstr>Порешаем задачки)</vt:lpstr>
      <vt:lpstr>Порешаем задачки)</vt:lpstr>
      <vt:lpstr>Порешаем задачки)</vt:lpstr>
      <vt:lpstr>Порешаем задачки)</vt:lpstr>
      <vt:lpstr>Порешаем задачки)</vt:lpstr>
      <vt:lpstr>Порешаем задачки)</vt:lpstr>
      <vt:lpstr>Порешаем задачки)</vt:lpstr>
      <vt:lpstr>Вложенные массивы (Список списков)</vt:lpstr>
      <vt:lpstr>Вложенные массивы (Список списков)</vt:lpstr>
      <vt:lpstr>Вложенные массивы (Список списков)</vt:lpstr>
      <vt:lpstr>Вложенные массивы (Список списков)</vt:lpstr>
      <vt:lpstr>Упражнение. Часть 1</vt:lpstr>
      <vt:lpstr>Упражнение. Часть 2</vt:lpstr>
      <vt:lpstr>Упражнение. Часть 3</vt:lpstr>
      <vt:lpstr>Сортировка массива</vt:lpstr>
      <vt:lpstr>Сортировка массива</vt:lpstr>
      <vt:lpstr>Сортировка массива</vt:lpstr>
      <vt:lpstr>Сортировка массива</vt:lpstr>
      <vt:lpstr>Сортировка массива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Aneliya</dc:creator>
  <cp:lastModifiedBy>Шедко Владислав Сергеевич</cp:lastModifiedBy>
  <cp:revision>52</cp:revision>
  <dcterms:created xsi:type="dcterms:W3CDTF">2022-04-04T15:39:50Z</dcterms:created>
  <dcterms:modified xsi:type="dcterms:W3CDTF">2023-06-22T15:58:28Z</dcterms:modified>
</cp:coreProperties>
</file>