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68" r:id="rId5"/>
    <p:sldId id="261" r:id="rId6"/>
    <p:sldId id="265" r:id="rId7"/>
    <p:sldId id="266" r:id="rId8"/>
    <p:sldId id="269" r:id="rId9"/>
    <p:sldId id="295" r:id="rId10"/>
    <p:sldId id="270" r:id="rId11"/>
    <p:sldId id="267" r:id="rId12"/>
    <p:sldId id="271" r:id="rId13"/>
    <p:sldId id="272" r:id="rId14"/>
    <p:sldId id="292" r:id="rId15"/>
    <p:sldId id="275" r:id="rId16"/>
    <p:sldId id="274" r:id="rId17"/>
    <p:sldId id="279" r:id="rId18"/>
    <p:sldId id="278" r:id="rId19"/>
    <p:sldId id="277" r:id="rId20"/>
    <p:sldId id="276" r:id="rId21"/>
    <p:sldId id="283" r:id="rId22"/>
    <p:sldId id="282" r:id="rId23"/>
    <p:sldId id="281" r:id="rId24"/>
    <p:sldId id="262" r:id="rId25"/>
    <p:sldId id="288" r:id="rId26"/>
    <p:sldId id="289" r:id="rId27"/>
    <p:sldId id="286" r:id="rId28"/>
    <p:sldId id="291" r:id="rId29"/>
    <p:sldId id="290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6CFCD66-512F-4933-AA94-1CC629C63E72}">
          <p14:sldIdLst>
            <p14:sldId id="256"/>
            <p14:sldId id="297"/>
            <p14:sldId id="260"/>
            <p14:sldId id="268"/>
            <p14:sldId id="261"/>
            <p14:sldId id="265"/>
            <p14:sldId id="266"/>
            <p14:sldId id="269"/>
            <p14:sldId id="295"/>
            <p14:sldId id="270"/>
          </p14:sldIdLst>
        </p14:section>
        <p14:section name="Раздел без заголовка" id="{F57EF1FD-9878-4C84-A348-BD3FAD0421B2}">
          <p14:sldIdLst>
            <p14:sldId id="267"/>
            <p14:sldId id="271"/>
            <p14:sldId id="272"/>
            <p14:sldId id="292"/>
            <p14:sldId id="275"/>
            <p14:sldId id="274"/>
            <p14:sldId id="279"/>
            <p14:sldId id="278"/>
            <p14:sldId id="277"/>
            <p14:sldId id="276"/>
            <p14:sldId id="283"/>
            <p14:sldId id="282"/>
            <p14:sldId id="281"/>
            <p14:sldId id="262"/>
            <p14:sldId id="288"/>
            <p14:sldId id="289"/>
            <p14:sldId id="286"/>
            <p14:sldId id="291"/>
            <p14:sldId id="290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перевода из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десятичной 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двоичную систему счисления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40 / 2 = 20 (остаток 0)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20 / 2 = 10 (остаток 0)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10 / 2 = 5 (остаток 0)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 / 2 = 2 (остаток 1)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 / 2 = 1 (остаток 0)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 / 2 = 0 (остаток 1)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Полученные остатки в обратном порядке: 101000.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Таким образом, число 40 в двоичной системе счисления представляется как 101000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перевода в из двоичной в десятичную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23" y="5248547"/>
            <a:ext cx="57626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Восьмеричная система счисления – это система, которая использует восемь символов(0-7) для представления чисел.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Почему восьмеричная система используется в ПК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отличие от двоичной и шестнадцатеричной систем, восьмеричная система не так часто используется в повседневной жизни, однако она находит применение в компьютерных науках и технике.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перевода из десятичной в восьмеричную систему счисления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100 / 8 = 12 (остаток 4)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12 / 8 = 1 (остаток 4)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 / 8 = 0 (остаток 1)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Полученные остатки в обратном порядке: 144.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Таким образом, число 100 в восьмеричной системе счисления представляется как 144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перевода в из восьмеричной в десятичную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54" y="4219983"/>
            <a:ext cx="38100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Шестнадцатеричная система счисления – это система счисления, основанная на 16 символов: от 0 до 9 и от A до F. В этой системе каждая цифра имеет свой вес, который определяется позицией цифры в числе. 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Почему шестнадцатеричная система используется в ПК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шестнадцатеричная система широко используется в компьютерных науках и технологиях, так как она позволяет удобно представлять и обрабатывать большие объемы данных.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перевода из десятичной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шестнадцатеричную систему счисления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300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16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=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18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(остаток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8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16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= 1 (остаток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 /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16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= 0 (остаток 1)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Полученные остатки в обратном порядке: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12С.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Таким образом, число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300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шестнадцатеричной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системе счисления представляется как 12С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перевода в из шестнадцатеричной в десятичную: 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49" y="4282712"/>
            <a:ext cx="4267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познакомить вас с устройством компьютера и различными системами счисления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для получения понимания работы компьютера и переводом из одной системы счисления в другую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Приоритет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низкий, т.к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 работе это вам не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понадобится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+ есть много различных онлайн калькуляторов для преобразований чисел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 и его свойства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Способы записи алгоритмов (словесный, блок-схема, программа)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Виды алгоритмов (линейные, с ветвлением, циклические)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104451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 — это четкая последовательность действий, выполнение которой дает какой-то заранее известный результат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Свойства: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Массовость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Дискретность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Определенность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Результативность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Массовость - означает, что однажды составленный алгоритм должен подходить для решения подобных задач с разными исходными данными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Дискретность  – алгоритм должен представлять процесс решения задачи, как последовательное выполнение простых шагов.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Определенность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это свойство указывает алгоритму, что каждый его шаг должен быть строго определенным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Результативность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любой алгоритм должен завершаться конкретными результатами.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Правила на период обучения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Взаимодействие с преподавателем (средства связи и коммуникации, дни и время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Дни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время занятий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Перерыв в середине занятия 10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минут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Задаем и отвечаем на вопросы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 понял материал - уточни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Объем материала к изучению/ объем домашних заданий,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дедлайны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пересдачи 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Включать камеры и общаться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голосом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Способы записи алгоритмов: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словесный – запись на естественном языке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графическая – изображения из графических символов с использованием блок-схем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программы – тексты на языках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Псевдокод - компактный язык описания алгоритмов, которые опускает детали, несущественные для понимания алгоритма человеком, он использует ключевые слова основных языков программирования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словесного алгоритма: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словесного алгоритма</a:t>
            </a:r>
            <a:r>
              <a:rPr lang="ru-RU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Открыть кран с водой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Налить воду в чайник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Закрыть кран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Включить плиту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Поставить чайник на огонь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Ждать пока вода закипит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Выключить плиту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3835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графического алгоритма: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41" y="2078038"/>
            <a:ext cx="2822627" cy="41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622052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Пример программного алгоритма:</a:t>
            </a:r>
            <a:b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</a:b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951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1400" dirty="0" smtClean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200" y="2078038"/>
            <a:ext cx="10883900" cy="3395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699" y="2263496"/>
            <a:ext cx="7202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# Посчитать периметр квадрата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len_side</a:t>
            </a:r>
            <a:r>
              <a:rPr lang="ru-RU" dirty="0"/>
              <a:t> = </a:t>
            </a:r>
            <a:r>
              <a:rPr lang="ru-RU" dirty="0" err="1"/>
              <a:t>input</a:t>
            </a:r>
            <a:r>
              <a:rPr lang="ru-RU" dirty="0"/>
              <a:t>("Введите длину стороны квадрата...")</a:t>
            </a:r>
          </a:p>
          <a:p>
            <a:r>
              <a:rPr lang="ru-RU" dirty="0"/>
              <a:t>p =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len_side</a:t>
            </a:r>
            <a:r>
              <a:rPr lang="ru-RU" dirty="0"/>
              <a:t>)*4</a:t>
            </a:r>
          </a:p>
          <a:p>
            <a:r>
              <a:rPr lang="ru-RU" dirty="0" err="1"/>
              <a:t>print</a:t>
            </a:r>
            <a:r>
              <a:rPr lang="ru-RU" dirty="0"/>
              <a:t>("Периметр квадрата равен", p)</a:t>
            </a:r>
          </a:p>
        </p:txBody>
      </p:sp>
    </p:spTree>
    <p:extLst>
      <p:ext uri="{BB962C8B-B14F-4D97-AF65-F5344CB8AC3E}">
        <p14:creationId xmlns:p14="http://schemas.microsoft.com/office/powerpoint/2010/main" val="26698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8973366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Пример алгоритма с использованием псевдокода: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951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1400" dirty="0" smtClean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200" y="2078038"/>
            <a:ext cx="10883900" cy="3395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699" y="2263496"/>
            <a:ext cx="72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/>
              <a:t>	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48" y="2078038"/>
            <a:ext cx="3134360" cy="3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8973366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951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1400" dirty="0" smtClean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200" y="2078038"/>
            <a:ext cx="10883900" cy="3395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699" y="2263496"/>
            <a:ext cx="72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/>
              <a:t>	</a:t>
            </a:r>
          </a:p>
        </p:txBody>
      </p:sp>
      <p:pic>
        <p:nvPicPr>
          <p:cNvPr id="10" name="Picture 2" descr="https://gourpt.ru/eumk/informatika_i_ikt/user-images/e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62" y="2263496"/>
            <a:ext cx="9271376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Виды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алгоритмов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Линейные алгоритмы - это алгоритмы, которые выполняются последовательно, без ветвлений или циклов. Они просты и прямолинейны, но могут быть неэффективными для решения сложных задач.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Алгоритмы с ветвлением - это алгоритмы, которые имеют условные операторы, позволяющие выбирать различные пути выполнения в зависимости от значения переменных или других условий. Они позволяют решать более сложные задачи и учитывать различные сценарии.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Циклические алгоритмы - это алгоритмы, которые имеют циклы, позволяющие повторять определенные действия до выполнения определенного условия. Они позволяют автоматизировать повторяющиеся задачи и обрабатывать большие объемы данных.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Термины, которые мы должны знать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Условный оператор - это оператор, который позволяет выбирать различные пути выполнения в зависимости от значения переменных или других условий.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Цикл - это конструкция, которая позволяет повторять определенные действия до выполнения определенного условия.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Итерация - это один проход цикла.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Индекс - это переменная, которая используется для управления циклом и обращения к элементам массива.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474" y="1825625"/>
            <a:ext cx="5667376" cy="6143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 себе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029" y="365125"/>
            <a:ext cx="3274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932" y="653454"/>
            <a:ext cx="3677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1400" dirty="0" smtClean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5474" y="2439988"/>
            <a:ext cx="56673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Владислав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Сергеевич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Developer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KoronaPay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Белорусский национальный технический университет, факультет информационных технологий и робототехники.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2014-2018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 лет опыта в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разработке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Telegram: @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shedkov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0" y="16957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познакомиться с алгоритмами, способами записи их видами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для построения логики решения какой-либо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Приоритет высокий, т.к. в работе вы всегда должны понимать строгие шаги выполнения поставленной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задачи учитывая проверки и цикличность решения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Краткое портфолио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21.11.2022 – настоящее время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занимаю должно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 Developer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финтех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компании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KoronaPay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Основные обязанности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азработка и подержание работы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микросервисов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подсчёта кредитного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скоринга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проведение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code-review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астройка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CI/CD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различных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репозиториях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абота с различными БД (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PostgreSQL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ClickHouse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окрытие кода различными тестами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01.02.2018 - 18.11.2022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занимал позицию инженер-программиста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финтех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компании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Foranx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Основные обязанности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абота с банками из разных стран (Израиль, Латвия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Молдова,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Вьетнам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Азербайджан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Казахстан)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разработка технический решений для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банковского ПО используя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jBC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проведение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code-review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роведение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онбординга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новы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работников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Для кого этот курс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1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3" y="2098676"/>
            <a:ext cx="7292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Ваш текущий род занятий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 какими технологиями работали? (Если нет, ну и ладно)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вы хотите получить от данного курса?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ваша дальнейшая цель 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25" y="2098676"/>
            <a:ext cx="3100111" cy="3239192"/>
          </a:xfrm>
        </p:spPr>
      </p:pic>
    </p:spTree>
    <p:extLst>
      <p:ext uri="{BB962C8B-B14F-4D97-AF65-F5344CB8AC3E}">
        <p14:creationId xmlns:p14="http://schemas.microsoft.com/office/powerpoint/2010/main" val="6754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Для кого этот курс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1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3" y="2098675"/>
            <a:ext cx="87991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Процессор – обрабатывает все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Видеокарта – обрабатывает вычисления, связанные с графикой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Оперативная память – кратковременная помять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Жёсткий диск\SSD – долговременная память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Материнская плата – связывает все компоненты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8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Системы счисления используемые в ПК: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Двоичная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Восьмеричная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Шестнадцатеричная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Двоичная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система счисления - это система счисления, основанная на двух цифрах: 0 и 1. Каждый символ в двоичной системе называется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битом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Почему двоичная система используется в ПК?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соответствует работе электронных устройств, которые используют два состояния – высокий(1) и низкий(0) уровни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напряжения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обеспечивает более простой и надежный способ обработки данных в компьютерах, так как она позволяет использовать логические операции и простые алгоритмы для обработки информации.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1571</Words>
  <Application>Microsoft Office PowerPoint</Application>
  <PresentationFormat>Широкоэкранный</PresentationFormat>
  <Paragraphs>233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Arimo</vt:lpstr>
      <vt:lpstr>Calibri</vt:lpstr>
      <vt:lpstr>Calibri Light</vt:lpstr>
      <vt:lpstr>Roboto</vt:lpstr>
      <vt:lpstr>Office Theme</vt:lpstr>
      <vt:lpstr>Презентация PowerPoint</vt:lpstr>
      <vt:lpstr>Правила на период обучения</vt:lpstr>
      <vt:lpstr>О себе</vt:lpstr>
      <vt:lpstr>Краткое портфолио</vt:lpstr>
      <vt:lpstr>Для кого этот курс</vt:lpstr>
      <vt:lpstr>Устройство компьютера</vt:lpstr>
      <vt:lpstr>Для кого этот курс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Резюмируем: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Пример программного алгоритма: </vt:lpstr>
      <vt:lpstr>Пример алгоритма с использованием псевдокода: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36</cp:revision>
  <dcterms:created xsi:type="dcterms:W3CDTF">2022-04-04T15:39:50Z</dcterms:created>
  <dcterms:modified xsi:type="dcterms:W3CDTF">2023-06-12T20:13:24Z</dcterms:modified>
</cp:coreProperties>
</file>