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5" r:id="rId5"/>
    <p:sldId id="267" r:id="rId6"/>
    <p:sldId id="268" r:id="rId7"/>
    <p:sldId id="272" r:id="rId8"/>
    <p:sldId id="269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81" r:id="rId17"/>
    <p:sldId id="280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11F4B7-5D24-45EC-8734-5D6B8E46088E}">
          <p14:sldIdLst>
            <p14:sldId id="256"/>
            <p14:sldId id="261"/>
            <p14:sldId id="266"/>
            <p14:sldId id="265"/>
            <p14:sldId id="267"/>
            <p14:sldId id="268"/>
            <p14:sldId id="272"/>
            <p14:sldId id="269"/>
            <p14:sldId id="270"/>
            <p14:sldId id="273"/>
            <p14:sldId id="274"/>
            <p14:sldId id="275"/>
            <p14:sldId id="276"/>
            <p14:sldId id="277"/>
            <p14:sldId id="278"/>
            <p14:sldId id="281"/>
            <p14:sldId id="280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44AA0"/>
    <a:srgbClr val="5B9BD5"/>
    <a:srgbClr val="0E47A1"/>
    <a:srgbClr val="1F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1A18-2BE5-4AFD-A6A2-48B5465CE47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4AAF-D6C2-4F7D-AF12-46039FF0A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1660" y="2907924"/>
            <a:ext cx="9144000" cy="52107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sz="36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451660" y="3428999"/>
            <a:ext cx="9144000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Назначение языков программирования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Каждый язык программирования имеет свои особенности и преимущества, и выбор языка зависит от конкретной задачи, которую нужно решить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Frontend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-разработчик — это специалист, который занимается разработкой пользовательского интерфейса, то есть той части сайта или приложения, которую видят посетители страницы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Использует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JavaScript, HTML, CSS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Backend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-разработчики отвечают за внутренние процессы приложений и сайтов, выстраивают обмен данными, находят системы для управления и хранения информации, обеспечивают высокую производительность при минимальном количестве сбоев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 на выбор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Java, Python, C#, Go +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дополнительные технологии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Назначение языков программирования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Data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Scientist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— это специалист по работе с данными для решения задач бизнеса. Он работает на стыке программирования, машинного обучения и математики. В основные обязанности дата-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сайентиста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входит сбор и анализ данных, построение моделей, их обучение и тестирование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Используют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Python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DevOps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-инженер – профессия, которая связывает и синхронизирует все этапы разработки программного обеспечения: от составления технического задания, до релиза. Этот специалист знает полный жизненный цикл программы, умеет выстраивать архитектуру приложения и знает, как оптимальным путем прийти к конечному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результату.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Python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Назначение языков программирования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AQA-инженер занимается автоматизацией тестирования продукта, создает дизайн тестирования, разрабатывает тест-кейсы и автоматизирует их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Использует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выбор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Python, Java, C#, JavaScript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Fullstack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-разработчик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— это специалист, который может создавать веб-приложения от начала до конца. Он может отвечать и за серверную часть —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Backend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за клиентскую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—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rontend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Этапы разработки ПО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1. Планирование: определение требований к программному обеспечению, составление плана проекта, оценка рисков и ресурсов.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Анализ: изучение существующих систем и процессов, определение возможных проблем и улучшений, разработка требований к программному обеспечению.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3. Проектирование: создание архитектуры программного обеспечения, разработка диаграмм классов и последовательностей, выбор языка программирования и инструментов разработки.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Этапы разработки ПО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Разработка: написание кода, тестирование и отладка программного обеспечения, создание документации.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5. Тестирование: проверка работоспособности программного обеспечения, исправление ошибок и дефектов.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6. Внедрение: установка программного обеспечения на целевые системы, обучение пользователей и поддержка программного обеспечения.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7. Сопровождение: поддержка и обновление программного обеспечения в течение его жизненного цикла.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Понятие среды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IDE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IDE -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Integrated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Development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в переводе “интегрированная среда для разработки”</a:t>
            </a: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Среда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разработки (IDE -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Integrated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Development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это комплекс программных инструментов, предназначенных для упрощения и ускорения процесса создания программного обеспечения. Она включает в себя редактор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кода,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отладчик, систему контроля версий и другие инструменты, необходимые для разработки приложений. Среда разработки позволяет программистам работать более эффективно, ускоряет процесс отладки и улучшает качество конечного продукта. 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Основные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Более удобное написание кода (цветовая подсветка синтаксиса, подсказки при вводе символов и т.п.)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Удобный запуск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Возможность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дебажить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код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дебаг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отладка)</a:t>
            </a: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IDE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для различных языков программирования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 –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PyCharm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Visual Studio Code,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 – IntelliJ,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C# - Visual Studio,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Visual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Studio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Code, Eclipse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– </a:t>
            </a:r>
            <a:r>
              <a:rPr lang="en-US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WebStorm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Visual Studio Code, Sublime </a:t>
            </a:r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Text</a:t>
            </a: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Можно запускать код в любом тестовом редакторе, главное сделать файлу нужно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расщирение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036015"/>
            <a:ext cx="6038851" cy="69417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Понятие среды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разработки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IDE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79" y="2416592"/>
            <a:ext cx="7483593" cy="40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Основы алгоритмизации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 вот зачем нам эта информация?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Где мы можем применить полученные знания в работе?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6" y="2929673"/>
            <a:ext cx="3702557" cy="27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Резюмируем: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812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Основная цель данной темы –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получить определение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познакомиться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различными языками программирования и их видами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Полученная информация нужна для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понимания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какой язык лучше использовать для получение желаемого результата, познакомиться с популярными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IT-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профессиями и желательно понять, что к вам ближе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Приоритет высокий, т.к.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 каждом собеседование вы будете рассказывать про свой основный стек технологий и как вы пришли на данную должность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/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профессию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Язык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программирования — это упорядоченные лексические, семантические, синтаксические и другие правила, позволяющие выполнить программу. Главная задача языка — передать команды от человека к машине и сделать это так, чтобы компьютер понял их правильно.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Языки программирования можно классифицировать по различным критериям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типу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уровню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абстракции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способу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парадигме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принадлежности к определенной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среде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192" y="666683"/>
            <a:ext cx="3655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Какие виды языков программирования вы знаете?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типу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использования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Общего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назначения (например,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#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Специализированные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(например, SQL для работы с базами данных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уровню абстракции: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Низкоуровневые (например, языки ассемблера и машинные языки) – используются для написание драйверов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Высокоуровневые (например,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– служат для выполнения каких-либо бизнес задач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способу исполнения: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Компилируемые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(например, C++,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машина переводит программу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самостоятельно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Интерпретируемые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-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исходный код не переводится самой машиной; его читает и выполняет другая программа (интерпретатор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парадигме программирования: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Процедурное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программирование (например, C)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подход к программированию, при котором программа состоит из последовательности процедур (функций), которые могут вызываться из других процедур или из основной программы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Объектно-ориентированное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программирование (например,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Основные типы данных в языках программирования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Целочисленные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integer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числа без дробной части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2. Вещественные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float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числа с дробной частью.</a:t>
            </a: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3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Строковые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string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последовательности символов.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Логические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boolean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значения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true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или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false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</a:t>
            </a:r>
          </a:p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5.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Массивы (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array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 - упорядоченные наборы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элементов.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98676"/>
            <a:ext cx="11077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По принадлежности к определенной среде: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Веб-языки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(например, HTML, CSS,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Dart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Веб-языки (например,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C#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Языки для научных вычислений (например, 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Python,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MATLAB, R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Go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- Языки для мобильной разработки (например,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Swift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iOS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для </a:t>
            </a:r>
            <a:r>
              <a:rPr lang="ru-RU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Android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Классификация языков программирования по типизации: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Статически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типизированными (тип переменной определяется во время компиляции и не 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может быть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изменен во время выполнения программы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). Примеры таких языков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C++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C#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Динамически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типизированными (тип переменной определяется во время выполнения программы и может быть изменен в процессе работы программы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таких языков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Python</a:t>
            </a:r>
            <a:endParaRPr lang="en-US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Ruby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Слабо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типизированными (переменные могут иметь различные типы и автоматически приводиться к нужному типу при необходимости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.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Примеры таких языков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JavaScript</a:t>
            </a:r>
            <a:endParaRPr lang="ru-RU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8275"/>
            <a:ext cx="6038851" cy="6397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Языки программирования</a:t>
            </a:r>
            <a:endParaRPr lang="ru-RU" sz="3200" b="1" dirty="0">
              <a:solidFill>
                <a:schemeClr val="bg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724" y="380999"/>
            <a:ext cx="3441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Курс «</a:t>
            </a:r>
            <a:r>
              <a:rPr lang="en-US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Computer Science</a:t>
            </a:r>
            <a:r>
              <a:rPr lang="ru-RU" b="1" dirty="0">
                <a:solidFill>
                  <a:srgbClr val="9DC3E6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»</a:t>
            </a:r>
            <a:endParaRPr lang="en-US" dirty="0">
              <a:solidFill>
                <a:srgbClr val="9DC3E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483" y="666683"/>
            <a:ext cx="369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9DC3E6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Тренер: Шедко Владислав Сергеевич</a:t>
            </a:r>
          </a:p>
          <a:p>
            <a:endParaRPr lang="en-US" sz="1400" dirty="0">
              <a:solidFill>
                <a:srgbClr val="9DC3E6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724" y="2078038"/>
            <a:ext cx="1107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В декабре 2022 топ-10 рейтинга </a:t>
            </a:r>
            <a:r>
              <a:rPr lang="ru-RU" sz="16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яп</a:t>
            </a:r>
            <a:r>
              <a:rPr lang="ru-RU" sz="1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 выглядит </a:t>
            </a:r>
            <a:r>
              <a:rPr lang="ru-RU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mo" panose="020B0604020202020204" pitchFamily="34" charset="0"/>
              </a:rPr>
              <a:t>так: </a:t>
            </a:r>
            <a:endParaRPr lang="ru-RU" sz="1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12" y="2517610"/>
            <a:ext cx="7952831" cy="33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1333</Words>
  <Application>Microsoft Office PowerPoint</Application>
  <PresentationFormat>Широкоэкранный</PresentationFormat>
  <Paragraphs>174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Arimo</vt:lpstr>
      <vt:lpstr>Calibri</vt:lpstr>
      <vt:lpstr>Calibri Light</vt:lpstr>
      <vt:lpstr>Roboto</vt:lpstr>
      <vt:lpstr>Office Theme</vt:lpstr>
      <vt:lpstr>Презентация PowerPoint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Языки программирования</vt:lpstr>
      <vt:lpstr>Основы алгоритмизации</vt:lpstr>
      <vt:lpstr>Резюмируем: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Aneliya</dc:creator>
  <cp:lastModifiedBy>Шедко Владислав Сергеевич</cp:lastModifiedBy>
  <cp:revision>35</cp:revision>
  <dcterms:created xsi:type="dcterms:W3CDTF">2022-04-04T15:39:50Z</dcterms:created>
  <dcterms:modified xsi:type="dcterms:W3CDTF">2023-06-08T15:19:12Z</dcterms:modified>
</cp:coreProperties>
</file>