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86" r:id="rId12"/>
    <p:sldId id="27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8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C34AE0-EB50-40B1-B838-FB389840D5D7}">
          <p14:sldIdLst>
            <p14:sldId id="256"/>
            <p14:sldId id="274"/>
            <p14:sldId id="273"/>
            <p14:sldId id="287"/>
            <p14:sldId id="288"/>
            <p14:sldId id="289"/>
            <p14:sldId id="290"/>
            <p14:sldId id="291"/>
            <p14:sldId id="292"/>
            <p14:sldId id="293"/>
            <p14:sldId id="286"/>
            <p14:sldId id="272"/>
            <p14:sldId id="294"/>
            <p14:sldId id="295"/>
            <p14:sldId id="296"/>
            <p14:sldId id="297"/>
            <p14:sldId id="298"/>
            <p14:sldId id="299"/>
            <p14:sldId id="300"/>
            <p14:sldId id="28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144AA0"/>
    <a:srgbClr val="5B9BD5"/>
    <a:srgbClr val="0E47A1"/>
    <a:srgbClr val="1F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1A18-2BE5-4AFD-A6A2-48B5465CE47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1660" y="2907924"/>
            <a:ext cx="9144000" cy="52107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51660" y="3428999"/>
            <a:ext cx="9144000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Напишем программу, которая считывает число с клавиатуры (обозначим его X) и затем подсчитывает сумму всех чисел до X включительно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Пример: если пользователь введет 3, программа должна вывести 6 (1 + 2 + 3 = 6)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конструкция, которая позволяет перебирать элементы или выполнить определенное количество итераций.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Структура цикла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выглядит так: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Набор значений – набор чисел, строка, массив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Двоеточие (:) в конце строки с инструкцией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сообщает интерпретатору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что дальше находится блок команд. В блок команд входят все строки, расположенные с отступом от строки с инструкцией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вплоть до следующей строки без отступа.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Google Shape;265;g10dc710a8fb_0_6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0868" y="3169920"/>
            <a:ext cx="4746172" cy="966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Питоне цикл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имеет следующий синтаксис: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Переменная: просто указывается имя переменной, которая, которая будет создана внутри цикла. Начальное значение для переменной возьмётся из функции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промежутка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Промежуток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чаще всего это функция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range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ключевое слово, которое применяется также и в логическом операторе. Не перепутайте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!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68569" y="2538248"/>
            <a:ext cx="4787202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chemeClr val="tx1"/>
                </a:solidFill>
              </a:rPr>
              <a:t>for</a:t>
            </a:r>
            <a:r>
              <a:rPr lang="ru-RU" dirty="0">
                <a:solidFill>
                  <a:schemeClr val="tx1"/>
                </a:solidFill>
              </a:rPr>
              <a:t> [переменная] </a:t>
            </a:r>
            <a:r>
              <a:rPr lang="ru-RU" dirty="0" err="1">
                <a:solidFill>
                  <a:schemeClr val="tx1"/>
                </a:solidFill>
              </a:rPr>
              <a:t>in</a:t>
            </a:r>
            <a:r>
              <a:rPr lang="ru-RU" dirty="0">
                <a:solidFill>
                  <a:schemeClr val="tx1"/>
                </a:solidFill>
              </a:rPr>
              <a:t> [промежуток]:</a:t>
            </a:r>
          </a:p>
          <a:p>
            <a:r>
              <a:rPr lang="ru-RU" dirty="0">
                <a:solidFill>
                  <a:schemeClr val="tx1"/>
                </a:solidFill>
              </a:rPr>
              <a:t>    [действия]</a:t>
            </a:r>
          </a:p>
          <a:p>
            <a:r>
              <a:rPr lang="ru-RU" dirty="0">
                <a:solidFill>
                  <a:schemeClr val="tx1"/>
                </a:solidFill>
              </a:rPr>
              <a:t>[остальная программа...]</a:t>
            </a:r>
          </a:p>
        </p:txBody>
      </p:sp>
    </p:spTree>
    <p:extLst>
      <p:ext uri="{BB962C8B-B14F-4D97-AF65-F5344CB8AC3E}">
        <p14:creationId xmlns:p14="http://schemas.microsoft.com/office/powerpoint/2010/main" val="18284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Питоне цикл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имеет следующий синтаксис: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Двоеточие после функции промежутка обязательно!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Отступ в несколько пробелов (рекомендуется 4) также необходим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68569" y="2538248"/>
            <a:ext cx="4787202" cy="100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chemeClr val="tx1"/>
                </a:solidFill>
              </a:rPr>
              <a:t>for</a:t>
            </a:r>
            <a:r>
              <a:rPr lang="ru-RU" dirty="0">
                <a:solidFill>
                  <a:schemeClr val="tx1"/>
                </a:solidFill>
              </a:rPr>
              <a:t> [переменная] </a:t>
            </a:r>
            <a:r>
              <a:rPr lang="ru-RU" dirty="0" err="1">
                <a:solidFill>
                  <a:schemeClr val="tx1"/>
                </a:solidFill>
              </a:rPr>
              <a:t>in</a:t>
            </a:r>
            <a:r>
              <a:rPr lang="ru-RU" dirty="0">
                <a:solidFill>
                  <a:schemeClr val="tx1"/>
                </a:solidFill>
              </a:rPr>
              <a:t> [промежуток]:</a:t>
            </a:r>
          </a:p>
          <a:p>
            <a:r>
              <a:rPr lang="ru-RU" dirty="0">
                <a:solidFill>
                  <a:schemeClr val="tx1"/>
                </a:solidFill>
              </a:rPr>
              <a:t>    [действия]</a:t>
            </a:r>
          </a:p>
          <a:p>
            <a:r>
              <a:rPr lang="ru-RU" dirty="0">
                <a:solidFill>
                  <a:schemeClr val="tx1"/>
                </a:solidFill>
              </a:rPr>
              <a:t>[остальная программа...]</a:t>
            </a:r>
          </a:p>
        </p:txBody>
      </p:sp>
    </p:spTree>
    <p:extLst>
      <p:ext uri="{BB962C8B-B14F-4D97-AF65-F5344CB8AC3E}">
        <p14:creationId xmlns:p14="http://schemas.microsoft.com/office/powerpoint/2010/main" val="28230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перебора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чисел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делает данная программа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Google Shape;299;g10dc710a8fb_0_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2930" y="2765982"/>
            <a:ext cx="5365161" cy="2184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30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той же программы на С#: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312;g21261bfd58d_0_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7989" y="2765982"/>
            <a:ext cx="8839201" cy="2808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Немного про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range: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31" y="2078038"/>
            <a:ext cx="5695406" cy="40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выводит на консоль строку “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Hello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 15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Использовать цикл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считывает число (обозначим X) с клавиатуры и выводит на консоль строку “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Hello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 X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Использовать цикл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считывает два числа (обозначим X, Y) с клавиатуры и выводит на консоль каждое число из указанного диапазона от X от Y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включительно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Использовать цикл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Алгоритмы с циклами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мы сегодня рассмотрим: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Виды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циклов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блок-схем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Прерывание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Вложенные циклы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-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range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range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нужен чтобы установить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/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настроить промежуток работы цикла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step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означает “шаг”, на который будет увеличиваться переменная цикла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умолчанию (если опустить)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step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равен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step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может быть любым целым числом (даже отрицательным - в этом случае цикл будет идти “в обратную сторону”)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9861" y="2538248"/>
            <a:ext cx="5092002" cy="1380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range(end)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range(begin, end)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range(begin, end, step)</a:t>
            </a:r>
          </a:p>
        </p:txBody>
      </p:sp>
    </p:spTree>
    <p:extLst>
      <p:ext uri="{BB962C8B-B14F-4D97-AF65-F5344CB8AC3E}">
        <p14:creationId xmlns:p14="http://schemas.microsoft.com/office/powerpoint/2010/main" val="38565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for</a:t>
            </a:r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-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range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range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нужен чтобы установить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/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настроить промежуток работы цикла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begin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(начальное) включается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(конечное) не включается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9861" y="2538248"/>
            <a:ext cx="5092002" cy="1380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range(end)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range(begin, end)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range(begin, end, step)</a:t>
            </a:r>
          </a:p>
        </p:txBody>
      </p:sp>
    </p:spTree>
    <p:extLst>
      <p:ext uri="{BB962C8B-B14F-4D97-AF65-F5344CB8AC3E}">
        <p14:creationId xmlns:p14="http://schemas.microsoft.com/office/powerpoint/2010/main" val="23918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бы вывела все чётные числа от 0 до 50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включительно.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0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6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…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46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48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50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бы вывела все чётные числа от 0 до 50 в обратном порядке: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50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48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46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44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…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0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Напишем программу, которая считывает число с клавиатуры (обозначим его X) и затем подсчитывает сумму всех чисел до X включительно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Пример: если пользователь введет 3, программа должна вывести 6 (1 + 2 + 3 = 6)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Используя цикл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!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считывает число с клавиатуры (обозначим его X) и затем подсчитывает произведение всех чисел до X включительно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Пример: если пользователь введет 4, программа должна вывести 24 (1 * 2 * 3 * 4 = 24)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Важное о циклах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Любой цикл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можно переписать циклом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 не наоборот: НЕ любой цикл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можно легким образом заменить циклом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hile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следует использовать тогда, когда нет заранее известного количества повторений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цикла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Другими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словами: когда мы заранее не знаем, сколько раз должны выполняться действия внутри цикла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Прерывание циклов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64043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Часто цикл должен быть преждевременно прерван  (например, при наступлении некого условия)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этого в Питоне служит 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break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break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можно использовать как в цикле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так и в цикле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Google Shape;505;g164075ed489_3_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9073" y="2110300"/>
            <a:ext cx="3030584" cy="229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5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Прерывание циклов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64043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continue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используется для перехода к следующей итерации цикла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отличие от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break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данный оператор не прерывает цикл совсем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Вместо прерывания цикл будет преждевременно продолжен, т.е. перейдет  к следующей итерации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528;g164075ed489_3_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01989" y="2078038"/>
            <a:ext cx="3091541" cy="2276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циклы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Часы служат хорошим примером работы вложенного цикла. Секундная, минутная и часовая стрелки вращаются вокруг циферблата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Часовая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стрелка смещается всего на 1 шаг для каждых 60 шагов минутной стрелки. И секундная стрелка должна сделать 60 шагов для 1 шага минутной стрелки. Это означает, что для каждого полного оборота часовой стрелки (12 шагов), минутная стрелка делает 720 шагов.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Рассмотрим цикл, который частично моделирует электронные часы. Он показывает секунды от 0 до 59: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76" y="4427638"/>
            <a:ext cx="3769576" cy="61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while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447" y="2319098"/>
            <a:ext cx="3918249" cy="26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циклы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Рассмотрим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цикл, который частично моделирует электронные часы. Он показывает секунды от 0 до 59: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28" y="2810942"/>
            <a:ext cx="3769576" cy="61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циклы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Можно добавить переменную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minutes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 вложить цикл написанный выше внутрь еще одного цикла, который повторяется 60 раз: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3026332"/>
            <a:ext cx="5659252" cy="10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Вложенные циклы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того, чтобы сделать модель законченной, можно добавить еще одну переменную для подсчета часов: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916795"/>
            <a:ext cx="5743575" cy="1019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38" y="2916795"/>
            <a:ext cx="1952383" cy="15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8886282" cy="639763"/>
          </a:xfrm>
        </p:spPr>
        <p:txBody>
          <a:bodyPr>
            <a:normAutofit fontScale="90000"/>
          </a:bodyPr>
          <a:lstStyle/>
          <a:p>
            <a:r>
              <a:rPr lang="ru-RU" sz="3200" b="1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 </a:t>
            </a:r>
            <a:r>
              <a:rPr lang="ru-RU" sz="3200" b="1" dirty="0" err="1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break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и </a:t>
            </a:r>
            <a:r>
              <a:rPr lang="ru-RU" sz="3200" b="1" dirty="0" err="1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continue</a:t>
            </a:r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во вложенных циклах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93652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break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выполняет прерывание ближайшего цикла в котором он расположен. Аналогично, 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continue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осуществляет переход на следующую итерацию ближайшего цикла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break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				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continue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2" y="3600554"/>
            <a:ext cx="2543175" cy="12477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50" y="3600554"/>
            <a:ext cx="268178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Резюмируем: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Основная цель данной темы – познакомиться 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циклами. Разобрать на примере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for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понять их принцип работы. Изучить операторы прерывания и их суть.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Полученная информация нужна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следующих целей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любая полноценная программа будет включать в себя использование циклов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работа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 циклами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автоматизировать выполнение повторяющихся задач, обрабатывать большие объемы данных и упрощать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код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while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Вопрос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Чему равна переменная i в конце программы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?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26" y="2326410"/>
            <a:ext cx="3815443" cy="23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while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5" y="2098676"/>
            <a:ext cx="39485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реализации цикла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блок-схеме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72" y="1722408"/>
            <a:ext cx="2950354" cy="42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while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6" y="2098676"/>
            <a:ext cx="39136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той же программы на С#: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Google Shape;174;g21261bfd58d_0_0"/>
          <p:cNvPicPr preferRelativeResize="0"/>
          <p:nvPr/>
        </p:nvPicPr>
        <p:blipFill rotWithShape="1">
          <a:blip r:embed="rId2">
            <a:alphaModFix/>
          </a:blip>
          <a:srcRect t="4232"/>
          <a:stretch/>
        </p:blipFill>
        <p:spPr>
          <a:xfrm>
            <a:off x="2699657" y="2515400"/>
            <a:ext cx="6198598" cy="2727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3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Цикл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while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цикл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будет повторяться до тех пор, пока логическое выражение правдиво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True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проверка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логического условия происходит ПЕРЕД выполнением каждого блока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инструкций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следует быть осторожным при использовании цикла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while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чтобы избежать бесконечных циклов, которые могут привести к зависанию программы.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выводит на консоль строку “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Hello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 15 раз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Порешаем задачки)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Напишите программу, которая  считывает число (обозначим X) с клавиатуры и выводит на консоль строку “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Hello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” X раз 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1454</Words>
  <Application>Microsoft Office PowerPoint</Application>
  <PresentationFormat>Широкоэкранный</PresentationFormat>
  <Paragraphs>336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Arimo</vt:lpstr>
      <vt:lpstr>Calibri</vt:lpstr>
      <vt:lpstr>Calibri Light</vt:lpstr>
      <vt:lpstr>Roboto</vt:lpstr>
      <vt:lpstr>Office Theme</vt:lpstr>
      <vt:lpstr>Презентация PowerPoint</vt:lpstr>
      <vt:lpstr>Алгоритмы с циклами</vt:lpstr>
      <vt:lpstr>Цикл while</vt:lpstr>
      <vt:lpstr>Цикл while</vt:lpstr>
      <vt:lpstr>Цикл while</vt:lpstr>
      <vt:lpstr>Цикл while</vt:lpstr>
      <vt:lpstr>Цикл while</vt:lpstr>
      <vt:lpstr>Порешаем задачки)</vt:lpstr>
      <vt:lpstr>Порешаем задачки)</vt:lpstr>
      <vt:lpstr>Порешаем задачки)</vt:lpstr>
      <vt:lpstr>Цикл for</vt:lpstr>
      <vt:lpstr>Цикл for</vt:lpstr>
      <vt:lpstr>Цикл for</vt:lpstr>
      <vt:lpstr>Цикл for</vt:lpstr>
      <vt:lpstr>Цикл for</vt:lpstr>
      <vt:lpstr>Цикл for</vt:lpstr>
      <vt:lpstr>Порешаем задачки)</vt:lpstr>
      <vt:lpstr>Порешаем задачки)</vt:lpstr>
      <vt:lpstr>Порешаем задачки)</vt:lpstr>
      <vt:lpstr>Цикл for - range</vt:lpstr>
      <vt:lpstr>Цикл for - range</vt:lpstr>
      <vt:lpstr>Порешаем задачки)</vt:lpstr>
      <vt:lpstr>Порешаем задачки)</vt:lpstr>
      <vt:lpstr>Порешаем задачки)</vt:lpstr>
      <vt:lpstr>Порешаем задачки)</vt:lpstr>
      <vt:lpstr>Важное о циклах</vt:lpstr>
      <vt:lpstr>Прерывание циклов</vt:lpstr>
      <vt:lpstr>Прерывание циклов</vt:lpstr>
      <vt:lpstr>Вложенные циклы</vt:lpstr>
      <vt:lpstr>Вложенные циклы</vt:lpstr>
      <vt:lpstr>Вложенные циклы</vt:lpstr>
      <vt:lpstr>Вложенные циклы</vt:lpstr>
      <vt:lpstr>Операторы break и continue во вложенных циклах</vt:lpstr>
      <vt:lpstr>Резюмируем: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Aneliya</dc:creator>
  <cp:lastModifiedBy>Шедко Владислав Сергеевич</cp:lastModifiedBy>
  <cp:revision>41</cp:revision>
  <dcterms:created xsi:type="dcterms:W3CDTF">2022-04-04T15:39:50Z</dcterms:created>
  <dcterms:modified xsi:type="dcterms:W3CDTF">2023-08-01T12:58:53Z</dcterms:modified>
</cp:coreProperties>
</file>