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5AFF5FF-C0BA-441E-8F1D-CA28390DA61C}" type="slidenum">
              <a:rPr b="0" lang="en-US" sz="900" spc="-1" strike="noStrike">
                <a:solidFill>
                  <a:srgbClr val="ffffff"/>
                </a:solidFill>
                <a:latin typeface="Nunito"/>
                <a:ea typeface="Nunito"/>
              </a:rPr>
              <a:t>5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76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A06DBED-F819-4FD8-93D6-500968C7CDD2}" type="slidenum">
              <a:rPr b="0" lang="en-US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24040" y="483840"/>
            <a:ext cx="4723560" cy="162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AI Devops (Cardiovascular Disease Predictor)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24040" y="2134080"/>
            <a:ext cx="4255200" cy="437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Nunito"/>
                <a:ea typeface="Nunito"/>
              </a:rPr>
              <a:t>By: Yeo Sheen Hern (1902257)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85440" y="2760840"/>
            <a:ext cx="5000760" cy="20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n-US" sz="1400" spc="-1" strike="noStrike">
                <a:solidFill>
                  <a:srgbClr val="ffffff"/>
                </a:solidFill>
                <a:latin typeface="Nunito"/>
                <a:ea typeface="Nunito"/>
              </a:rPr>
              <a:t>Cardiovascular disease is the number one cause of death globally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n-US" sz="1400" spc="-1" strike="noStrike">
                <a:solidFill>
                  <a:srgbClr val="ffffff"/>
                </a:solidFill>
                <a:latin typeface="Nunito"/>
                <a:ea typeface="Nunito"/>
              </a:rPr>
              <a:t>Web App servers as an early warning system for high risk individuals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n-US" sz="1400" spc="-1" strike="noStrike">
                <a:solidFill>
                  <a:srgbClr val="ffffff"/>
                </a:solidFill>
                <a:latin typeface="Nunito"/>
                <a:ea typeface="Nunito"/>
              </a:rPr>
              <a:t>Users who have a high probability of having cardiovascular disease can get a proper check up before it's too late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188720" y="568800"/>
            <a:ext cx="3474720" cy="98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424242"/>
                </a:solidFill>
                <a:latin typeface="Maven Pro"/>
                <a:ea typeface="Maven Pro"/>
              </a:rPr>
              <a:t>Devops Process</a:t>
            </a:r>
            <a:br/>
            <a:r>
              <a:rPr b="1" lang="en-US" sz="2600" spc="-1" strike="noStrike">
                <a:solidFill>
                  <a:srgbClr val="424242"/>
                </a:solidFill>
                <a:latin typeface="Maven Pro"/>
                <a:ea typeface="Maven Pro"/>
              </a:rPr>
              <a:t>(Gitlab)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285;p14" descr=""/>
          <p:cNvPicPr/>
          <p:nvPr/>
        </p:nvPicPr>
        <p:blipFill>
          <a:blip r:embed="rId1"/>
          <a:srcRect l="11173" t="0" r="32942" b="0"/>
          <a:stretch/>
        </p:blipFill>
        <p:spPr>
          <a:xfrm>
            <a:off x="4204800" y="460080"/>
            <a:ext cx="4939200" cy="93924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782640" y="1947960"/>
            <a:ext cx="783756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Planning with Scrum Board.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Created PBIs for features that should be completed, working towards pushing the ‘CA1 Product’. Updated accordingly whenever completed. Organised planning and work towards goal.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Source Control with Gitlab for creating web app.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Used git bash with gitlab for source control. Made a new branch for ever new feature that was to be completed. And merged into master(prod) when completed.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457200"/>
            <a:ext cx="3291840" cy="118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424242"/>
                </a:solidFill>
                <a:latin typeface="Maven Pro"/>
                <a:ea typeface="Maven Pro"/>
              </a:rPr>
              <a:t>Devops Process</a:t>
            </a:r>
            <a:br/>
            <a:r>
              <a:rPr b="1" lang="en-US" sz="2600" spc="-1" strike="noStrike">
                <a:solidFill>
                  <a:srgbClr val="424242"/>
                </a:solidFill>
                <a:latin typeface="Maven Pro"/>
                <a:ea typeface="Maven Pro"/>
              </a:rPr>
              <a:t>(Gitlab)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292;p15" descr=""/>
          <p:cNvPicPr/>
          <p:nvPr/>
        </p:nvPicPr>
        <p:blipFill>
          <a:blip r:embed="rId1"/>
          <a:srcRect l="11173" t="0" r="32942" b="0"/>
          <a:stretch/>
        </p:blipFill>
        <p:spPr>
          <a:xfrm>
            <a:off x="4109400" y="506880"/>
            <a:ext cx="4939200" cy="9392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476640" y="1766160"/>
            <a:ext cx="5916240" cy="31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Nunito"/>
              <a:buAutoNum type="arabicPeriod" startAt="3"/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Dev/Testing/Deployment Environments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Created three different environments to for development, testing and deployment respectively.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For Development, we used an sqlite database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For  Testing, we used memory to run all our tests.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Finally for Deployment, we used postgreSQL with heroku.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26" name="Google Shape;294;p15" descr=""/>
          <p:cNvPicPr/>
          <p:nvPr/>
        </p:nvPicPr>
        <p:blipFill>
          <a:blip r:embed="rId2"/>
          <a:stretch/>
        </p:blipFill>
        <p:spPr>
          <a:xfrm>
            <a:off x="6393240" y="1615680"/>
            <a:ext cx="2522520" cy="27871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295;p15" descr=""/>
          <p:cNvPicPr/>
          <p:nvPr/>
        </p:nvPicPr>
        <p:blipFill>
          <a:blip r:embed="rId3"/>
          <a:stretch/>
        </p:blipFill>
        <p:spPr>
          <a:xfrm>
            <a:off x="1686960" y="4131720"/>
            <a:ext cx="3495240" cy="7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97280" y="257400"/>
            <a:ext cx="3200400" cy="120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424242"/>
                </a:solidFill>
                <a:latin typeface="Maven Pro"/>
                <a:ea typeface="Maven Pro"/>
              </a:rPr>
              <a:t>Devops Process</a:t>
            </a:r>
            <a:br/>
            <a:r>
              <a:rPr b="1" lang="en-US" sz="2600" spc="-1" strike="noStrike">
                <a:solidFill>
                  <a:srgbClr val="424242"/>
                </a:solidFill>
                <a:latin typeface="Maven Pro"/>
                <a:ea typeface="Maven Pro"/>
              </a:rPr>
              <a:t>(Gitlab)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301;p16" descr=""/>
          <p:cNvPicPr/>
          <p:nvPr/>
        </p:nvPicPr>
        <p:blipFill>
          <a:blip r:embed="rId1"/>
          <a:srcRect l="11173" t="0" r="32942" b="0"/>
          <a:stretch/>
        </p:blipFill>
        <p:spPr>
          <a:xfrm>
            <a:off x="4170960" y="210600"/>
            <a:ext cx="4939200" cy="93924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70280" y="1317240"/>
            <a:ext cx="5194080" cy="37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Nunito"/>
              <a:buAutoNum type="arabicPeriod" startAt="4"/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CI/CD with Gitlab (Heroku app)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Used Heroku with gitlab CI/CD features to configure environment, run automatic tests, and deploy on to staging and prod heroku apps.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Every push will automatically run yaml script to configure environment and deploy on staging heroku app. 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When a feature is finished and verified ready for production, we merge to master, which will deploy the app to our prod heroku app.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This allows for continuous development where we can test on our staging app and still have our production app always ready!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1" name="Google Shape;303;p16" descr=""/>
          <p:cNvPicPr/>
          <p:nvPr/>
        </p:nvPicPr>
        <p:blipFill>
          <a:blip r:embed="rId2"/>
          <a:stretch/>
        </p:blipFill>
        <p:spPr>
          <a:xfrm>
            <a:off x="5293440" y="1459440"/>
            <a:ext cx="3745080" cy="347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41480" y="0"/>
            <a:ext cx="7060320" cy="61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Web app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309;p17" descr=""/>
          <p:cNvPicPr/>
          <p:nvPr/>
        </p:nvPicPr>
        <p:blipFill>
          <a:blip r:embed="rId1"/>
          <a:stretch/>
        </p:blipFill>
        <p:spPr>
          <a:xfrm>
            <a:off x="492480" y="469800"/>
            <a:ext cx="8158680" cy="40813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530280" y="4551480"/>
            <a:ext cx="808272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Features: User authorization/Authentication, Prediction History for users, Can delete History, Better model (feature engineering)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2020-12-04T21:53:24Z</dcterms:modified>
  <cp:revision>1</cp:revision>
  <dc:subject/>
  <dc:title/>
</cp:coreProperties>
</file>