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embeddedFontLst>
    <p:embeddedFont>
      <p:font typeface="Trebuchet MS" panose="020B0603020202020204" pitchFamily="34" charset="0"/>
      <p:regular r:id="rId15"/>
      <p:bold r:id="rId16"/>
      <p:italic r:id="rId17"/>
      <p:boldItalic r:id="rId18"/>
    </p:embeddedFont>
    <p:embeddedFont>
      <p:font typeface="Oi" panose="020B0604020202020204" charset="0"/>
      <p:regular r:id="rId19"/>
    </p:embeddedFont>
    <p:embeddedFont>
      <p:font typeface="Calibri" panose="020F050202020403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BCbC2AiElmJufeItq073BgP83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
        <p:nvSpPr>
          <p:cNvPr id="4" name="Google Shape;4;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5" name="Google Shape;5;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6" name="Google Shape;6;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Tree>
    <p:extLst>
      <p:ext uri="{BB962C8B-B14F-4D97-AF65-F5344CB8AC3E}">
        <p14:creationId xmlns:p14="http://schemas.microsoft.com/office/powerpoint/2010/main" val="2065792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a:latin typeface="Calibri"/>
              <a:ea typeface="Calibri"/>
              <a:cs typeface="Calibri"/>
              <a:sym typeface="Calibri"/>
            </a:endParaRPr>
          </a:p>
        </p:txBody>
      </p:sp>
      <p:sp>
        <p:nvSpPr>
          <p:cNvPr id="127" name="Google Shape;127;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1: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069477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0: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0" name="Google Shape;260;p1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a:latin typeface="Calibri"/>
              <a:ea typeface="Calibri"/>
              <a:cs typeface="Calibri"/>
              <a:sym typeface="Calibri"/>
            </a:endParaRPr>
          </a:p>
        </p:txBody>
      </p:sp>
    </p:spTree>
    <p:extLst>
      <p:ext uri="{BB962C8B-B14F-4D97-AF65-F5344CB8AC3E}">
        <p14:creationId xmlns:p14="http://schemas.microsoft.com/office/powerpoint/2010/main" val="617157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1: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0" name="Google Shape;270;p1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a:latin typeface="Calibri"/>
              <a:ea typeface="Calibri"/>
              <a:cs typeface="Calibri"/>
              <a:sym typeface="Calibri"/>
            </a:endParaRPr>
          </a:p>
        </p:txBody>
      </p:sp>
    </p:spTree>
    <p:extLst>
      <p:ext uri="{BB962C8B-B14F-4D97-AF65-F5344CB8AC3E}">
        <p14:creationId xmlns:p14="http://schemas.microsoft.com/office/powerpoint/2010/main" val="170665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2: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0" name="Google Shape;280;p1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a:latin typeface="Calibri"/>
              <a:ea typeface="Calibri"/>
              <a:cs typeface="Calibri"/>
              <a:sym typeface="Calibri"/>
            </a:endParaRPr>
          </a:p>
        </p:txBody>
      </p:sp>
    </p:spTree>
    <p:extLst>
      <p:ext uri="{BB962C8B-B14F-4D97-AF65-F5344CB8AC3E}">
        <p14:creationId xmlns:p14="http://schemas.microsoft.com/office/powerpoint/2010/main" val="323942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4" name="Google Shape;144;p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a:latin typeface="Calibri"/>
              <a:ea typeface="Calibri"/>
              <a:cs typeface="Calibri"/>
              <a:sym typeface="Calibri"/>
            </a:endParaRPr>
          </a:p>
        </p:txBody>
      </p:sp>
    </p:spTree>
    <p:extLst>
      <p:ext uri="{BB962C8B-B14F-4D97-AF65-F5344CB8AC3E}">
        <p14:creationId xmlns:p14="http://schemas.microsoft.com/office/powerpoint/2010/main" val="409594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3: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8" name="Google Shape;168;p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a:latin typeface="Calibri"/>
              <a:ea typeface="Calibri"/>
              <a:cs typeface="Calibri"/>
              <a:sym typeface="Calibri"/>
            </a:endParaRPr>
          </a:p>
        </p:txBody>
      </p:sp>
    </p:spTree>
    <p:extLst>
      <p:ext uri="{BB962C8B-B14F-4D97-AF65-F5344CB8AC3E}">
        <p14:creationId xmlns:p14="http://schemas.microsoft.com/office/powerpoint/2010/main" val="214312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4: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2" name="Google Shape;192;p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a:latin typeface="Calibri"/>
              <a:ea typeface="Calibri"/>
              <a:cs typeface="Calibri"/>
              <a:sym typeface="Calibri"/>
            </a:endParaRPr>
          </a:p>
        </p:txBody>
      </p:sp>
    </p:spTree>
    <p:extLst>
      <p:ext uri="{BB962C8B-B14F-4D97-AF65-F5344CB8AC3E}">
        <p14:creationId xmlns:p14="http://schemas.microsoft.com/office/powerpoint/2010/main" val="304834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5: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7" name="Google Shape;207;p5: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a:latin typeface="Calibri"/>
              <a:ea typeface="Calibri"/>
              <a:cs typeface="Calibri"/>
              <a:sym typeface="Calibri"/>
            </a:endParaRPr>
          </a:p>
        </p:txBody>
      </p:sp>
    </p:spTree>
    <p:extLst>
      <p:ext uri="{BB962C8B-B14F-4D97-AF65-F5344CB8AC3E}">
        <p14:creationId xmlns:p14="http://schemas.microsoft.com/office/powerpoint/2010/main" val="133062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6: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0" name="Google Shape;220;p6: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a:latin typeface="Calibri"/>
              <a:ea typeface="Calibri"/>
              <a:cs typeface="Calibri"/>
              <a:sym typeface="Calibri"/>
            </a:endParaRPr>
          </a:p>
        </p:txBody>
      </p:sp>
    </p:spTree>
    <p:extLst>
      <p:ext uri="{BB962C8B-B14F-4D97-AF65-F5344CB8AC3E}">
        <p14:creationId xmlns:p14="http://schemas.microsoft.com/office/powerpoint/2010/main" val="233012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7: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232" name="Google Shape;232;p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a:latin typeface="Calibri"/>
              <a:ea typeface="Calibri"/>
              <a:cs typeface="Calibri"/>
              <a:sym typeface="Calibri"/>
            </a:endParaRPr>
          </a:p>
        </p:txBody>
      </p:sp>
    </p:spTree>
    <p:extLst>
      <p:ext uri="{BB962C8B-B14F-4D97-AF65-F5344CB8AC3E}">
        <p14:creationId xmlns:p14="http://schemas.microsoft.com/office/powerpoint/2010/main" val="2683883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8: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p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a:latin typeface="Calibri"/>
              <a:ea typeface="Calibri"/>
              <a:cs typeface="Calibri"/>
              <a:sym typeface="Calibri"/>
            </a:endParaRPr>
          </a:p>
        </p:txBody>
      </p:sp>
    </p:spTree>
    <p:extLst>
      <p:ext uri="{BB962C8B-B14F-4D97-AF65-F5344CB8AC3E}">
        <p14:creationId xmlns:p14="http://schemas.microsoft.com/office/powerpoint/2010/main" val="304825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9" name="Google Shape;249;p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a:latin typeface="Calibri"/>
              <a:ea typeface="Calibri"/>
              <a:cs typeface="Calibri"/>
              <a:sym typeface="Calibri"/>
            </a:endParaRPr>
          </a:p>
        </p:txBody>
      </p:sp>
    </p:spTree>
    <p:extLst>
      <p:ext uri="{BB962C8B-B14F-4D97-AF65-F5344CB8AC3E}">
        <p14:creationId xmlns:p14="http://schemas.microsoft.com/office/powerpoint/2010/main" val="118105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p:bg>
      <p:bgPr>
        <a:solidFill>
          <a:schemeClr val="lt1"/>
        </a:solidFill>
        <a:effectLst/>
      </p:bgPr>
    </p:bg>
    <p:spTree>
      <p:nvGrpSpPr>
        <p:cNvPr id="1" name="Shape 25"/>
        <p:cNvGrpSpPr/>
        <p:nvPr/>
      </p:nvGrpSpPr>
      <p:grpSpPr>
        <a:xfrm>
          <a:off x="0" y="0"/>
          <a:ext cx="0" cy="0"/>
          <a:chOff x="0" y="0"/>
          <a:chExt cx="0" cy="0"/>
        </a:xfrm>
      </p:grpSpPr>
      <p:sp>
        <p:nvSpPr>
          <p:cNvPr id="26" name="Google Shape;26;p14"/>
          <p:cNvSpPr/>
          <p:nvPr/>
        </p:nvSpPr>
        <p:spPr>
          <a:xfrm>
            <a:off x="9377426" y="4825"/>
            <a:ext cx="1218564" cy="6853554"/>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27" name="Google Shape;27;p14"/>
          <p:cNvSpPr/>
          <p:nvPr/>
        </p:nvSpPr>
        <p:spPr>
          <a:xfrm>
            <a:off x="7448612" y="3694896"/>
            <a:ext cx="4743450" cy="316357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28" name="Google Shape;28;p14"/>
          <p:cNvSpPr/>
          <p:nvPr/>
        </p:nvSpPr>
        <p:spPr>
          <a:xfrm>
            <a:off x="9182100" y="0"/>
            <a:ext cx="3009899"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29" name="Google Shape;29;p14"/>
          <p:cNvSpPr/>
          <p:nvPr/>
        </p:nvSpPr>
        <p:spPr>
          <a:xfrm>
            <a:off x="9602878" y="0"/>
            <a:ext cx="2589529"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30" name="Google Shape;30;p14"/>
          <p:cNvSpPr/>
          <p:nvPr/>
        </p:nvSpPr>
        <p:spPr>
          <a:xfrm>
            <a:off x="8934450" y="3048000"/>
            <a:ext cx="3257550" cy="3810000"/>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31" name="Google Shape;31;p14"/>
          <p:cNvSpPr/>
          <p:nvPr/>
        </p:nvSpPr>
        <p:spPr>
          <a:xfrm>
            <a:off x="9337930" y="0"/>
            <a:ext cx="2854324"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32" name="Google Shape;32;p14"/>
          <p:cNvSpPr/>
          <p:nvPr/>
        </p:nvSpPr>
        <p:spPr>
          <a:xfrm>
            <a:off x="10896601" y="0"/>
            <a:ext cx="1295400"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33" name="Google Shape;33;p14"/>
          <p:cNvSpPr/>
          <p:nvPr/>
        </p:nvSpPr>
        <p:spPr>
          <a:xfrm>
            <a:off x="10936247" y="0"/>
            <a:ext cx="1256029"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34" name="Google Shape;34;p14"/>
          <p:cNvSpPr/>
          <p:nvPr/>
        </p:nvSpPr>
        <p:spPr>
          <a:xfrm>
            <a:off x="10372725" y="3590925"/>
            <a:ext cx="1819275" cy="3267075"/>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35" name="Google Shape;35;p14"/>
          <p:cNvSpPr/>
          <p:nvPr/>
        </p:nvSpPr>
        <p:spPr>
          <a:xfrm>
            <a:off x="0" y="4010025"/>
            <a:ext cx="447674" cy="2847975"/>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36" name="Google Shape;36;p14"/>
          <p:cNvSpPr txBox="1">
            <a:spLocks noGrp="1"/>
          </p:cNvSpPr>
          <p:nvPr>
            <p:ph type="title"/>
          </p:nvPr>
        </p:nvSpPr>
        <p:spPr>
          <a:xfrm>
            <a:off x="3195573" y="2067305"/>
            <a:ext cx="5800851" cy="518159"/>
          </a:xfrm>
          <a:prstGeom prst="rect">
            <a:avLst/>
          </a:prstGeom>
          <a:noFill/>
          <a:ln>
            <a:noFill/>
          </a:ln>
        </p:spPr>
        <p:txBody>
          <a:bodyPr spcFirstLastPara="1" wrap="square" lIns="91425" tIns="45700" rIns="91425" bIns="4570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1828800" y="3840480"/>
            <a:ext cx="8534401" cy="1714499"/>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0"/>
              </a:spcBef>
              <a:spcAft>
                <a:spcPts val="0"/>
              </a:spcAft>
              <a:buSzPts val="1800"/>
              <a:buNone/>
              <a:defRPr/>
            </a:lvl1pPr>
            <a:lvl2pPr marL="914400" lvl="1" indent="-228600" algn="l">
              <a:lnSpc>
                <a:spcPct val="100000"/>
              </a:lnSpc>
              <a:spcBef>
                <a:spcPts val="0"/>
              </a:spcBef>
              <a:spcAft>
                <a:spcPts val="0"/>
              </a:spcAft>
              <a:buSzPts val="1800"/>
              <a:buNone/>
              <a:defRPr/>
            </a:lvl2pPr>
            <a:lvl3pPr marL="1371600" lvl="2" indent="-228600" algn="l">
              <a:lnSpc>
                <a:spcPct val="100000"/>
              </a:lnSpc>
              <a:spcBef>
                <a:spcPts val="0"/>
              </a:spcBef>
              <a:spcAft>
                <a:spcPts val="0"/>
              </a:spcAft>
              <a:buSzPts val="1800"/>
              <a:buNone/>
              <a:defRPr/>
            </a:lvl3pPr>
            <a:lvl4pPr marL="1828800" lvl="3" indent="-228600" algn="l">
              <a:lnSpc>
                <a:spcPct val="100000"/>
              </a:lnSpc>
              <a:spcBef>
                <a:spcPts val="0"/>
              </a:spcBef>
              <a:spcAft>
                <a:spcPts val="0"/>
              </a:spcAft>
              <a:buSzPts val="1800"/>
              <a:buNone/>
              <a:defRPr/>
            </a:lvl4pPr>
            <a:lvl5pPr marL="2286000" lvl="4" indent="-228600" algn="l">
              <a:lnSpc>
                <a:spcPct val="100000"/>
              </a:lnSpc>
              <a:spcBef>
                <a:spcPts val="0"/>
              </a:spcBef>
              <a:spcAft>
                <a:spcPts val="0"/>
              </a:spcAft>
              <a:buSzPts val="1800"/>
              <a:buNone/>
              <a:defRPr/>
            </a:lvl5pPr>
            <a:lvl6pPr marL="2743200" lvl="5" indent="-228600" algn="l">
              <a:lnSpc>
                <a:spcPct val="100000"/>
              </a:lnSpc>
              <a:spcBef>
                <a:spcPts val="0"/>
              </a:spcBef>
              <a:spcAft>
                <a:spcPts val="0"/>
              </a:spcAft>
              <a:buSzPts val="1800"/>
              <a:buNone/>
              <a:defRPr/>
            </a:lvl6pPr>
            <a:lvl7pPr marL="3200400" lvl="6" indent="-228600" algn="l">
              <a:lnSpc>
                <a:spcPct val="100000"/>
              </a:lnSpc>
              <a:spcBef>
                <a:spcPts val="0"/>
              </a:spcBef>
              <a:spcAft>
                <a:spcPts val="0"/>
              </a:spcAft>
              <a:buSzPts val="1800"/>
              <a:buNone/>
              <a:defRPr/>
            </a:lvl7pPr>
            <a:lvl8pPr marL="3657600" lvl="7" indent="-228600" algn="l">
              <a:lnSpc>
                <a:spcPct val="100000"/>
              </a:lnSpc>
              <a:spcBef>
                <a:spcPts val="0"/>
              </a:spcBef>
              <a:spcAft>
                <a:spcPts val="0"/>
              </a:spcAft>
              <a:buSzPts val="1800"/>
              <a:buNone/>
              <a:defRPr/>
            </a:lvl8pPr>
            <a:lvl9pPr marL="4114800" lvl="8" indent="-228600" algn="l">
              <a:lnSpc>
                <a:spcPct val="100000"/>
              </a:lnSpc>
              <a:spcBef>
                <a:spcPts val="0"/>
              </a:spcBef>
              <a:spcAft>
                <a:spcPts val="0"/>
              </a:spcAft>
              <a:buSzPts val="1800"/>
              <a:buNone/>
              <a:defRPr/>
            </a:lvl9pPr>
          </a:lstStyle>
          <a:p>
            <a:endParaRPr/>
          </a:p>
        </p:txBody>
      </p:sp>
      <p:sp>
        <p:nvSpPr>
          <p:cNvPr id="38" name="Google Shape;38;p14"/>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9" name="Google Shape;3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0" name="Google Shape;40;p14"/>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457200" y="273050"/>
            <a:ext cx="3008313" cy="116205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3"/>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3200"/>
              <a:buFont typeface="Calibri"/>
              <a:buNone/>
              <a:defRPr sz="3200"/>
            </a:lvl1pPr>
            <a:lvl2pPr marL="914400" lvl="1" indent="-228600" algn="l">
              <a:lnSpc>
                <a:spcPct val="100000"/>
              </a:lnSpc>
              <a:spcBef>
                <a:spcPts val="0"/>
              </a:spcBef>
              <a:spcAft>
                <a:spcPts val="0"/>
              </a:spcAft>
              <a:buSzPts val="2800"/>
              <a:buFont typeface="Calibri"/>
              <a:buNone/>
              <a:defRPr sz="2800"/>
            </a:lvl2pPr>
            <a:lvl3pPr marL="1371600" lvl="2" indent="-228600" algn="l">
              <a:lnSpc>
                <a:spcPct val="100000"/>
              </a:lnSpc>
              <a:spcBef>
                <a:spcPts val="0"/>
              </a:spcBef>
              <a:spcAft>
                <a:spcPts val="0"/>
              </a:spcAft>
              <a:buSzPts val="2400"/>
              <a:buFont typeface="Calibri"/>
              <a:buNone/>
              <a:defRPr sz="2400"/>
            </a:lvl3pPr>
            <a:lvl4pPr marL="1828800" lvl="3" indent="-228600" algn="l">
              <a:lnSpc>
                <a:spcPct val="100000"/>
              </a:lnSpc>
              <a:spcBef>
                <a:spcPts val="0"/>
              </a:spcBef>
              <a:spcAft>
                <a:spcPts val="0"/>
              </a:spcAft>
              <a:buSzPts val="2000"/>
              <a:buFont typeface="Calibri"/>
              <a:buNone/>
              <a:defRPr sz="2000"/>
            </a:lvl4pPr>
            <a:lvl5pPr marL="2286000" lvl="4" indent="-228600" algn="l">
              <a:lnSpc>
                <a:spcPct val="100000"/>
              </a:lnSpc>
              <a:spcBef>
                <a:spcPts val="0"/>
              </a:spcBef>
              <a:spcAft>
                <a:spcPts val="0"/>
              </a:spcAft>
              <a:buSzPts val="2000"/>
              <a:buFont typeface="Calibri"/>
              <a:buNone/>
              <a:defRPr sz="2000"/>
            </a:lvl5pPr>
            <a:lvl6pPr marL="2743200" lvl="5" indent="-228600" algn="l">
              <a:lnSpc>
                <a:spcPct val="100000"/>
              </a:lnSpc>
              <a:spcBef>
                <a:spcPts val="0"/>
              </a:spcBef>
              <a:spcAft>
                <a:spcPts val="0"/>
              </a:spcAft>
              <a:buSzPts val="2000"/>
              <a:buFont typeface="Calibri"/>
              <a:buNone/>
              <a:defRPr sz="2000"/>
            </a:lvl6pPr>
            <a:lvl7pPr marL="3200400" lvl="6" indent="-228600" algn="l">
              <a:lnSpc>
                <a:spcPct val="100000"/>
              </a:lnSpc>
              <a:spcBef>
                <a:spcPts val="0"/>
              </a:spcBef>
              <a:spcAft>
                <a:spcPts val="0"/>
              </a:spcAft>
              <a:buSzPts val="2000"/>
              <a:buFont typeface="Calibri"/>
              <a:buNone/>
              <a:defRPr sz="2000"/>
            </a:lvl7pPr>
            <a:lvl8pPr marL="3657600" lvl="7" indent="-228600" algn="l">
              <a:lnSpc>
                <a:spcPct val="100000"/>
              </a:lnSpc>
              <a:spcBef>
                <a:spcPts val="0"/>
              </a:spcBef>
              <a:spcAft>
                <a:spcPts val="0"/>
              </a:spcAft>
              <a:buSzPts val="2000"/>
              <a:buFont typeface="Calibri"/>
              <a:buNone/>
              <a:defRPr sz="2000"/>
            </a:lvl8pPr>
            <a:lvl9pPr marL="4114800" lvl="8" indent="-228600" algn="l">
              <a:lnSpc>
                <a:spcPct val="100000"/>
              </a:lnSpc>
              <a:spcBef>
                <a:spcPts val="0"/>
              </a:spcBef>
              <a:spcAft>
                <a:spcPts val="0"/>
              </a:spcAft>
              <a:buSzPts val="2000"/>
              <a:buFont typeface="Calibri"/>
              <a:buNone/>
              <a:defRPr sz="2000"/>
            </a:lvl9pPr>
          </a:lstStyle>
          <a:p>
            <a:endParaRPr/>
          </a:p>
        </p:txBody>
      </p:sp>
      <p:sp>
        <p:nvSpPr>
          <p:cNvPr id="102" name="Google Shape;102;p23"/>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Font typeface="Calibri"/>
              <a:buNone/>
              <a:defRPr sz="1400"/>
            </a:lvl1pPr>
            <a:lvl2pPr marL="914400" lvl="1" indent="-228600" algn="l">
              <a:lnSpc>
                <a:spcPct val="100000"/>
              </a:lnSpc>
              <a:spcBef>
                <a:spcPts val="0"/>
              </a:spcBef>
              <a:spcAft>
                <a:spcPts val="0"/>
              </a:spcAft>
              <a:buSzPts val="1200"/>
              <a:buFont typeface="Calibri"/>
              <a:buNone/>
              <a:defRPr sz="1200"/>
            </a:lvl2pPr>
            <a:lvl3pPr marL="1371600" lvl="2" indent="-228600" algn="l">
              <a:lnSpc>
                <a:spcPct val="100000"/>
              </a:lnSpc>
              <a:spcBef>
                <a:spcPts val="0"/>
              </a:spcBef>
              <a:spcAft>
                <a:spcPts val="0"/>
              </a:spcAft>
              <a:buSzPts val="1000"/>
              <a:buFont typeface="Calibri"/>
              <a:buNone/>
              <a:defRPr sz="1000"/>
            </a:lvl3pPr>
            <a:lvl4pPr marL="1828800" lvl="3" indent="-228600" algn="l">
              <a:lnSpc>
                <a:spcPct val="100000"/>
              </a:lnSpc>
              <a:spcBef>
                <a:spcPts val="0"/>
              </a:spcBef>
              <a:spcAft>
                <a:spcPts val="0"/>
              </a:spcAft>
              <a:buSzPts val="900"/>
              <a:buFont typeface="Calibri"/>
              <a:buNone/>
              <a:defRPr sz="900"/>
            </a:lvl4pPr>
            <a:lvl5pPr marL="2286000" lvl="4" indent="-228600" algn="l">
              <a:lnSpc>
                <a:spcPct val="100000"/>
              </a:lnSpc>
              <a:spcBef>
                <a:spcPts val="0"/>
              </a:spcBef>
              <a:spcAft>
                <a:spcPts val="0"/>
              </a:spcAft>
              <a:buSzPts val="900"/>
              <a:buFont typeface="Calibri"/>
              <a:buNone/>
              <a:defRPr sz="900"/>
            </a:lvl5pPr>
            <a:lvl6pPr marL="2743200" lvl="5" indent="-228600" algn="l">
              <a:lnSpc>
                <a:spcPct val="100000"/>
              </a:lnSpc>
              <a:spcBef>
                <a:spcPts val="0"/>
              </a:spcBef>
              <a:spcAft>
                <a:spcPts val="0"/>
              </a:spcAft>
              <a:buSzPts val="900"/>
              <a:buFont typeface="Calibri"/>
              <a:buNone/>
              <a:defRPr sz="900"/>
            </a:lvl6pPr>
            <a:lvl7pPr marL="3200400" lvl="6" indent="-228600" algn="l">
              <a:lnSpc>
                <a:spcPct val="100000"/>
              </a:lnSpc>
              <a:spcBef>
                <a:spcPts val="0"/>
              </a:spcBef>
              <a:spcAft>
                <a:spcPts val="0"/>
              </a:spcAft>
              <a:buSzPts val="900"/>
              <a:buFont typeface="Calibri"/>
              <a:buNone/>
              <a:defRPr sz="900"/>
            </a:lvl7pPr>
            <a:lvl8pPr marL="3657600" lvl="7" indent="-228600" algn="l">
              <a:lnSpc>
                <a:spcPct val="100000"/>
              </a:lnSpc>
              <a:spcBef>
                <a:spcPts val="0"/>
              </a:spcBef>
              <a:spcAft>
                <a:spcPts val="0"/>
              </a:spcAft>
              <a:buSzPts val="900"/>
              <a:buFont typeface="Calibri"/>
              <a:buNone/>
              <a:defRPr sz="900"/>
            </a:lvl8pPr>
            <a:lvl9pPr marL="4114800" lvl="8" indent="-228600" algn="l">
              <a:lnSpc>
                <a:spcPct val="100000"/>
              </a:lnSpc>
              <a:spcBef>
                <a:spcPts val="0"/>
              </a:spcBef>
              <a:spcAft>
                <a:spcPts val="0"/>
              </a:spcAft>
              <a:buSzPts val="900"/>
              <a:buFont typeface="Calibri"/>
              <a:buNone/>
              <a:defRPr sz="900"/>
            </a:lvl9pPr>
          </a:lstStyle>
          <a:p>
            <a:endParaRPr/>
          </a:p>
        </p:txBody>
      </p:sp>
      <p:sp>
        <p:nvSpPr>
          <p:cNvPr id="103" name="Google Shape;103;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4" name="Google Shape;104;p23"/>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5" name="Google Shape;105;p23"/>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1792288" y="4800600"/>
            <a:ext cx="5486400" cy="56673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4"/>
          <p:cNvSpPr>
            <a:spLocks noGrp="1"/>
          </p:cNvSpPr>
          <p:nvPr>
            <p:ph type="pic" idx="2"/>
          </p:nvPr>
        </p:nvSpPr>
        <p:spPr>
          <a:xfrm>
            <a:off x="1792288" y="612775"/>
            <a:ext cx="5486400" cy="4114800"/>
          </a:xfrm>
          <a:prstGeom prst="rect">
            <a:avLst/>
          </a:prstGeom>
          <a:noFill/>
          <a:ln>
            <a:noFill/>
          </a:ln>
        </p:spPr>
      </p:sp>
      <p:sp>
        <p:nvSpPr>
          <p:cNvPr id="109" name="Google Shape;109;p24"/>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Font typeface="Calibri"/>
              <a:buNone/>
              <a:defRPr sz="1400"/>
            </a:lvl1pPr>
            <a:lvl2pPr marL="914400" lvl="1" indent="-228600" algn="l">
              <a:lnSpc>
                <a:spcPct val="100000"/>
              </a:lnSpc>
              <a:spcBef>
                <a:spcPts val="0"/>
              </a:spcBef>
              <a:spcAft>
                <a:spcPts val="0"/>
              </a:spcAft>
              <a:buSzPts val="1200"/>
              <a:buFont typeface="Calibri"/>
              <a:buNone/>
              <a:defRPr sz="1200"/>
            </a:lvl2pPr>
            <a:lvl3pPr marL="1371600" lvl="2" indent="-228600" algn="l">
              <a:lnSpc>
                <a:spcPct val="100000"/>
              </a:lnSpc>
              <a:spcBef>
                <a:spcPts val="0"/>
              </a:spcBef>
              <a:spcAft>
                <a:spcPts val="0"/>
              </a:spcAft>
              <a:buSzPts val="1000"/>
              <a:buFont typeface="Calibri"/>
              <a:buNone/>
              <a:defRPr sz="1000"/>
            </a:lvl3pPr>
            <a:lvl4pPr marL="1828800" lvl="3" indent="-228600" algn="l">
              <a:lnSpc>
                <a:spcPct val="100000"/>
              </a:lnSpc>
              <a:spcBef>
                <a:spcPts val="0"/>
              </a:spcBef>
              <a:spcAft>
                <a:spcPts val="0"/>
              </a:spcAft>
              <a:buSzPts val="900"/>
              <a:buFont typeface="Calibri"/>
              <a:buNone/>
              <a:defRPr sz="900"/>
            </a:lvl4pPr>
            <a:lvl5pPr marL="2286000" lvl="4" indent="-228600" algn="l">
              <a:lnSpc>
                <a:spcPct val="100000"/>
              </a:lnSpc>
              <a:spcBef>
                <a:spcPts val="0"/>
              </a:spcBef>
              <a:spcAft>
                <a:spcPts val="0"/>
              </a:spcAft>
              <a:buSzPts val="900"/>
              <a:buFont typeface="Calibri"/>
              <a:buNone/>
              <a:defRPr sz="900"/>
            </a:lvl5pPr>
            <a:lvl6pPr marL="2743200" lvl="5" indent="-228600" algn="l">
              <a:lnSpc>
                <a:spcPct val="100000"/>
              </a:lnSpc>
              <a:spcBef>
                <a:spcPts val="0"/>
              </a:spcBef>
              <a:spcAft>
                <a:spcPts val="0"/>
              </a:spcAft>
              <a:buSzPts val="900"/>
              <a:buFont typeface="Calibri"/>
              <a:buNone/>
              <a:defRPr sz="900"/>
            </a:lvl6pPr>
            <a:lvl7pPr marL="3200400" lvl="6" indent="-228600" algn="l">
              <a:lnSpc>
                <a:spcPct val="100000"/>
              </a:lnSpc>
              <a:spcBef>
                <a:spcPts val="0"/>
              </a:spcBef>
              <a:spcAft>
                <a:spcPts val="0"/>
              </a:spcAft>
              <a:buSzPts val="900"/>
              <a:buFont typeface="Calibri"/>
              <a:buNone/>
              <a:defRPr sz="900"/>
            </a:lvl7pPr>
            <a:lvl8pPr marL="3657600" lvl="7" indent="-228600" algn="l">
              <a:lnSpc>
                <a:spcPct val="100000"/>
              </a:lnSpc>
              <a:spcBef>
                <a:spcPts val="0"/>
              </a:spcBef>
              <a:spcAft>
                <a:spcPts val="0"/>
              </a:spcAft>
              <a:buSzPts val="900"/>
              <a:buFont typeface="Calibri"/>
              <a:buNone/>
              <a:defRPr sz="900"/>
            </a:lvl8pPr>
            <a:lvl9pPr marL="4114800" lvl="8" indent="-228600" algn="l">
              <a:lnSpc>
                <a:spcPct val="100000"/>
              </a:lnSpc>
              <a:spcBef>
                <a:spcPts val="0"/>
              </a:spcBef>
              <a:spcAft>
                <a:spcPts val="0"/>
              </a:spcAft>
              <a:buSzPts val="900"/>
              <a:buFont typeface="Calibri"/>
              <a:buNone/>
              <a:defRPr sz="900"/>
            </a:lvl9pPr>
          </a:lstStyle>
          <a:p>
            <a:endParaRPr/>
          </a:p>
        </p:txBody>
      </p:sp>
      <p:sp>
        <p:nvSpPr>
          <p:cNvPr id="110" name="Google Shape;110;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1" name="Google Shape;111;p24"/>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2" name="Google Shape;112;p24"/>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5"/>
          <p:cNvSpPr txBox="1">
            <a:spLocks noGrp="1"/>
          </p:cNvSpPr>
          <p:nvPr>
            <p:ph type="body" idx="1"/>
          </p:nvPr>
        </p:nvSpPr>
        <p:spPr>
          <a:xfrm rot="5400000">
            <a:off x="3832861" y="-1645921"/>
            <a:ext cx="4526279" cy="10972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a:lvl1pPr>
            <a:lvl2pPr marL="914400" lvl="1" indent="-228600" algn="l">
              <a:lnSpc>
                <a:spcPct val="100000"/>
              </a:lnSpc>
              <a:spcBef>
                <a:spcPts val="0"/>
              </a:spcBef>
              <a:spcAft>
                <a:spcPts val="0"/>
              </a:spcAft>
              <a:buSzPts val="1800"/>
              <a:buNone/>
              <a:defRPr/>
            </a:lvl2pPr>
            <a:lvl3pPr marL="1371600" lvl="2" indent="-228600" algn="l">
              <a:lnSpc>
                <a:spcPct val="100000"/>
              </a:lnSpc>
              <a:spcBef>
                <a:spcPts val="0"/>
              </a:spcBef>
              <a:spcAft>
                <a:spcPts val="0"/>
              </a:spcAft>
              <a:buSzPts val="1800"/>
              <a:buNone/>
              <a:defRPr/>
            </a:lvl3pPr>
            <a:lvl4pPr marL="1828800" lvl="3" indent="-228600" algn="l">
              <a:lnSpc>
                <a:spcPct val="100000"/>
              </a:lnSpc>
              <a:spcBef>
                <a:spcPts val="0"/>
              </a:spcBef>
              <a:spcAft>
                <a:spcPts val="0"/>
              </a:spcAft>
              <a:buSzPts val="1800"/>
              <a:buNone/>
              <a:defRPr/>
            </a:lvl4pPr>
            <a:lvl5pPr marL="2286000" lvl="4" indent="-228600" algn="l">
              <a:lnSpc>
                <a:spcPct val="100000"/>
              </a:lnSpc>
              <a:spcBef>
                <a:spcPts val="0"/>
              </a:spcBef>
              <a:spcAft>
                <a:spcPts val="0"/>
              </a:spcAft>
              <a:buSzPts val="1800"/>
              <a:buNone/>
              <a:defRPr/>
            </a:lvl5pPr>
            <a:lvl6pPr marL="2743200" lvl="5" indent="-228600" algn="l">
              <a:lnSpc>
                <a:spcPct val="100000"/>
              </a:lnSpc>
              <a:spcBef>
                <a:spcPts val="0"/>
              </a:spcBef>
              <a:spcAft>
                <a:spcPts val="0"/>
              </a:spcAft>
              <a:buSzPts val="1800"/>
              <a:buNone/>
              <a:defRPr/>
            </a:lvl6pPr>
            <a:lvl7pPr marL="3200400" lvl="6" indent="-228600" algn="l">
              <a:lnSpc>
                <a:spcPct val="100000"/>
              </a:lnSpc>
              <a:spcBef>
                <a:spcPts val="0"/>
              </a:spcBef>
              <a:spcAft>
                <a:spcPts val="0"/>
              </a:spcAft>
              <a:buSzPts val="1800"/>
              <a:buNone/>
              <a:defRPr/>
            </a:lvl7pPr>
            <a:lvl8pPr marL="3657600" lvl="7" indent="-228600" algn="l">
              <a:lnSpc>
                <a:spcPct val="100000"/>
              </a:lnSpc>
              <a:spcBef>
                <a:spcPts val="0"/>
              </a:spcBef>
              <a:spcAft>
                <a:spcPts val="0"/>
              </a:spcAft>
              <a:buSzPts val="1800"/>
              <a:buNone/>
              <a:defRPr/>
            </a:lvl8pPr>
            <a:lvl9pPr marL="4114800" lvl="8" indent="-228600" algn="l">
              <a:lnSpc>
                <a:spcPct val="100000"/>
              </a:lnSpc>
              <a:spcBef>
                <a:spcPts val="0"/>
              </a:spcBef>
              <a:spcAft>
                <a:spcPts val="0"/>
              </a:spcAft>
              <a:buSzPts val="1800"/>
              <a:buNone/>
              <a:defRPr/>
            </a:lvl9pPr>
          </a:lstStyle>
          <a:p>
            <a:endParaRPr/>
          </a:p>
        </p:txBody>
      </p:sp>
      <p:sp>
        <p:nvSpPr>
          <p:cNvPr id="116" name="Google Shape;116;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7" name="Google Shape;117;p25"/>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5"/>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rot="5400000">
            <a:off x="4732338" y="2171701"/>
            <a:ext cx="5851525" cy="20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6"/>
          <p:cNvSpPr txBox="1">
            <a:spLocks noGrp="1"/>
          </p:cNvSpPr>
          <p:nvPr>
            <p:ph type="body" idx="1"/>
          </p:nvPr>
        </p:nvSpPr>
        <p:spPr>
          <a:xfrm rot="5400000">
            <a:off x="541338" y="190500"/>
            <a:ext cx="5851525" cy="6019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a:lvl1pPr>
            <a:lvl2pPr marL="914400" lvl="1" indent="-228600" algn="l">
              <a:lnSpc>
                <a:spcPct val="100000"/>
              </a:lnSpc>
              <a:spcBef>
                <a:spcPts val="0"/>
              </a:spcBef>
              <a:spcAft>
                <a:spcPts val="0"/>
              </a:spcAft>
              <a:buSzPts val="1800"/>
              <a:buNone/>
              <a:defRPr/>
            </a:lvl2pPr>
            <a:lvl3pPr marL="1371600" lvl="2" indent="-228600" algn="l">
              <a:lnSpc>
                <a:spcPct val="100000"/>
              </a:lnSpc>
              <a:spcBef>
                <a:spcPts val="0"/>
              </a:spcBef>
              <a:spcAft>
                <a:spcPts val="0"/>
              </a:spcAft>
              <a:buSzPts val="1800"/>
              <a:buNone/>
              <a:defRPr/>
            </a:lvl3pPr>
            <a:lvl4pPr marL="1828800" lvl="3" indent="-228600" algn="l">
              <a:lnSpc>
                <a:spcPct val="100000"/>
              </a:lnSpc>
              <a:spcBef>
                <a:spcPts val="0"/>
              </a:spcBef>
              <a:spcAft>
                <a:spcPts val="0"/>
              </a:spcAft>
              <a:buSzPts val="1800"/>
              <a:buNone/>
              <a:defRPr/>
            </a:lvl4pPr>
            <a:lvl5pPr marL="2286000" lvl="4" indent="-228600" algn="l">
              <a:lnSpc>
                <a:spcPct val="100000"/>
              </a:lnSpc>
              <a:spcBef>
                <a:spcPts val="0"/>
              </a:spcBef>
              <a:spcAft>
                <a:spcPts val="0"/>
              </a:spcAft>
              <a:buSzPts val="1800"/>
              <a:buNone/>
              <a:defRPr/>
            </a:lvl5pPr>
            <a:lvl6pPr marL="2743200" lvl="5" indent="-228600" algn="l">
              <a:lnSpc>
                <a:spcPct val="100000"/>
              </a:lnSpc>
              <a:spcBef>
                <a:spcPts val="0"/>
              </a:spcBef>
              <a:spcAft>
                <a:spcPts val="0"/>
              </a:spcAft>
              <a:buSzPts val="1800"/>
              <a:buNone/>
              <a:defRPr/>
            </a:lvl6pPr>
            <a:lvl7pPr marL="3200400" lvl="6" indent="-228600" algn="l">
              <a:lnSpc>
                <a:spcPct val="100000"/>
              </a:lnSpc>
              <a:spcBef>
                <a:spcPts val="0"/>
              </a:spcBef>
              <a:spcAft>
                <a:spcPts val="0"/>
              </a:spcAft>
              <a:buSzPts val="1800"/>
              <a:buNone/>
              <a:defRPr/>
            </a:lvl7pPr>
            <a:lvl8pPr marL="3657600" lvl="7" indent="-228600" algn="l">
              <a:lnSpc>
                <a:spcPct val="100000"/>
              </a:lnSpc>
              <a:spcBef>
                <a:spcPts val="0"/>
              </a:spcBef>
              <a:spcAft>
                <a:spcPts val="0"/>
              </a:spcAft>
              <a:buSzPts val="1800"/>
              <a:buNone/>
              <a:defRPr/>
            </a:lvl8pPr>
            <a:lvl9pPr marL="4114800" lvl="8" indent="-228600" algn="l">
              <a:lnSpc>
                <a:spcPct val="100000"/>
              </a:lnSpc>
              <a:spcBef>
                <a:spcPts val="0"/>
              </a:spcBef>
              <a:spcAft>
                <a:spcPts val="0"/>
              </a:spcAft>
              <a:buSzPts val="1800"/>
              <a:buNone/>
              <a:defRPr/>
            </a:lvl9pPr>
          </a:lstStyle>
          <a:p>
            <a:endParaRPr/>
          </a:p>
        </p:txBody>
      </p:sp>
      <p:sp>
        <p:nvSpPr>
          <p:cNvPr id="122" name="Google Shape;122;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3" name="Google Shape;123;p26"/>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4" name="Google Shape;124;p26"/>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2">
    <p:bg>
      <p:bgPr>
        <a:solidFill>
          <a:schemeClr val="lt1"/>
        </a:solidFill>
        <a:effectLst/>
      </p:bgPr>
    </p:bg>
    <p:spTree>
      <p:nvGrpSpPr>
        <p:cNvPr id="1" name="Shape 41"/>
        <p:cNvGrpSpPr/>
        <p:nvPr/>
      </p:nvGrpSpPr>
      <p:grpSpPr>
        <a:xfrm>
          <a:off x="0" y="0"/>
          <a:ext cx="0" cy="0"/>
          <a:chOff x="0" y="0"/>
          <a:chExt cx="0" cy="0"/>
        </a:xfrm>
      </p:grpSpPr>
      <p:sp>
        <p:nvSpPr>
          <p:cNvPr id="42" name="Google Shape;42;p15"/>
          <p:cNvSpPr/>
          <p:nvPr/>
        </p:nvSpPr>
        <p:spPr>
          <a:xfrm>
            <a:off x="9377426" y="4825"/>
            <a:ext cx="1218564" cy="6853554"/>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43" name="Google Shape;43;p15"/>
          <p:cNvSpPr/>
          <p:nvPr/>
        </p:nvSpPr>
        <p:spPr>
          <a:xfrm>
            <a:off x="7448612" y="3694896"/>
            <a:ext cx="4743450" cy="316357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44" name="Google Shape;44;p15"/>
          <p:cNvSpPr/>
          <p:nvPr/>
        </p:nvSpPr>
        <p:spPr>
          <a:xfrm>
            <a:off x="9182100" y="0"/>
            <a:ext cx="3009899"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45" name="Google Shape;45;p15"/>
          <p:cNvSpPr/>
          <p:nvPr/>
        </p:nvSpPr>
        <p:spPr>
          <a:xfrm>
            <a:off x="9602878" y="0"/>
            <a:ext cx="2589529"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46" name="Google Shape;46;p15"/>
          <p:cNvSpPr/>
          <p:nvPr/>
        </p:nvSpPr>
        <p:spPr>
          <a:xfrm>
            <a:off x="8934450" y="3048000"/>
            <a:ext cx="3257550" cy="3810000"/>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47" name="Google Shape;47;p15"/>
          <p:cNvSpPr/>
          <p:nvPr/>
        </p:nvSpPr>
        <p:spPr>
          <a:xfrm>
            <a:off x="9337930" y="0"/>
            <a:ext cx="2854324"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48" name="Google Shape;48;p15"/>
          <p:cNvSpPr/>
          <p:nvPr/>
        </p:nvSpPr>
        <p:spPr>
          <a:xfrm>
            <a:off x="10896601" y="0"/>
            <a:ext cx="1295400"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49" name="Google Shape;49;p15"/>
          <p:cNvSpPr/>
          <p:nvPr/>
        </p:nvSpPr>
        <p:spPr>
          <a:xfrm>
            <a:off x="10936247" y="0"/>
            <a:ext cx="1256029"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50" name="Google Shape;50;p15"/>
          <p:cNvSpPr/>
          <p:nvPr/>
        </p:nvSpPr>
        <p:spPr>
          <a:xfrm>
            <a:off x="10372725" y="3590925"/>
            <a:ext cx="1819275" cy="3267075"/>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51" name="Google Shape;51;p15"/>
          <p:cNvSpPr/>
          <p:nvPr/>
        </p:nvSpPr>
        <p:spPr>
          <a:xfrm>
            <a:off x="0" y="4010025"/>
            <a:ext cx="447674" cy="2847975"/>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52" name="Google Shape;5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4" name="Google Shape;5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5" name="Google Shape;55;p15"/>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56"/>
        <p:cNvGrpSpPr/>
        <p:nvPr/>
      </p:nvGrpSpPr>
      <p:grpSpPr>
        <a:xfrm>
          <a:off x="0" y="0"/>
          <a:ext cx="0" cy="0"/>
          <a:chOff x="0" y="0"/>
          <a:chExt cx="0" cy="0"/>
        </a:xfrm>
      </p:grpSpPr>
      <p:sp>
        <p:nvSpPr>
          <p:cNvPr id="57" name="Google Shape;57;p16"/>
          <p:cNvSpPr txBox="1">
            <a:spLocks noGrp="1"/>
          </p:cNvSpPr>
          <p:nvPr>
            <p:ph type="ctrTitle"/>
          </p:nvPr>
        </p:nvSpPr>
        <p:spPr>
          <a:xfrm>
            <a:off x="914400" y="2130425"/>
            <a:ext cx="10363200" cy="14700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subTitle" idx="1"/>
          </p:nvPr>
        </p:nvSpPr>
        <p:spPr>
          <a:xfrm>
            <a:off x="1828800" y="3886199"/>
            <a:ext cx="8534400" cy="17526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800"/>
              <a:buFont typeface="Calibri"/>
              <a:buNone/>
              <a:defRPr/>
            </a:lvl1pPr>
            <a:lvl2pPr lvl="1" algn="ctr">
              <a:lnSpc>
                <a:spcPct val="100000"/>
              </a:lnSpc>
              <a:spcBef>
                <a:spcPts val="0"/>
              </a:spcBef>
              <a:spcAft>
                <a:spcPts val="0"/>
              </a:spcAft>
              <a:buSzPts val="1800"/>
              <a:buFont typeface="Calibri"/>
              <a:buNone/>
              <a:defRPr/>
            </a:lvl2pPr>
            <a:lvl3pPr lvl="2" algn="ctr">
              <a:lnSpc>
                <a:spcPct val="100000"/>
              </a:lnSpc>
              <a:spcBef>
                <a:spcPts val="0"/>
              </a:spcBef>
              <a:spcAft>
                <a:spcPts val="0"/>
              </a:spcAft>
              <a:buSzPts val="1800"/>
              <a:buFont typeface="Calibri"/>
              <a:buNone/>
              <a:defRPr/>
            </a:lvl3pPr>
            <a:lvl4pPr lvl="3" algn="ctr">
              <a:lnSpc>
                <a:spcPct val="100000"/>
              </a:lnSpc>
              <a:spcBef>
                <a:spcPts val="0"/>
              </a:spcBef>
              <a:spcAft>
                <a:spcPts val="0"/>
              </a:spcAft>
              <a:buSzPts val="1800"/>
              <a:buFont typeface="Calibri"/>
              <a:buNone/>
              <a:defRPr/>
            </a:lvl4pPr>
            <a:lvl5pPr lvl="4" algn="ctr">
              <a:lnSpc>
                <a:spcPct val="100000"/>
              </a:lnSpc>
              <a:spcBef>
                <a:spcPts val="0"/>
              </a:spcBef>
              <a:spcAft>
                <a:spcPts val="0"/>
              </a:spcAft>
              <a:buSzPts val="1800"/>
              <a:buFont typeface="Calibri"/>
              <a:buNone/>
              <a:defRPr/>
            </a:lvl5pPr>
            <a:lvl6pPr lvl="5" algn="ctr">
              <a:lnSpc>
                <a:spcPct val="100000"/>
              </a:lnSpc>
              <a:spcBef>
                <a:spcPts val="0"/>
              </a:spcBef>
              <a:spcAft>
                <a:spcPts val="0"/>
              </a:spcAft>
              <a:buSzPts val="1800"/>
              <a:buFont typeface="Calibri"/>
              <a:buNone/>
              <a:defRPr/>
            </a:lvl6pPr>
            <a:lvl7pPr lvl="6" algn="ctr">
              <a:lnSpc>
                <a:spcPct val="100000"/>
              </a:lnSpc>
              <a:spcBef>
                <a:spcPts val="0"/>
              </a:spcBef>
              <a:spcAft>
                <a:spcPts val="0"/>
              </a:spcAft>
              <a:buSzPts val="1800"/>
              <a:buFont typeface="Calibri"/>
              <a:buNone/>
              <a:defRPr/>
            </a:lvl7pPr>
            <a:lvl8pPr lvl="7" algn="ctr">
              <a:lnSpc>
                <a:spcPct val="100000"/>
              </a:lnSpc>
              <a:spcBef>
                <a:spcPts val="0"/>
              </a:spcBef>
              <a:spcAft>
                <a:spcPts val="0"/>
              </a:spcAft>
              <a:buSzPts val="1800"/>
              <a:buFont typeface="Calibri"/>
              <a:buNone/>
              <a:defRPr/>
            </a:lvl8pPr>
            <a:lvl9pPr lvl="8" algn="ctr">
              <a:lnSpc>
                <a:spcPct val="100000"/>
              </a:lnSpc>
              <a:spcBef>
                <a:spcPts val="0"/>
              </a:spcBef>
              <a:spcAft>
                <a:spcPts val="0"/>
              </a:spcAft>
              <a:buSzPts val="1800"/>
              <a:buFont typeface="Calibri"/>
              <a:buNone/>
              <a:defRPr/>
            </a:lvl9pPr>
          </a:lstStyle>
          <a:p>
            <a:endParaRPr/>
          </a:p>
        </p:txBody>
      </p:sp>
      <p:sp>
        <p:nvSpPr>
          <p:cNvPr id="59" name="Google Shape;59;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0" name="Google Shape;60;p16"/>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1" name="Google Shape;61;p16"/>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a:lvl1pPr>
            <a:lvl2pPr marL="914400" lvl="1" indent="-228600" algn="l">
              <a:lnSpc>
                <a:spcPct val="100000"/>
              </a:lnSpc>
              <a:spcBef>
                <a:spcPts val="0"/>
              </a:spcBef>
              <a:spcAft>
                <a:spcPts val="0"/>
              </a:spcAft>
              <a:buSzPts val="1800"/>
              <a:buNone/>
              <a:defRPr/>
            </a:lvl2pPr>
            <a:lvl3pPr marL="1371600" lvl="2" indent="-228600" algn="l">
              <a:lnSpc>
                <a:spcPct val="100000"/>
              </a:lnSpc>
              <a:spcBef>
                <a:spcPts val="0"/>
              </a:spcBef>
              <a:spcAft>
                <a:spcPts val="0"/>
              </a:spcAft>
              <a:buSzPts val="1800"/>
              <a:buNone/>
              <a:defRPr/>
            </a:lvl3pPr>
            <a:lvl4pPr marL="1828800" lvl="3" indent="-228600" algn="l">
              <a:lnSpc>
                <a:spcPct val="100000"/>
              </a:lnSpc>
              <a:spcBef>
                <a:spcPts val="0"/>
              </a:spcBef>
              <a:spcAft>
                <a:spcPts val="0"/>
              </a:spcAft>
              <a:buSzPts val="1800"/>
              <a:buNone/>
              <a:defRPr/>
            </a:lvl4pPr>
            <a:lvl5pPr marL="2286000" lvl="4" indent="-228600" algn="l">
              <a:lnSpc>
                <a:spcPct val="100000"/>
              </a:lnSpc>
              <a:spcBef>
                <a:spcPts val="0"/>
              </a:spcBef>
              <a:spcAft>
                <a:spcPts val="0"/>
              </a:spcAft>
              <a:buSzPts val="1800"/>
              <a:buNone/>
              <a:defRPr/>
            </a:lvl5pPr>
            <a:lvl6pPr marL="2743200" lvl="5" indent="-228600" algn="l">
              <a:lnSpc>
                <a:spcPct val="100000"/>
              </a:lnSpc>
              <a:spcBef>
                <a:spcPts val="0"/>
              </a:spcBef>
              <a:spcAft>
                <a:spcPts val="0"/>
              </a:spcAft>
              <a:buSzPts val="1800"/>
              <a:buNone/>
              <a:defRPr/>
            </a:lvl6pPr>
            <a:lvl7pPr marL="3200400" lvl="6" indent="-228600" algn="l">
              <a:lnSpc>
                <a:spcPct val="100000"/>
              </a:lnSpc>
              <a:spcBef>
                <a:spcPts val="0"/>
              </a:spcBef>
              <a:spcAft>
                <a:spcPts val="0"/>
              </a:spcAft>
              <a:buSzPts val="1800"/>
              <a:buNone/>
              <a:defRPr/>
            </a:lvl7pPr>
            <a:lvl8pPr marL="3657600" lvl="7" indent="-228600" algn="l">
              <a:lnSpc>
                <a:spcPct val="100000"/>
              </a:lnSpc>
              <a:spcBef>
                <a:spcPts val="0"/>
              </a:spcBef>
              <a:spcAft>
                <a:spcPts val="0"/>
              </a:spcAft>
              <a:buSzPts val="1800"/>
              <a:buNone/>
              <a:defRPr/>
            </a:lvl8pPr>
            <a:lvl9pPr marL="4114800" lvl="8" indent="-228600" algn="l">
              <a:lnSpc>
                <a:spcPct val="100000"/>
              </a:lnSpc>
              <a:spcBef>
                <a:spcPts val="0"/>
              </a:spcBef>
              <a:spcAft>
                <a:spcPts val="0"/>
              </a:spcAft>
              <a:buSzPts val="1800"/>
              <a:buNone/>
              <a:defRPr/>
            </a:lvl9pPr>
          </a:lstStyle>
          <a:p>
            <a:endParaRPr/>
          </a:p>
        </p:txBody>
      </p:sp>
      <p:sp>
        <p:nvSpPr>
          <p:cNvPr id="65" name="Google Shape;65;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6" name="Google Shape;66;p17"/>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7" name="Google Shape;67;p17"/>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722313" y="4406900"/>
            <a:ext cx="7772400" cy="13620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2000"/>
              <a:buFont typeface="Calibri"/>
              <a:buNone/>
              <a:defRPr sz="2000"/>
            </a:lvl1pPr>
            <a:lvl2pPr marL="914400" lvl="1" indent="-228600" algn="l">
              <a:lnSpc>
                <a:spcPct val="100000"/>
              </a:lnSpc>
              <a:spcBef>
                <a:spcPts val="0"/>
              </a:spcBef>
              <a:spcAft>
                <a:spcPts val="0"/>
              </a:spcAft>
              <a:buSzPts val="1800"/>
              <a:buFont typeface="Calibri"/>
              <a:buNone/>
              <a:defRPr sz="1800"/>
            </a:lvl2pPr>
            <a:lvl3pPr marL="1371600" lvl="2" indent="-228600" algn="l">
              <a:lnSpc>
                <a:spcPct val="100000"/>
              </a:lnSpc>
              <a:spcBef>
                <a:spcPts val="0"/>
              </a:spcBef>
              <a:spcAft>
                <a:spcPts val="0"/>
              </a:spcAft>
              <a:buSzPts val="1600"/>
              <a:buFont typeface="Calibri"/>
              <a:buNone/>
              <a:defRPr sz="1600"/>
            </a:lvl3pPr>
            <a:lvl4pPr marL="1828800" lvl="3" indent="-228600" algn="l">
              <a:lnSpc>
                <a:spcPct val="100000"/>
              </a:lnSpc>
              <a:spcBef>
                <a:spcPts val="0"/>
              </a:spcBef>
              <a:spcAft>
                <a:spcPts val="0"/>
              </a:spcAft>
              <a:buSzPts val="1400"/>
              <a:buFont typeface="Calibri"/>
              <a:buNone/>
              <a:defRPr sz="1400"/>
            </a:lvl4pPr>
            <a:lvl5pPr marL="2286000" lvl="4" indent="-228600" algn="l">
              <a:lnSpc>
                <a:spcPct val="100000"/>
              </a:lnSpc>
              <a:spcBef>
                <a:spcPts val="0"/>
              </a:spcBef>
              <a:spcAft>
                <a:spcPts val="0"/>
              </a:spcAft>
              <a:buSzPts val="1400"/>
              <a:buFont typeface="Calibri"/>
              <a:buNone/>
              <a:defRPr sz="1400"/>
            </a:lvl5pPr>
            <a:lvl6pPr marL="2743200" lvl="5" indent="-228600" algn="l">
              <a:lnSpc>
                <a:spcPct val="100000"/>
              </a:lnSpc>
              <a:spcBef>
                <a:spcPts val="0"/>
              </a:spcBef>
              <a:spcAft>
                <a:spcPts val="0"/>
              </a:spcAft>
              <a:buSzPts val="1400"/>
              <a:buFont typeface="Calibri"/>
              <a:buNone/>
              <a:defRPr sz="1400"/>
            </a:lvl6pPr>
            <a:lvl7pPr marL="3200400" lvl="6" indent="-228600" algn="l">
              <a:lnSpc>
                <a:spcPct val="100000"/>
              </a:lnSpc>
              <a:spcBef>
                <a:spcPts val="0"/>
              </a:spcBef>
              <a:spcAft>
                <a:spcPts val="0"/>
              </a:spcAft>
              <a:buSzPts val="1400"/>
              <a:buFont typeface="Calibri"/>
              <a:buNone/>
              <a:defRPr sz="1400"/>
            </a:lvl7pPr>
            <a:lvl8pPr marL="3657600" lvl="7" indent="-228600" algn="l">
              <a:lnSpc>
                <a:spcPct val="100000"/>
              </a:lnSpc>
              <a:spcBef>
                <a:spcPts val="0"/>
              </a:spcBef>
              <a:spcAft>
                <a:spcPts val="0"/>
              </a:spcAft>
              <a:buSzPts val="1400"/>
              <a:buFont typeface="Calibri"/>
              <a:buNone/>
              <a:defRPr sz="1400"/>
            </a:lvl8pPr>
            <a:lvl9pPr marL="4114800" lvl="8" indent="-228600" algn="l">
              <a:lnSpc>
                <a:spcPct val="100000"/>
              </a:lnSpc>
              <a:spcBef>
                <a:spcPts val="0"/>
              </a:spcBef>
              <a:spcAft>
                <a:spcPts val="0"/>
              </a:spcAft>
              <a:buSzPts val="1400"/>
              <a:buFont typeface="Calibri"/>
              <a:buNone/>
              <a:defRPr sz="1400"/>
            </a:lvl9pPr>
          </a:lstStyle>
          <a:p>
            <a:endParaRPr/>
          </a:p>
        </p:txBody>
      </p:sp>
      <p:sp>
        <p:nvSpPr>
          <p:cNvPr id="71" name="Google Shape;7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2" name="Google Shape;72;p18"/>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3" name="Google Shape;73;p18"/>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body" idx="1"/>
          </p:nvPr>
        </p:nvSpPr>
        <p:spPr>
          <a:xfrm>
            <a:off x="457200" y="1600200"/>
            <a:ext cx="4038600" cy="452596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800"/>
              <a:buFont typeface="Calibri"/>
              <a:buNone/>
              <a:defRPr sz="2800"/>
            </a:lvl1pPr>
            <a:lvl2pPr marL="914400" lvl="1" indent="-228600" algn="l">
              <a:lnSpc>
                <a:spcPct val="100000"/>
              </a:lnSpc>
              <a:spcBef>
                <a:spcPts val="0"/>
              </a:spcBef>
              <a:spcAft>
                <a:spcPts val="0"/>
              </a:spcAft>
              <a:buSzPts val="2400"/>
              <a:buFont typeface="Calibri"/>
              <a:buNone/>
              <a:defRPr sz="2400"/>
            </a:lvl2pPr>
            <a:lvl3pPr marL="1371600" lvl="2" indent="-228600" algn="l">
              <a:lnSpc>
                <a:spcPct val="100000"/>
              </a:lnSpc>
              <a:spcBef>
                <a:spcPts val="0"/>
              </a:spcBef>
              <a:spcAft>
                <a:spcPts val="0"/>
              </a:spcAft>
              <a:buSzPts val="2000"/>
              <a:buFont typeface="Calibri"/>
              <a:buNone/>
              <a:defRPr sz="2000"/>
            </a:lvl3pPr>
            <a:lvl4pPr marL="1828800" lvl="3" indent="-228600" algn="l">
              <a:lnSpc>
                <a:spcPct val="100000"/>
              </a:lnSpc>
              <a:spcBef>
                <a:spcPts val="0"/>
              </a:spcBef>
              <a:spcAft>
                <a:spcPts val="0"/>
              </a:spcAft>
              <a:buSzPts val="1800"/>
              <a:buFont typeface="Calibri"/>
              <a:buNone/>
              <a:defRPr sz="1800"/>
            </a:lvl4pPr>
            <a:lvl5pPr marL="2286000" lvl="4" indent="-228600" algn="l">
              <a:lnSpc>
                <a:spcPct val="100000"/>
              </a:lnSpc>
              <a:spcBef>
                <a:spcPts val="0"/>
              </a:spcBef>
              <a:spcAft>
                <a:spcPts val="0"/>
              </a:spcAft>
              <a:buSzPts val="1800"/>
              <a:buFont typeface="Calibri"/>
              <a:buNone/>
              <a:defRPr sz="1800"/>
            </a:lvl5pPr>
            <a:lvl6pPr marL="2743200" lvl="5" indent="-228600" algn="l">
              <a:lnSpc>
                <a:spcPct val="100000"/>
              </a:lnSpc>
              <a:spcBef>
                <a:spcPts val="0"/>
              </a:spcBef>
              <a:spcAft>
                <a:spcPts val="0"/>
              </a:spcAft>
              <a:buSzPts val="1800"/>
              <a:buFont typeface="Calibri"/>
              <a:buNone/>
              <a:defRPr sz="1800"/>
            </a:lvl6pPr>
            <a:lvl7pPr marL="3200400" lvl="6" indent="-228600" algn="l">
              <a:lnSpc>
                <a:spcPct val="100000"/>
              </a:lnSpc>
              <a:spcBef>
                <a:spcPts val="0"/>
              </a:spcBef>
              <a:spcAft>
                <a:spcPts val="0"/>
              </a:spcAft>
              <a:buSzPts val="1800"/>
              <a:buFont typeface="Calibri"/>
              <a:buNone/>
              <a:defRPr sz="1800"/>
            </a:lvl7pPr>
            <a:lvl8pPr marL="3657600" lvl="7" indent="-228600" algn="l">
              <a:lnSpc>
                <a:spcPct val="100000"/>
              </a:lnSpc>
              <a:spcBef>
                <a:spcPts val="0"/>
              </a:spcBef>
              <a:spcAft>
                <a:spcPts val="0"/>
              </a:spcAft>
              <a:buSzPts val="1800"/>
              <a:buFont typeface="Calibri"/>
              <a:buNone/>
              <a:defRPr sz="1800"/>
            </a:lvl8pPr>
            <a:lvl9pPr marL="4114800" lvl="8" indent="-228600" algn="l">
              <a:lnSpc>
                <a:spcPct val="100000"/>
              </a:lnSpc>
              <a:spcBef>
                <a:spcPts val="0"/>
              </a:spcBef>
              <a:spcAft>
                <a:spcPts val="0"/>
              </a:spcAft>
              <a:buSzPts val="1800"/>
              <a:buFont typeface="Calibri"/>
              <a:buNone/>
              <a:defRPr sz="1800"/>
            </a:lvl9pPr>
          </a:lstStyle>
          <a:p>
            <a:endParaRPr/>
          </a:p>
        </p:txBody>
      </p:sp>
      <p:sp>
        <p:nvSpPr>
          <p:cNvPr id="77" name="Google Shape;77;p19"/>
          <p:cNvSpPr txBox="1">
            <a:spLocks noGrp="1"/>
          </p:cNvSpPr>
          <p:nvPr>
            <p:ph type="body" idx="2"/>
          </p:nvPr>
        </p:nvSpPr>
        <p:spPr>
          <a:xfrm>
            <a:off x="4648200" y="1600200"/>
            <a:ext cx="4038600" cy="452596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800"/>
              <a:buFont typeface="Calibri"/>
              <a:buNone/>
              <a:defRPr sz="2800"/>
            </a:lvl1pPr>
            <a:lvl2pPr marL="914400" lvl="1" indent="-228600" algn="l">
              <a:lnSpc>
                <a:spcPct val="100000"/>
              </a:lnSpc>
              <a:spcBef>
                <a:spcPts val="0"/>
              </a:spcBef>
              <a:spcAft>
                <a:spcPts val="0"/>
              </a:spcAft>
              <a:buSzPts val="2400"/>
              <a:buFont typeface="Calibri"/>
              <a:buNone/>
              <a:defRPr sz="2400"/>
            </a:lvl2pPr>
            <a:lvl3pPr marL="1371600" lvl="2" indent="-228600" algn="l">
              <a:lnSpc>
                <a:spcPct val="100000"/>
              </a:lnSpc>
              <a:spcBef>
                <a:spcPts val="0"/>
              </a:spcBef>
              <a:spcAft>
                <a:spcPts val="0"/>
              </a:spcAft>
              <a:buSzPts val="2000"/>
              <a:buFont typeface="Calibri"/>
              <a:buNone/>
              <a:defRPr sz="2000"/>
            </a:lvl3pPr>
            <a:lvl4pPr marL="1828800" lvl="3" indent="-228600" algn="l">
              <a:lnSpc>
                <a:spcPct val="100000"/>
              </a:lnSpc>
              <a:spcBef>
                <a:spcPts val="0"/>
              </a:spcBef>
              <a:spcAft>
                <a:spcPts val="0"/>
              </a:spcAft>
              <a:buSzPts val="1800"/>
              <a:buFont typeface="Calibri"/>
              <a:buNone/>
              <a:defRPr sz="1800"/>
            </a:lvl4pPr>
            <a:lvl5pPr marL="2286000" lvl="4" indent="-228600" algn="l">
              <a:lnSpc>
                <a:spcPct val="100000"/>
              </a:lnSpc>
              <a:spcBef>
                <a:spcPts val="0"/>
              </a:spcBef>
              <a:spcAft>
                <a:spcPts val="0"/>
              </a:spcAft>
              <a:buSzPts val="1800"/>
              <a:buFont typeface="Calibri"/>
              <a:buNone/>
              <a:defRPr sz="1800"/>
            </a:lvl5pPr>
            <a:lvl6pPr marL="2743200" lvl="5" indent="-228600" algn="l">
              <a:lnSpc>
                <a:spcPct val="100000"/>
              </a:lnSpc>
              <a:spcBef>
                <a:spcPts val="0"/>
              </a:spcBef>
              <a:spcAft>
                <a:spcPts val="0"/>
              </a:spcAft>
              <a:buSzPts val="1800"/>
              <a:buFont typeface="Calibri"/>
              <a:buNone/>
              <a:defRPr sz="1800"/>
            </a:lvl6pPr>
            <a:lvl7pPr marL="3200400" lvl="6" indent="-228600" algn="l">
              <a:lnSpc>
                <a:spcPct val="100000"/>
              </a:lnSpc>
              <a:spcBef>
                <a:spcPts val="0"/>
              </a:spcBef>
              <a:spcAft>
                <a:spcPts val="0"/>
              </a:spcAft>
              <a:buSzPts val="1800"/>
              <a:buFont typeface="Calibri"/>
              <a:buNone/>
              <a:defRPr sz="1800"/>
            </a:lvl7pPr>
            <a:lvl8pPr marL="3657600" lvl="7" indent="-228600" algn="l">
              <a:lnSpc>
                <a:spcPct val="100000"/>
              </a:lnSpc>
              <a:spcBef>
                <a:spcPts val="0"/>
              </a:spcBef>
              <a:spcAft>
                <a:spcPts val="0"/>
              </a:spcAft>
              <a:buSzPts val="1800"/>
              <a:buFont typeface="Calibri"/>
              <a:buNone/>
              <a:defRPr sz="1800"/>
            </a:lvl8pPr>
            <a:lvl9pPr marL="4114800" lvl="8" indent="-228600" algn="l">
              <a:lnSpc>
                <a:spcPct val="100000"/>
              </a:lnSpc>
              <a:spcBef>
                <a:spcPts val="0"/>
              </a:spcBef>
              <a:spcAft>
                <a:spcPts val="0"/>
              </a:spcAft>
              <a:buSzPts val="1800"/>
              <a:buFont typeface="Calibri"/>
              <a:buNone/>
              <a:defRPr sz="1800"/>
            </a:lvl9pPr>
          </a:lstStyle>
          <a:p>
            <a:endParaRPr/>
          </a:p>
        </p:txBody>
      </p:sp>
      <p:sp>
        <p:nvSpPr>
          <p:cNvPr id="78" name="Google Shape;78;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9" name="Google Shape;79;p19"/>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0" name="Google Shape;80;p19"/>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2400"/>
              <a:buFont typeface="Calibri"/>
              <a:buNone/>
              <a:defRPr sz="2400" b="1"/>
            </a:lvl1pPr>
            <a:lvl2pPr marL="914400" lvl="1" indent="-228600" algn="l">
              <a:lnSpc>
                <a:spcPct val="100000"/>
              </a:lnSpc>
              <a:spcBef>
                <a:spcPts val="0"/>
              </a:spcBef>
              <a:spcAft>
                <a:spcPts val="0"/>
              </a:spcAft>
              <a:buSzPts val="2000"/>
              <a:buFont typeface="Calibri"/>
              <a:buNone/>
              <a:defRPr sz="2000" b="1"/>
            </a:lvl2pPr>
            <a:lvl3pPr marL="1371600" lvl="2" indent="-228600" algn="l">
              <a:lnSpc>
                <a:spcPct val="100000"/>
              </a:lnSpc>
              <a:spcBef>
                <a:spcPts val="0"/>
              </a:spcBef>
              <a:spcAft>
                <a:spcPts val="0"/>
              </a:spcAft>
              <a:buSzPts val="1800"/>
              <a:buFont typeface="Calibri"/>
              <a:buNone/>
              <a:defRPr sz="1800" b="1"/>
            </a:lvl3pPr>
            <a:lvl4pPr marL="1828800" lvl="3" indent="-228600" algn="l">
              <a:lnSpc>
                <a:spcPct val="100000"/>
              </a:lnSpc>
              <a:spcBef>
                <a:spcPts val="0"/>
              </a:spcBef>
              <a:spcAft>
                <a:spcPts val="0"/>
              </a:spcAft>
              <a:buSzPts val="1600"/>
              <a:buFont typeface="Calibri"/>
              <a:buNone/>
              <a:defRPr sz="1600" b="1"/>
            </a:lvl4pPr>
            <a:lvl5pPr marL="2286000" lvl="4" indent="-228600" algn="l">
              <a:lnSpc>
                <a:spcPct val="100000"/>
              </a:lnSpc>
              <a:spcBef>
                <a:spcPts val="0"/>
              </a:spcBef>
              <a:spcAft>
                <a:spcPts val="0"/>
              </a:spcAft>
              <a:buSzPts val="1600"/>
              <a:buFont typeface="Calibri"/>
              <a:buNone/>
              <a:defRPr sz="1600" b="1"/>
            </a:lvl5pPr>
            <a:lvl6pPr marL="2743200" lvl="5" indent="-228600" algn="l">
              <a:lnSpc>
                <a:spcPct val="100000"/>
              </a:lnSpc>
              <a:spcBef>
                <a:spcPts val="0"/>
              </a:spcBef>
              <a:spcAft>
                <a:spcPts val="0"/>
              </a:spcAft>
              <a:buSzPts val="1600"/>
              <a:buFont typeface="Calibri"/>
              <a:buNone/>
              <a:defRPr sz="1600" b="1"/>
            </a:lvl6pPr>
            <a:lvl7pPr marL="3200400" lvl="6" indent="-228600" algn="l">
              <a:lnSpc>
                <a:spcPct val="100000"/>
              </a:lnSpc>
              <a:spcBef>
                <a:spcPts val="0"/>
              </a:spcBef>
              <a:spcAft>
                <a:spcPts val="0"/>
              </a:spcAft>
              <a:buSzPts val="1600"/>
              <a:buFont typeface="Calibri"/>
              <a:buNone/>
              <a:defRPr sz="1600" b="1"/>
            </a:lvl7pPr>
            <a:lvl8pPr marL="3657600" lvl="7" indent="-228600" algn="l">
              <a:lnSpc>
                <a:spcPct val="100000"/>
              </a:lnSpc>
              <a:spcBef>
                <a:spcPts val="0"/>
              </a:spcBef>
              <a:spcAft>
                <a:spcPts val="0"/>
              </a:spcAft>
              <a:buSzPts val="1600"/>
              <a:buFont typeface="Calibri"/>
              <a:buNone/>
              <a:defRPr sz="1600" b="1"/>
            </a:lvl8pPr>
            <a:lvl9pPr marL="4114800" lvl="8" indent="-228600" algn="l">
              <a:lnSpc>
                <a:spcPct val="100000"/>
              </a:lnSpc>
              <a:spcBef>
                <a:spcPts val="0"/>
              </a:spcBef>
              <a:spcAft>
                <a:spcPts val="0"/>
              </a:spcAft>
              <a:buSzPts val="1600"/>
              <a:buFont typeface="Calibri"/>
              <a:buNone/>
              <a:defRPr sz="1600" b="1"/>
            </a:lvl9pPr>
          </a:lstStyle>
          <a:p>
            <a:endParaRPr/>
          </a:p>
        </p:txBody>
      </p:sp>
      <p:sp>
        <p:nvSpPr>
          <p:cNvPr id="84" name="Google Shape;84;p20"/>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400"/>
              <a:buFont typeface="Calibri"/>
              <a:buNone/>
              <a:defRPr sz="2400"/>
            </a:lvl1pPr>
            <a:lvl2pPr marL="914400" lvl="1" indent="-228600" algn="l">
              <a:lnSpc>
                <a:spcPct val="100000"/>
              </a:lnSpc>
              <a:spcBef>
                <a:spcPts val="0"/>
              </a:spcBef>
              <a:spcAft>
                <a:spcPts val="0"/>
              </a:spcAft>
              <a:buSzPts val="2000"/>
              <a:buFont typeface="Calibri"/>
              <a:buNone/>
              <a:defRPr sz="2000"/>
            </a:lvl2pPr>
            <a:lvl3pPr marL="1371600" lvl="2" indent="-228600" algn="l">
              <a:lnSpc>
                <a:spcPct val="100000"/>
              </a:lnSpc>
              <a:spcBef>
                <a:spcPts val="0"/>
              </a:spcBef>
              <a:spcAft>
                <a:spcPts val="0"/>
              </a:spcAft>
              <a:buSzPts val="1800"/>
              <a:buFont typeface="Calibri"/>
              <a:buNone/>
              <a:defRPr sz="1800"/>
            </a:lvl3pPr>
            <a:lvl4pPr marL="1828800" lvl="3" indent="-228600" algn="l">
              <a:lnSpc>
                <a:spcPct val="100000"/>
              </a:lnSpc>
              <a:spcBef>
                <a:spcPts val="0"/>
              </a:spcBef>
              <a:spcAft>
                <a:spcPts val="0"/>
              </a:spcAft>
              <a:buSzPts val="1600"/>
              <a:buFont typeface="Calibri"/>
              <a:buNone/>
              <a:defRPr sz="1600"/>
            </a:lvl4pPr>
            <a:lvl5pPr marL="2286000" lvl="4" indent="-228600" algn="l">
              <a:lnSpc>
                <a:spcPct val="100000"/>
              </a:lnSpc>
              <a:spcBef>
                <a:spcPts val="0"/>
              </a:spcBef>
              <a:spcAft>
                <a:spcPts val="0"/>
              </a:spcAft>
              <a:buSzPts val="1600"/>
              <a:buFont typeface="Calibri"/>
              <a:buNone/>
              <a:defRPr sz="1600"/>
            </a:lvl5pPr>
            <a:lvl6pPr marL="2743200" lvl="5" indent="-228600" algn="l">
              <a:lnSpc>
                <a:spcPct val="100000"/>
              </a:lnSpc>
              <a:spcBef>
                <a:spcPts val="0"/>
              </a:spcBef>
              <a:spcAft>
                <a:spcPts val="0"/>
              </a:spcAft>
              <a:buSzPts val="1600"/>
              <a:buFont typeface="Calibri"/>
              <a:buNone/>
              <a:defRPr sz="1600"/>
            </a:lvl6pPr>
            <a:lvl7pPr marL="3200400" lvl="6" indent="-228600" algn="l">
              <a:lnSpc>
                <a:spcPct val="100000"/>
              </a:lnSpc>
              <a:spcBef>
                <a:spcPts val="0"/>
              </a:spcBef>
              <a:spcAft>
                <a:spcPts val="0"/>
              </a:spcAft>
              <a:buSzPts val="1600"/>
              <a:buFont typeface="Calibri"/>
              <a:buNone/>
              <a:defRPr sz="1600"/>
            </a:lvl7pPr>
            <a:lvl8pPr marL="3657600" lvl="7" indent="-228600" algn="l">
              <a:lnSpc>
                <a:spcPct val="100000"/>
              </a:lnSpc>
              <a:spcBef>
                <a:spcPts val="0"/>
              </a:spcBef>
              <a:spcAft>
                <a:spcPts val="0"/>
              </a:spcAft>
              <a:buSzPts val="1600"/>
              <a:buFont typeface="Calibri"/>
              <a:buNone/>
              <a:defRPr sz="1600"/>
            </a:lvl8pPr>
            <a:lvl9pPr marL="4114800" lvl="8" indent="-228600" algn="l">
              <a:lnSpc>
                <a:spcPct val="100000"/>
              </a:lnSpc>
              <a:spcBef>
                <a:spcPts val="0"/>
              </a:spcBef>
              <a:spcAft>
                <a:spcPts val="0"/>
              </a:spcAft>
              <a:buSzPts val="1600"/>
              <a:buFont typeface="Calibri"/>
              <a:buNone/>
              <a:defRPr sz="1600"/>
            </a:lvl9pPr>
          </a:lstStyle>
          <a:p>
            <a:endParaRPr/>
          </a:p>
        </p:txBody>
      </p:sp>
      <p:sp>
        <p:nvSpPr>
          <p:cNvPr id="85" name="Google Shape;85;p20"/>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SzPts val="2400"/>
              <a:buFont typeface="Calibri"/>
              <a:buNone/>
              <a:defRPr sz="2400" b="1"/>
            </a:lvl1pPr>
            <a:lvl2pPr marL="914400" lvl="1" indent="-228600" algn="l">
              <a:lnSpc>
                <a:spcPct val="100000"/>
              </a:lnSpc>
              <a:spcBef>
                <a:spcPts val="0"/>
              </a:spcBef>
              <a:spcAft>
                <a:spcPts val="0"/>
              </a:spcAft>
              <a:buSzPts val="2000"/>
              <a:buFont typeface="Calibri"/>
              <a:buNone/>
              <a:defRPr sz="2000" b="1"/>
            </a:lvl2pPr>
            <a:lvl3pPr marL="1371600" lvl="2" indent="-228600" algn="l">
              <a:lnSpc>
                <a:spcPct val="100000"/>
              </a:lnSpc>
              <a:spcBef>
                <a:spcPts val="0"/>
              </a:spcBef>
              <a:spcAft>
                <a:spcPts val="0"/>
              </a:spcAft>
              <a:buSzPts val="1800"/>
              <a:buFont typeface="Calibri"/>
              <a:buNone/>
              <a:defRPr sz="1800" b="1"/>
            </a:lvl3pPr>
            <a:lvl4pPr marL="1828800" lvl="3" indent="-228600" algn="l">
              <a:lnSpc>
                <a:spcPct val="100000"/>
              </a:lnSpc>
              <a:spcBef>
                <a:spcPts val="0"/>
              </a:spcBef>
              <a:spcAft>
                <a:spcPts val="0"/>
              </a:spcAft>
              <a:buSzPts val="1600"/>
              <a:buFont typeface="Calibri"/>
              <a:buNone/>
              <a:defRPr sz="1600" b="1"/>
            </a:lvl4pPr>
            <a:lvl5pPr marL="2286000" lvl="4" indent="-228600" algn="l">
              <a:lnSpc>
                <a:spcPct val="100000"/>
              </a:lnSpc>
              <a:spcBef>
                <a:spcPts val="0"/>
              </a:spcBef>
              <a:spcAft>
                <a:spcPts val="0"/>
              </a:spcAft>
              <a:buSzPts val="1600"/>
              <a:buFont typeface="Calibri"/>
              <a:buNone/>
              <a:defRPr sz="1600" b="1"/>
            </a:lvl5pPr>
            <a:lvl6pPr marL="2743200" lvl="5" indent="-228600" algn="l">
              <a:lnSpc>
                <a:spcPct val="100000"/>
              </a:lnSpc>
              <a:spcBef>
                <a:spcPts val="0"/>
              </a:spcBef>
              <a:spcAft>
                <a:spcPts val="0"/>
              </a:spcAft>
              <a:buSzPts val="1600"/>
              <a:buFont typeface="Calibri"/>
              <a:buNone/>
              <a:defRPr sz="1600" b="1"/>
            </a:lvl6pPr>
            <a:lvl7pPr marL="3200400" lvl="6" indent="-228600" algn="l">
              <a:lnSpc>
                <a:spcPct val="100000"/>
              </a:lnSpc>
              <a:spcBef>
                <a:spcPts val="0"/>
              </a:spcBef>
              <a:spcAft>
                <a:spcPts val="0"/>
              </a:spcAft>
              <a:buSzPts val="1600"/>
              <a:buFont typeface="Calibri"/>
              <a:buNone/>
              <a:defRPr sz="1600" b="1"/>
            </a:lvl7pPr>
            <a:lvl8pPr marL="3657600" lvl="7" indent="-228600" algn="l">
              <a:lnSpc>
                <a:spcPct val="100000"/>
              </a:lnSpc>
              <a:spcBef>
                <a:spcPts val="0"/>
              </a:spcBef>
              <a:spcAft>
                <a:spcPts val="0"/>
              </a:spcAft>
              <a:buSzPts val="1600"/>
              <a:buFont typeface="Calibri"/>
              <a:buNone/>
              <a:defRPr sz="1600" b="1"/>
            </a:lvl8pPr>
            <a:lvl9pPr marL="4114800" lvl="8" indent="-228600" algn="l">
              <a:lnSpc>
                <a:spcPct val="100000"/>
              </a:lnSpc>
              <a:spcBef>
                <a:spcPts val="0"/>
              </a:spcBef>
              <a:spcAft>
                <a:spcPts val="0"/>
              </a:spcAft>
              <a:buSzPts val="1600"/>
              <a:buFont typeface="Calibri"/>
              <a:buNone/>
              <a:defRPr sz="1600" b="1"/>
            </a:lvl9pPr>
          </a:lstStyle>
          <a:p>
            <a:endParaRPr/>
          </a:p>
        </p:txBody>
      </p:sp>
      <p:sp>
        <p:nvSpPr>
          <p:cNvPr id="86" name="Google Shape;86;p20"/>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2400"/>
              <a:buFont typeface="Calibri"/>
              <a:buNone/>
              <a:defRPr sz="2400"/>
            </a:lvl1pPr>
            <a:lvl2pPr marL="914400" lvl="1" indent="-228600" algn="l">
              <a:lnSpc>
                <a:spcPct val="100000"/>
              </a:lnSpc>
              <a:spcBef>
                <a:spcPts val="0"/>
              </a:spcBef>
              <a:spcAft>
                <a:spcPts val="0"/>
              </a:spcAft>
              <a:buSzPts val="2000"/>
              <a:buFont typeface="Calibri"/>
              <a:buNone/>
              <a:defRPr sz="2000"/>
            </a:lvl2pPr>
            <a:lvl3pPr marL="1371600" lvl="2" indent="-228600" algn="l">
              <a:lnSpc>
                <a:spcPct val="100000"/>
              </a:lnSpc>
              <a:spcBef>
                <a:spcPts val="0"/>
              </a:spcBef>
              <a:spcAft>
                <a:spcPts val="0"/>
              </a:spcAft>
              <a:buSzPts val="1800"/>
              <a:buFont typeface="Calibri"/>
              <a:buNone/>
              <a:defRPr sz="1800"/>
            </a:lvl3pPr>
            <a:lvl4pPr marL="1828800" lvl="3" indent="-228600" algn="l">
              <a:lnSpc>
                <a:spcPct val="100000"/>
              </a:lnSpc>
              <a:spcBef>
                <a:spcPts val="0"/>
              </a:spcBef>
              <a:spcAft>
                <a:spcPts val="0"/>
              </a:spcAft>
              <a:buSzPts val="1600"/>
              <a:buFont typeface="Calibri"/>
              <a:buNone/>
              <a:defRPr sz="1600"/>
            </a:lvl4pPr>
            <a:lvl5pPr marL="2286000" lvl="4" indent="-228600" algn="l">
              <a:lnSpc>
                <a:spcPct val="100000"/>
              </a:lnSpc>
              <a:spcBef>
                <a:spcPts val="0"/>
              </a:spcBef>
              <a:spcAft>
                <a:spcPts val="0"/>
              </a:spcAft>
              <a:buSzPts val="1600"/>
              <a:buFont typeface="Calibri"/>
              <a:buNone/>
              <a:defRPr sz="1600"/>
            </a:lvl5pPr>
            <a:lvl6pPr marL="2743200" lvl="5" indent="-228600" algn="l">
              <a:lnSpc>
                <a:spcPct val="100000"/>
              </a:lnSpc>
              <a:spcBef>
                <a:spcPts val="0"/>
              </a:spcBef>
              <a:spcAft>
                <a:spcPts val="0"/>
              </a:spcAft>
              <a:buSzPts val="1600"/>
              <a:buFont typeface="Calibri"/>
              <a:buNone/>
              <a:defRPr sz="1600"/>
            </a:lvl6pPr>
            <a:lvl7pPr marL="3200400" lvl="6" indent="-228600" algn="l">
              <a:lnSpc>
                <a:spcPct val="100000"/>
              </a:lnSpc>
              <a:spcBef>
                <a:spcPts val="0"/>
              </a:spcBef>
              <a:spcAft>
                <a:spcPts val="0"/>
              </a:spcAft>
              <a:buSzPts val="1600"/>
              <a:buFont typeface="Calibri"/>
              <a:buNone/>
              <a:defRPr sz="1600"/>
            </a:lvl7pPr>
            <a:lvl8pPr marL="3657600" lvl="7" indent="-228600" algn="l">
              <a:lnSpc>
                <a:spcPct val="100000"/>
              </a:lnSpc>
              <a:spcBef>
                <a:spcPts val="0"/>
              </a:spcBef>
              <a:spcAft>
                <a:spcPts val="0"/>
              </a:spcAft>
              <a:buSzPts val="1600"/>
              <a:buFont typeface="Calibri"/>
              <a:buNone/>
              <a:defRPr sz="1600"/>
            </a:lvl8pPr>
            <a:lvl9pPr marL="4114800" lvl="8" indent="-228600" algn="l">
              <a:lnSpc>
                <a:spcPct val="100000"/>
              </a:lnSpc>
              <a:spcBef>
                <a:spcPts val="0"/>
              </a:spcBef>
              <a:spcAft>
                <a:spcPts val="0"/>
              </a:spcAft>
              <a:buSzPts val="1600"/>
              <a:buFont typeface="Calibri"/>
              <a:buNone/>
              <a:defRPr sz="1600"/>
            </a:lvl9pPr>
          </a:lstStyle>
          <a:p>
            <a:endParaRPr/>
          </a:p>
        </p:txBody>
      </p:sp>
      <p:sp>
        <p:nvSpPr>
          <p:cNvPr id="87" name="Google Shape;87;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8" name="Google Shape;88;p20"/>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89" name="Google Shape;89;p20"/>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3" name="Google Shape;93;p21"/>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4" name="Google Shape;94;p21"/>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7" name="Google Shape;97;p22"/>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8" name="Google Shape;98;p22"/>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0" marR="0" lvl="0"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1pPr>
            <a:lvl2pPr marL="0" marR="0" lvl="1"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2pPr>
            <a:lvl3pPr marL="0" marR="0" lvl="2"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3pPr>
            <a:lvl4pPr marL="0" marR="0" lvl="3"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4pPr>
            <a:lvl5pPr marL="0" marR="0" lvl="4"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5pPr>
            <a:lvl6pPr marL="0" marR="0" lvl="5"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6pPr>
            <a:lvl7pPr marL="0" marR="0" lvl="6"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7pPr>
            <a:lvl8pPr marL="0" marR="0" lvl="7"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8pPr>
            <a:lvl9pPr marL="0" marR="0" lvl="8" indent="0" algn="l">
              <a:lnSpc>
                <a:spcPct val="100000"/>
              </a:lnSpc>
              <a:spcBef>
                <a:spcPts val="0"/>
              </a:spcBef>
              <a:spcAft>
                <a:spcPts val="0"/>
              </a:spcAft>
              <a:buClr>
                <a:schemeClr val="dk1"/>
              </a:buClr>
              <a:buSzPts val="1800"/>
              <a:buFont typeface="Oi"/>
              <a:buNone/>
              <a:defRPr sz="1100" b="0" i="0" u="none" strike="noStrike" cap="none">
                <a:solidFill>
                  <a:srgbClr val="2D936B"/>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4" cy="6853554"/>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11" name="Google Shape;11;p13"/>
          <p:cNvSpPr/>
          <p:nvPr/>
        </p:nvSpPr>
        <p:spPr>
          <a:xfrm>
            <a:off x="7448612" y="3694896"/>
            <a:ext cx="4743450" cy="316357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12" name="Google Shape;12;p13"/>
          <p:cNvSpPr/>
          <p:nvPr/>
        </p:nvSpPr>
        <p:spPr>
          <a:xfrm>
            <a:off x="9182100" y="0"/>
            <a:ext cx="3009899"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13" name="Google Shape;13;p13"/>
          <p:cNvSpPr/>
          <p:nvPr/>
        </p:nvSpPr>
        <p:spPr>
          <a:xfrm>
            <a:off x="9602878" y="0"/>
            <a:ext cx="2589529"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4" name="Google Shape;14;p13"/>
          <p:cNvSpPr/>
          <p:nvPr/>
        </p:nvSpPr>
        <p:spPr>
          <a:xfrm>
            <a:off x="8934450" y="3048000"/>
            <a:ext cx="3257550" cy="3810000"/>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15" name="Google Shape;15;p13"/>
          <p:cNvSpPr/>
          <p:nvPr/>
        </p:nvSpPr>
        <p:spPr>
          <a:xfrm>
            <a:off x="9337930" y="0"/>
            <a:ext cx="2854324"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411"/>
            </a:srgbClr>
          </a:solidFill>
          <a:ln>
            <a:noFill/>
          </a:ln>
        </p:spPr>
      </p:sp>
      <p:sp>
        <p:nvSpPr>
          <p:cNvPr id="16" name="Google Shape;16;p13"/>
          <p:cNvSpPr/>
          <p:nvPr/>
        </p:nvSpPr>
        <p:spPr>
          <a:xfrm>
            <a:off x="10896601" y="0"/>
            <a:ext cx="1295400"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411"/>
            </a:srgbClr>
          </a:solidFill>
          <a:ln>
            <a:noFill/>
          </a:ln>
        </p:spPr>
      </p:sp>
      <p:sp>
        <p:nvSpPr>
          <p:cNvPr id="17" name="Google Shape;17;p13"/>
          <p:cNvSpPr/>
          <p:nvPr/>
        </p:nvSpPr>
        <p:spPr>
          <a:xfrm>
            <a:off x="10936247" y="0"/>
            <a:ext cx="1256029"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8" name="Google Shape;18;p13"/>
          <p:cNvSpPr/>
          <p:nvPr/>
        </p:nvSpPr>
        <p:spPr>
          <a:xfrm>
            <a:off x="10372725" y="3590925"/>
            <a:ext cx="1819275" cy="3267075"/>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490"/>
            </a:srgbClr>
          </a:solidFill>
          <a:ln>
            <a:noFill/>
          </a:ln>
        </p:spPr>
      </p:sp>
      <p:sp>
        <p:nvSpPr>
          <p:cNvPr id="19" name="Google Shape;19;p13"/>
          <p:cNvSpPr/>
          <p:nvPr/>
        </p:nvSpPr>
        <p:spPr>
          <a:xfrm>
            <a:off x="0" y="4010025"/>
            <a:ext cx="447674" cy="2847975"/>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411"/>
            </a:srgbClr>
          </a:solidFill>
          <a:ln>
            <a:noFill/>
          </a:ln>
        </p:spPr>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27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79" y="6377940"/>
            <a:ext cx="390144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1pPr>
            <a:lvl2pPr marR="0" lvl="1"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2pPr>
            <a:lvl3pPr marR="0" lvl="2"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3pPr>
            <a:lvl4pPr marR="0" lvl="3"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4pPr>
            <a:lvl5pPr marR="0" lvl="4"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5pPr>
            <a:lvl6pPr marR="0" lvl="5"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6pPr>
            <a:lvl7pPr marR="0" lvl="6"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7pPr>
            <a:lvl8pPr marR="0" lvl="7"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8pPr>
            <a:lvl9pPr marR="0" lvl="8" algn="l" rtl="0">
              <a:lnSpc>
                <a:spcPct val="100000"/>
              </a:lnSpc>
              <a:spcBef>
                <a:spcPts val="0"/>
              </a:spcBef>
              <a:spcAft>
                <a:spcPts val="0"/>
              </a:spcAft>
              <a:buClr>
                <a:schemeClr val="dk1"/>
              </a:buClr>
              <a:buSzPts val="1800"/>
              <a:buFont typeface="Oi"/>
              <a:buNone/>
              <a:defRPr sz="1800" b="0" i="0" u="none" strike="noStrike" cap="none">
                <a:solidFill>
                  <a:schemeClr val="dk1"/>
                </a:solidFill>
                <a:latin typeface="Oi"/>
                <a:ea typeface="Oi"/>
                <a:cs typeface="Oi"/>
                <a:sym typeface="Oi"/>
              </a:defRPr>
            </a:lvl9pPr>
          </a:lstStyle>
          <a:p>
            <a:endParaRPr/>
          </a:p>
        </p:txBody>
      </p:sp>
      <p:sp>
        <p:nvSpPr>
          <p:cNvPr id="24" name="Google Shape;24;p13"/>
          <p:cNvSpPr txBox="1">
            <a:spLocks noGrp="1"/>
          </p:cNvSpPr>
          <p:nvPr>
            <p:ph type="sldNum" idx="12"/>
          </p:nvPr>
        </p:nvSpPr>
        <p:spPr>
          <a:xfrm>
            <a:off x="11353418" y="6473336"/>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2D936B"/>
              </a:buClr>
              <a:buSzPts val="1100"/>
              <a:buFont typeface="Trebuchet MS"/>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grpSp>
        <p:nvGrpSpPr>
          <p:cNvPr id="130" name="Google Shape;130;p1"/>
          <p:cNvGrpSpPr/>
          <p:nvPr/>
        </p:nvGrpSpPr>
        <p:grpSpPr>
          <a:xfrm>
            <a:off x="876301" y="5513621"/>
            <a:ext cx="1743051" cy="1344426"/>
            <a:chOff x="876298" y="990599"/>
            <a:chExt cx="1743051" cy="1333491"/>
          </a:xfrm>
        </p:grpSpPr>
        <p:sp>
          <p:nvSpPr>
            <p:cNvPr id="131" name="Google Shape;131;p1"/>
            <p:cNvSpPr/>
            <p:nvPr/>
          </p:nvSpPr>
          <p:spPr>
            <a:xfrm>
              <a:off x="876298" y="1266824"/>
              <a:ext cx="1228716" cy="1057266"/>
            </a:xfrm>
            <a:custGeom>
              <a:avLst/>
              <a:gdLst/>
              <a:ahLst/>
              <a:cxnLst/>
              <a:rect l="l" t="t" r="r" b="b"/>
              <a:pathLst>
                <a:path w="21600" h="21600" extrusionOk="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32" name="Google Shape;132;p1"/>
            <p:cNvSpPr/>
            <p:nvPr/>
          </p:nvSpPr>
          <p:spPr>
            <a:xfrm>
              <a:off x="1971673" y="990599"/>
              <a:ext cx="647676" cy="561978"/>
            </a:xfrm>
            <a:custGeom>
              <a:avLst/>
              <a:gdLst/>
              <a:ahLst/>
              <a:cxnLst/>
              <a:rect l="l" t="t" r="r" b="b"/>
              <a:pathLst>
                <a:path w="21600" h="21600" extrusionOk="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33" name="Google Shape;133;p1"/>
          <p:cNvSpPr/>
          <p:nvPr/>
        </p:nvSpPr>
        <p:spPr>
          <a:xfrm>
            <a:off x="9761551" y="5229225"/>
            <a:ext cx="1743066" cy="1438290"/>
          </a:xfrm>
          <a:custGeom>
            <a:avLst/>
            <a:gdLst/>
            <a:ahLst/>
            <a:cxnLst/>
            <a:rect l="l" t="t" r="r" b="b"/>
            <a:pathLst>
              <a:path w="21600" h="21600" extrusionOk="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34" name="Google Shape;134;p1"/>
          <p:cNvSpPr/>
          <p:nvPr/>
        </p:nvSpPr>
        <p:spPr>
          <a:xfrm>
            <a:off x="3800474" y="5229225"/>
            <a:ext cx="723924" cy="619110"/>
          </a:xfrm>
          <a:custGeom>
            <a:avLst/>
            <a:gdLst/>
            <a:ahLst/>
            <a:cxnLst/>
            <a:rect l="l" t="t" r="r" b="b"/>
            <a:pathLst>
              <a:path w="21600" h="21600" extrusionOk="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35" name="Google Shape;135;p1"/>
          <p:cNvSpPr txBox="1">
            <a:spLocks noGrp="1"/>
          </p:cNvSpPr>
          <p:nvPr>
            <p:ph type="sldNum" idx="12"/>
          </p:nvPr>
        </p:nvSpPr>
        <p:spPr>
          <a:xfrm>
            <a:off x="11353418" y="6473336"/>
            <a:ext cx="151200" cy="1689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1</a:t>
            </a:fld>
            <a:endParaRPr sz="1100" b="0" i="0" u="none" strike="noStrike" cap="none">
              <a:solidFill>
                <a:srgbClr val="2D936B"/>
              </a:solidFill>
              <a:latin typeface="Trebuchet MS"/>
              <a:ea typeface="Trebuchet MS"/>
              <a:cs typeface="Trebuchet MS"/>
              <a:sym typeface="Trebuchet MS"/>
            </a:endParaRPr>
          </a:p>
        </p:txBody>
      </p:sp>
      <p:sp>
        <p:nvSpPr>
          <p:cNvPr id="136" name="Google Shape;136;p1"/>
          <p:cNvSpPr/>
          <p:nvPr/>
        </p:nvSpPr>
        <p:spPr>
          <a:xfrm>
            <a:off x="1657350" y="2801216"/>
            <a:ext cx="8610600" cy="1901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US" sz="2400" dirty="0" smtClean="0">
                <a:solidFill>
                  <a:schemeClr val="dk1"/>
                </a:solidFill>
                <a:latin typeface="Calibri"/>
                <a:ea typeface="Calibri"/>
                <a:cs typeface="Calibri"/>
                <a:sym typeface="Calibri"/>
              </a:rPr>
              <a:t>SHEEBA MARY.L</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a:t>
            </a:r>
            <a:r>
              <a:rPr lang="en-US" sz="2400" b="0" i="0" u="none" strike="noStrike" cap="none" dirty="0" smtClean="0">
                <a:solidFill>
                  <a:schemeClr val="dk1"/>
                </a:solidFill>
                <a:latin typeface="Calibri"/>
                <a:ea typeface="Calibri"/>
                <a:cs typeface="Calibri"/>
                <a:sym typeface="Calibri"/>
              </a:rPr>
              <a:t>422200042</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B. COM[ISM]</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COLLEGE:S.I.V.E.T COLLEGE </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pic>
        <p:nvPicPr>
          <p:cNvPr id="137" name="Google Shape;137;p1"/>
          <p:cNvPicPr preferRelativeResize="0"/>
          <p:nvPr/>
        </p:nvPicPr>
        <p:blipFill rotWithShape="1">
          <a:blip r:embed="rId3">
            <a:alphaModFix/>
          </a:blip>
          <a:srcRect/>
          <a:stretch/>
        </p:blipFill>
        <p:spPr>
          <a:xfrm>
            <a:off x="0" y="142360"/>
            <a:ext cx="2314575" cy="1570550"/>
          </a:xfrm>
          <a:prstGeom prst="rect">
            <a:avLst/>
          </a:prstGeom>
          <a:noFill/>
          <a:ln>
            <a:noFill/>
          </a:ln>
        </p:spPr>
      </p:pic>
      <p:pic>
        <p:nvPicPr>
          <p:cNvPr id="138" name="Google Shape;138;p1"/>
          <p:cNvPicPr preferRelativeResize="0"/>
          <p:nvPr/>
        </p:nvPicPr>
        <p:blipFill rotWithShape="1">
          <a:blip r:embed="rId4">
            <a:alphaModFix/>
          </a:blip>
          <a:srcRect/>
          <a:stretch/>
        </p:blipFill>
        <p:spPr>
          <a:xfrm>
            <a:off x="2495550" y="142350"/>
            <a:ext cx="1866900" cy="1570550"/>
          </a:xfrm>
          <a:prstGeom prst="rect">
            <a:avLst/>
          </a:prstGeom>
          <a:noFill/>
          <a:ln>
            <a:noFill/>
          </a:ln>
        </p:spPr>
      </p:pic>
      <p:pic>
        <p:nvPicPr>
          <p:cNvPr id="139" name="Google Shape;139;p1"/>
          <p:cNvPicPr preferRelativeResize="0"/>
          <p:nvPr/>
        </p:nvPicPr>
        <p:blipFill rotWithShape="1">
          <a:blip r:embed="rId5">
            <a:alphaModFix/>
          </a:blip>
          <a:srcRect/>
          <a:stretch/>
        </p:blipFill>
        <p:spPr>
          <a:xfrm>
            <a:off x="4543425" y="142350"/>
            <a:ext cx="1743048" cy="1570550"/>
          </a:xfrm>
          <a:prstGeom prst="rect">
            <a:avLst/>
          </a:prstGeom>
          <a:noFill/>
          <a:ln>
            <a:noFill/>
          </a:ln>
        </p:spPr>
      </p:pic>
      <p:pic>
        <p:nvPicPr>
          <p:cNvPr id="140" name="Google Shape;140;p1"/>
          <p:cNvPicPr preferRelativeResize="0"/>
          <p:nvPr/>
        </p:nvPicPr>
        <p:blipFill rotWithShape="1">
          <a:blip r:embed="rId6">
            <a:alphaModFix/>
          </a:blip>
          <a:srcRect/>
          <a:stretch/>
        </p:blipFill>
        <p:spPr>
          <a:xfrm>
            <a:off x="6467450" y="142350"/>
            <a:ext cx="2950254" cy="1570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10"/>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63" name="Google Shape;263;p10"/>
          <p:cNvPicPr preferRelativeResize="0"/>
          <p:nvPr/>
        </p:nvPicPr>
        <p:blipFill rotWithShape="1">
          <a:blip r:embed="rId3">
            <a:alphaModFix/>
          </a:blip>
          <a:srcRect/>
          <a:stretch/>
        </p:blipFill>
        <p:spPr>
          <a:xfrm>
            <a:off x="1666874" y="6467475"/>
            <a:ext cx="76200" cy="177799"/>
          </a:xfrm>
          <a:prstGeom prst="rect">
            <a:avLst/>
          </a:prstGeom>
          <a:noFill/>
          <a:ln>
            <a:noFill/>
          </a:ln>
        </p:spPr>
      </p:pic>
      <p:sp>
        <p:nvSpPr>
          <p:cNvPr id="264" name="Google Shape;264;p10"/>
          <p:cNvSpPr/>
          <p:nvPr/>
        </p:nvSpPr>
        <p:spPr>
          <a:xfrm>
            <a:off x="11277218" y="6473336"/>
            <a:ext cx="228600" cy="191700"/>
          </a:xfrm>
          <a:prstGeom prst="rect">
            <a:avLst/>
          </a:prstGeom>
          <a:noFill/>
          <a:ln>
            <a:noFill/>
          </a:ln>
        </p:spPr>
        <p:txBody>
          <a:bodyPr spcFirstLastPara="1" wrap="square" lIns="0" tIns="6975" rIns="0" bIns="0" anchor="t" anchorCtr="0">
            <a:no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265" name="Google Shape;265;p10"/>
          <p:cNvSpPr/>
          <p:nvPr/>
        </p:nvSpPr>
        <p:spPr>
          <a:xfrm>
            <a:off x="739774" y="291147"/>
            <a:ext cx="3303900" cy="75810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266" name="Google Shape;266;p10"/>
          <p:cNvSpPr/>
          <p:nvPr/>
        </p:nvSpPr>
        <p:spPr>
          <a:xfrm>
            <a:off x="10058401" y="525141"/>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pic>
        <p:nvPicPr>
          <p:cNvPr id="2" name="Picture 1"/>
          <p:cNvPicPr>
            <a:picLocks noChangeAspect="1"/>
          </p:cNvPicPr>
          <p:nvPr/>
        </p:nvPicPr>
        <p:blipFill>
          <a:blip r:embed="rId4"/>
          <a:stretch>
            <a:fillRect/>
          </a:stretch>
        </p:blipFill>
        <p:spPr>
          <a:xfrm>
            <a:off x="739774" y="1461774"/>
            <a:ext cx="8218489" cy="48533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1"/>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73" name="Google Shape;273;p11"/>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74" name="Google Shape;274;p11"/>
          <p:cNvPicPr preferRelativeResize="0"/>
          <p:nvPr/>
        </p:nvPicPr>
        <p:blipFill rotWithShape="1">
          <a:blip r:embed="rId3">
            <a:alphaModFix/>
          </a:blip>
          <a:srcRect/>
          <a:stretch/>
        </p:blipFill>
        <p:spPr>
          <a:xfrm>
            <a:off x="1666874" y="6467475"/>
            <a:ext cx="76200" cy="177799"/>
          </a:xfrm>
          <a:prstGeom prst="rect">
            <a:avLst/>
          </a:prstGeom>
          <a:noFill/>
          <a:ln>
            <a:noFill/>
          </a:ln>
        </p:spPr>
      </p:pic>
      <p:sp>
        <p:nvSpPr>
          <p:cNvPr id="275" name="Google Shape;275;p11"/>
          <p:cNvSpPr txBox="1">
            <a:spLocks noGrp="1"/>
          </p:cNvSpPr>
          <p:nvPr>
            <p:ph type="title"/>
          </p:nvPr>
        </p:nvSpPr>
        <p:spPr>
          <a:xfrm>
            <a:off x="109874" y="137225"/>
            <a:ext cx="3114000" cy="7542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Clr>
                <a:schemeClr val="dk1"/>
              </a:buClr>
              <a:buSzPts val="4800"/>
              <a:buFont typeface="Trebuchet MS"/>
              <a:buNone/>
            </a:pPr>
            <a:r>
              <a:rPr lang="en-US" sz="4800" b="1" i="0" u="none" strike="noStrike" cap="none" dirty="0">
                <a:solidFill>
                  <a:schemeClr val="dk1"/>
                </a:solidFill>
                <a:latin typeface="Trebuchet MS"/>
                <a:ea typeface="Trebuchet MS"/>
                <a:cs typeface="Trebuchet MS"/>
                <a:sym typeface="Trebuchet MS"/>
              </a:rPr>
              <a:t>RESU</a:t>
            </a:r>
            <a:r>
              <a:rPr lang="en-US" sz="4800" b="1" dirty="0">
                <a:solidFill>
                  <a:schemeClr val="dk1"/>
                </a:solidFill>
                <a:latin typeface="Trebuchet MS"/>
                <a:ea typeface="Trebuchet MS"/>
                <a:cs typeface="Trebuchet MS"/>
                <a:sym typeface="Trebuchet MS"/>
              </a:rPr>
              <a:t>L</a:t>
            </a:r>
            <a:r>
              <a:rPr lang="en-US" sz="4800" b="1" i="0" u="none" strike="noStrike" cap="none" dirty="0">
                <a:solidFill>
                  <a:schemeClr val="dk1"/>
                </a:solidFill>
                <a:latin typeface="Trebuchet MS"/>
                <a:ea typeface="Trebuchet MS"/>
                <a:cs typeface="Trebuchet MS"/>
                <a:sym typeface="Trebuchet MS"/>
              </a:rPr>
              <a:t>TS</a:t>
            </a:r>
            <a:endParaRPr sz="4800" b="1" i="0" u="none" strike="noStrike" cap="none" dirty="0">
              <a:solidFill>
                <a:schemeClr val="dk1"/>
              </a:solidFill>
              <a:latin typeface="Trebuchet MS"/>
              <a:ea typeface="Trebuchet MS"/>
              <a:cs typeface="Trebuchet MS"/>
              <a:sym typeface="Trebuchet MS"/>
            </a:endParaRPr>
          </a:p>
        </p:txBody>
      </p:sp>
      <p:sp>
        <p:nvSpPr>
          <p:cNvPr id="276" name="Google Shape;276;p11"/>
          <p:cNvSpPr/>
          <p:nvPr/>
        </p:nvSpPr>
        <p:spPr>
          <a:xfrm>
            <a:off x="11277218" y="6473336"/>
            <a:ext cx="228600" cy="191700"/>
          </a:xfrm>
          <a:prstGeom prst="rect">
            <a:avLst/>
          </a:prstGeom>
          <a:noFill/>
          <a:ln>
            <a:noFill/>
          </a:ln>
        </p:spPr>
        <p:txBody>
          <a:bodyPr spcFirstLastPara="1" wrap="square" lIns="0" tIns="6975" rIns="0" bIns="0" anchor="t" anchorCtr="0">
            <a:no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pic>
        <p:nvPicPr>
          <p:cNvPr id="2" name="Picture 1"/>
          <p:cNvPicPr>
            <a:picLocks noChangeAspect="1"/>
          </p:cNvPicPr>
          <p:nvPr/>
        </p:nvPicPr>
        <p:blipFill>
          <a:blip r:embed="rId4"/>
          <a:stretch>
            <a:fillRect/>
          </a:stretch>
        </p:blipFill>
        <p:spPr>
          <a:xfrm>
            <a:off x="514350" y="1330996"/>
            <a:ext cx="8257811" cy="50269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sp>
        <p:nvSpPr>
          <p:cNvPr id="282" name="Google Shape;282;p12"/>
          <p:cNvSpPr txBox="1">
            <a:spLocks noGrp="1"/>
          </p:cNvSpPr>
          <p:nvPr>
            <p:ph type="title"/>
          </p:nvPr>
        </p:nvSpPr>
        <p:spPr>
          <a:xfrm>
            <a:off x="169544" y="0"/>
            <a:ext cx="10681200" cy="7581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dk1"/>
              </a:buClr>
              <a:buSzPts val="4800"/>
              <a:buFont typeface="Times New Roman"/>
              <a:buNone/>
            </a:pPr>
            <a:r>
              <a:rPr lang="en-US" sz="4800" b="1" i="0" u="none" strike="noStrike" cap="none" dirty="0">
                <a:solidFill>
                  <a:schemeClr val="dk1"/>
                </a:solidFill>
                <a:latin typeface="Times New Roman"/>
                <a:ea typeface="Times New Roman"/>
                <a:cs typeface="Times New Roman"/>
                <a:sym typeface="Times New Roman"/>
              </a:rPr>
              <a:t>conclusion</a:t>
            </a:r>
            <a:endParaRPr sz="4800" b="1" i="0" u="none" strike="noStrike" cap="none" dirty="0">
              <a:solidFill>
                <a:schemeClr val="dk1"/>
              </a:solidFill>
              <a:latin typeface="Times New Roman"/>
              <a:ea typeface="Times New Roman"/>
              <a:cs typeface="Times New Roman"/>
              <a:sym typeface="Times New Roman"/>
            </a:endParaRPr>
          </a:p>
        </p:txBody>
      </p:sp>
      <p:sp>
        <p:nvSpPr>
          <p:cNvPr id="283" name="Google Shape;283;p12"/>
          <p:cNvSpPr txBox="1"/>
          <p:nvPr/>
        </p:nvSpPr>
        <p:spPr>
          <a:xfrm>
            <a:off x="459761" y="1383750"/>
            <a:ext cx="9330900" cy="4090500"/>
          </a:xfrm>
          <a:prstGeom prst="rect">
            <a:avLst/>
          </a:prstGeom>
          <a:noFill/>
          <a:ln>
            <a:noFill/>
          </a:ln>
        </p:spPr>
        <p:txBody>
          <a:bodyPr spcFirstLastPara="1" wrap="square" lIns="91425" tIns="91425" rIns="91425" bIns="91425" anchor="t" anchorCtr="0">
            <a:spAutoFit/>
          </a:bodyPr>
          <a:lstStyle/>
          <a:p>
            <a:pPr marL="571500" lvl="0" indent="-571500" algn="just" rtl="0">
              <a:spcBef>
                <a:spcPts val="0"/>
              </a:spcBef>
              <a:spcAft>
                <a:spcPts val="0"/>
              </a:spcAft>
              <a:buSzPts val="3600"/>
              <a:buFont typeface="Wingdings" panose="05000000000000000000" pitchFamily="2" charset="2"/>
              <a:buChar char="Ø"/>
            </a:pPr>
            <a:r>
              <a:rPr lang="en-US" sz="3600" dirty="0"/>
              <a:t>In conclusion, we can say that demand forecasting holds paramount importance in modern business strategies. Companies can optimize their operations, reduce costs, and maintain customer satisfaction by accurately predicting customer preferences and market trends.</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45"/>
        <p:cNvGrpSpPr/>
        <p:nvPr/>
      </p:nvGrpSpPr>
      <p:grpSpPr>
        <a:xfrm>
          <a:off x="0" y="0"/>
          <a:ext cx="0" cy="0"/>
          <a:chOff x="0" y="0"/>
          <a:chExt cx="0" cy="0"/>
        </a:xfrm>
      </p:grpSpPr>
      <p:sp>
        <p:nvSpPr>
          <p:cNvPr id="146" name="Google Shape;146;p2"/>
          <p:cNvSpPr/>
          <p:nvPr/>
        </p:nvSpPr>
        <p:spPr>
          <a:xfrm>
            <a:off x="162925" y="0"/>
            <a:ext cx="12192012" cy="6858000"/>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F1F1F1"/>
          </a:solidFill>
          <a:ln>
            <a:noFill/>
          </a:ln>
        </p:spPr>
      </p:sp>
      <p:grpSp>
        <p:nvGrpSpPr>
          <p:cNvPr id="147" name="Google Shape;147;p2"/>
          <p:cNvGrpSpPr/>
          <p:nvPr/>
        </p:nvGrpSpPr>
        <p:grpSpPr>
          <a:xfrm>
            <a:off x="7448612" y="0"/>
            <a:ext cx="4743782" cy="6858486"/>
            <a:chOff x="7448612" y="0"/>
            <a:chExt cx="4743782" cy="6858486"/>
          </a:xfrm>
        </p:grpSpPr>
        <p:sp>
          <p:nvSpPr>
            <p:cNvPr id="148" name="Google Shape;148;p2"/>
            <p:cNvSpPr/>
            <p:nvPr/>
          </p:nvSpPr>
          <p:spPr>
            <a:xfrm>
              <a:off x="9377426" y="4825"/>
              <a:ext cx="1218564" cy="685357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149" name="Google Shape;149;p2"/>
            <p:cNvSpPr/>
            <p:nvPr/>
          </p:nvSpPr>
          <p:spPr>
            <a:xfrm>
              <a:off x="7448612" y="3694896"/>
              <a:ext cx="4743468" cy="316359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150" name="Google Shape;150;p2"/>
            <p:cNvSpPr/>
            <p:nvPr/>
          </p:nvSpPr>
          <p:spPr>
            <a:xfrm>
              <a:off x="9182100" y="0"/>
              <a:ext cx="3009906"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151" name="Google Shape;151;p2"/>
            <p:cNvSpPr/>
            <p:nvPr/>
          </p:nvSpPr>
          <p:spPr>
            <a:xfrm>
              <a:off x="9602878" y="0"/>
              <a:ext cx="2589516"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52" name="Google Shape;152;p2"/>
            <p:cNvSpPr/>
            <p:nvPr/>
          </p:nvSpPr>
          <p:spPr>
            <a:xfrm>
              <a:off x="8934450" y="3048000"/>
              <a:ext cx="3257550" cy="381002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sp>
          <p:nvSpPr>
            <p:cNvPr id="153" name="Google Shape;153;p2"/>
            <p:cNvSpPr/>
            <p:nvPr/>
          </p:nvSpPr>
          <p:spPr>
            <a:xfrm>
              <a:off x="9337930" y="0"/>
              <a:ext cx="2854332"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019"/>
              </a:srgbClr>
            </a:solidFill>
            <a:ln>
              <a:noFill/>
            </a:ln>
          </p:spPr>
        </p:sp>
        <p:sp>
          <p:nvSpPr>
            <p:cNvPr id="154" name="Google Shape;154;p2"/>
            <p:cNvSpPr/>
            <p:nvPr/>
          </p:nvSpPr>
          <p:spPr>
            <a:xfrm>
              <a:off x="10896601" y="0"/>
              <a:ext cx="1295406"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019"/>
              </a:srgbClr>
            </a:solidFill>
            <a:ln>
              <a:noFill/>
            </a:ln>
          </p:spPr>
        </p:sp>
        <p:sp>
          <p:nvSpPr>
            <p:cNvPr id="155" name="Google Shape;155;p2"/>
            <p:cNvSpPr/>
            <p:nvPr/>
          </p:nvSpPr>
          <p:spPr>
            <a:xfrm>
              <a:off x="10936247" y="0"/>
              <a:ext cx="1256040"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56" name="Google Shape;156;p2"/>
            <p:cNvSpPr/>
            <p:nvPr/>
          </p:nvSpPr>
          <p:spPr>
            <a:xfrm>
              <a:off x="10372725" y="3590925"/>
              <a:ext cx="1819260" cy="326705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grpSp>
      <p:sp>
        <p:nvSpPr>
          <p:cNvPr id="157" name="Google Shape;157;p2"/>
          <p:cNvSpPr/>
          <p:nvPr/>
        </p:nvSpPr>
        <p:spPr>
          <a:xfrm>
            <a:off x="0" y="4010025"/>
            <a:ext cx="447660" cy="284796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019"/>
            </a:srgbClr>
          </a:solidFill>
          <a:ln>
            <a:noFill/>
          </a:ln>
        </p:spPr>
      </p:sp>
      <p:grpSp>
        <p:nvGrpSpPr>
          <p:cNvPr id="158" name="Google Shape;158;p2"/>
          <p:cNvGrpSpPr/>
          <p:nvPr/>
        </p:nvGrpSpPr>
        <p:grpSpPr>
          <a:xfrm>
            <a:off x="466725" y="6410325"/>
            <a:ext cx="3705224" cy="295275"/>
            <a:chOff x="466725" y="6410325"/>
            <a:chExt cx="3705224" cy="295275"/>
          </a:xfrm>
        </p:grpSpPr>
        <p:pic>
          <p:nvPicPr>
            <p:cNvPr id="159" name="Google Shape;159;p2"/>
            <p:cNvPicPr preferRelativeResize="0"/>
            <p:nvPr/>
          </p:nvPicPr>
          <p:blipFill rotWithShape="1">
            <a:blip r:embed="rId3">
              <a:alphaModFix/>
            </a:blip>
            <a:srcRect/>
            <a:stretch/>
          </p:blipFill>
          <p:spPr>
            <a:xfrm>
              <a:off x="676275" y="6467475"/>
              <a:ext cx="2143125" cy="200024"/>
            </a:xfrm>
            <a:prstGeom prst="rect">
              <a:avLst/>
            </a:prstGeom>
            <a:noFill/>
            <a:ln>
              <a:noFill/>
            </a:ln>
          </p:spPr>
        </p:pic>
        <p:pic>
          <p:nvPicPr>
            <p:cNvPr id="160" name="Google Shape;160;p2"/>
            <p:cNvPicPr preferRelativeResize="0"/>
            <p:nvPr/>
          </p:nvPicPr>
          <p:blipFill rotWithShape="1">
            <a:blip r:embed="rId4">
              <a:alphaModFix/>
            </a:blip>
            <a:srcRect/>
            <a:stretch/>
          </p:blipFill>
          <p:spPr>
            <a:xfrm>
              <a:off x="466725" y="6410325"/>
              <a:ext cx="3705224" cy="295275"/>
            </a:xfrm>
            <a:prstGeom prst="rect">
              <a:avLst/>
            </a:prstGeom>
            <a:noFill/>
            <a:ln>
              <a:noFill/>
            </a:ln>
          </p:spPr>
        </p:pic>
      </p:grpSp>
      <p:sp>
        <p:nvSpPr>
          <p:cNvPr id="161" name="Google Shape;161;p2"/>
          <p:cNvSpPr txBox="1">
            <a:spLocks noGrp="1"/>
          </p:cNvSpPr>
          <p:nvPr>
            <p:ph type="sldNum" idx="12"/>
          </p:nvPr>
        </p:nvSpPr>
        <p:spPr>
          <a:xfrm>
            <a:off x="11353418" y="6473336"/>
            <a:ext cx="151200" cy="1689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2</a:t>
            </a:fld>
            <a:endParaRPr sz="1100" b="0" i="0" u="none" strike="noStrike" cap="none">
              <a:solidFill>
                <a:srgbClr val="2D936B"/>
              </a:solidFill>
              <a:latin typeface="Trebuchet MS"/>
              <a:ea typeface="Trebuchet MS"/>
              <a:cs typeface="Trebuchet MS"/>
              <a:sym typeface="Trebuchet MS"/>
            </a:endParaRPr>
          </a:p>
        </p:txBody>
      </p:sp>
      <p:sp>
        <p:nvSpPr>
          <p:cNvPr id="162" name="Google Shape;162;p2"/>
          <p:cNvSpPr/>
          <p:nvPr/>
        </p:nvSpPr>
        <p:spPr>
          <a:xfrm>
            <a:off x="466724" y="828017"/>
            <a:ext cx="11647200" cy="67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0F0F"/>
              </a:buClr>
              <a:buSzPts val="4400"/>
              <a:buFont typeface="Times New Roman"/>
              <a:buNone/>
            </a:pPr>
            <a:r>
              <a:rPr lang="en-US" sz="4400" b="1">
                <a:solidFill>
                  <a:srgbClr val="0F0F0F"/>
                </a:solidFill>
                <a:latin typeface="Times New Roman"/>
                <a:ea typeface="Times New Roman"/>
                <a:cs typeface="Times New Roman"/>
                <a:sym typeface="Times New Roman"/>
              </a:rPr>
              <a:t>FINANCIAL FORECASTING IN EXCEL</a:t>
            </a:r>
            <a:endParaRPr sz="2800" b="0" i="0" u="none" strike="noStrike" cap="none">
              <a:solidFill>
                <a:srgbClr val="7030A0"/>
              </a:solidFill>
              <a:latin typeface="Times New Roman"/>
              <a:ea typeface="Times New Roman"/>
              <a:cs typeface="Times New Roman"/>
              <a:sym typeface="Times New Roman"/>
            </a:endParaRPr>
          </a:p>
        </p:txBody>
      </p:sp>
      <p:sp>
        <p:nvSpPr>
          <p:cNvPr id="163" name="Google Shape;163;p2"/>
          <p:cNvSpPr txBox="1">
            <a:spLocks noGrp="1"/>
          </p:cNvSpPr>
          <p:nvPr>
            <p:ph type="title"/>
          </p:nvPr>
        </p:nvSpPr>
        <p:spPr>
          <a:xfrm flipH="1">
            <a:off x="162922" y="157221"/>
            <a:ext cx="8313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b="1" i="0" u="sng" strike="noStrike" cap="none">
                <a:solidFill>
                  <a:schemeClr val="dk1"/>
                </a:solidFill>
                <a:latin typeface="Trebuchet MS"/>
                <a:ea typeface="Trebuchet MS"/>
                <a:cs typeface="Trebuchet MS"/>
                <a:sym typeface="Trebuchet MS"/>
              </a:rPr>
              <a:t>PROJECT TITLE</a:t>
            </a:r>
            <a:endParaRPr sz="4250" b="1" i="0" u="sng" strike="noStrike" cap="none">
              <a:solidFill>
                <a:schemeClr val="dk1"/>
              </a:solidFill>
              <a:latin typeface="Trebuchet MS"/>
              <a:ea typeface="Trebuchet MS"/>
              <a:cs typeface="Trebuchet MS"/>
              <a:sym typeface="Trebuchet MS"/>
            </a:endParaRPr>
          </a:p>
        </p:txBody>
      </p:sp>
      <p:pic>
        <p:nvPicPr>
          <p:cNvPr id="164" name="Google Shape;164;p2"/>
          <p:cNvPicPr preferRelativeResize="0"/>
          <p:nvPr/>
        </p:nvPicPr>
        <p:blipFill>
          <a:blip r:embed="rId5">
            <a:alphaModFix/>
          </a:blip>
          <a:stretch>
            <a:fillRect/>
          </a:stretch>
        </p:blipFill>
        <p:spPr>
          <a:xfrm>
            <a:off x="466725" y="1905250"/>
            <a:ext cx="9570125" cy="473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69"/>
        <p:cNvGrpSpPr/>
        <p:nvPr/>
      </p:nvGrpSpPr>
      <p:grpSpPr>
        <a:xfrm>
          <a:off x="0" y="0"/>
          <a:ext cx="0" cy="0"/>
          <a:chOff x="0" y="0"/>
          <a:chExt cx="0" cy="0"/>
        </a:xfrm>
      </p:grpSpPr>
      <p:sp>
        <p:nvSpPr>
          <p:cNvPr id="170" name="Google Shape;170;p3"/>
          <p:cNvSpPr/>
          <p:nvPr/>
        </p:nvSpPr>
        <p:spPr>
          <a:xfrm>
            <a:off x="-76200" y="28579"/>
            <a:ext cx="12481722" cy="6858000"/>
          </a:xfrm>
          <a:custGeom>
            <a:avLst/>
            <a:gdLst/>
            <a:ahLst/>
            <a:cxnLst/>
            <a:rect l="l" t="t" r="r" b="b"/>
            <a:pathLst>
              <a:path w="21600" h="21600" extrusionOk="0">
                <a:moveTo>
                  <a:pt x="21600" y="0"/>
                </a:moveTo>
                <a:lnTo>
                  <a:pt x="0" y="0"/>
                </a:lnTo>
                <a:lnTo>
                  <a:pt x="0" y="21599"/>
                </a:lnTo>
                <a:lnTo>
                  <a:pt x="21600" y="21599"/>
                </a:lnTo>
                <a:lnTo>
                  <a:pt x="21600" y="0"/>
                </a:lnTo>
                <a:close/>
              </a:path>
            </a:pathLst>
          </a:custGeom>
          <a:solidFill>
            <a:srgbClr val="F1F1F1"/>
          </a:solidFill>
          <a:ln>
            <a:noFill/>
          </a:ln>
        </p:spPr>
      </p:sp>
      <p:grpSp>
        <p:nvGrpSpPr>
          <p:cNvPr id="171" name="Google Shape;171;p3"/>
          <p:cNvGrpSpPr/>
          <p:nvPr/>
        </p:nvGrpSpPr>
        <p:grpSpPr>
          <a:xfrm>
            <a:off x="7448612" y="0"/>
            <a:ext cx="4743782" cy="6858486"/>
            <a:chOff x="7448612" y="0"/>
            <a:chExt cx="4743782" cy="6858486"/>
          </a:xfrm>
        </p:grpSpPr>
        <p:sp>
          <p:nvSpPr>
            <p:cNvPr id="172" name="Google Shape;172;p3"/>
            <p:cNvSpPr/>
            <p:nvPr/>
          </p:nvSpPr>
          <p:spPr>
            <a:xfrm>
              <a:off x="9377426" y="4825"/>
              <a:ext cx="1218564" cy="6853572"/>
            </a:xfrm>
            <a:custGeom>
              <a:avLst/>
              <a:gdLst/>
              <a:ahLst/>
              <a:cxnLst/>
              <a:rect l="l" t="t" r="r" b="b"/>
              <a:pathLst>
                <a:path w="21600" h="21600" extrusionOk="0">
                  <a:moveTo>
                    <a:pt x="0" y="0"/>
                  </a:moveTo>
                  <a:lnTo>
                    <a:pt x="21596" y="21598"/>
                  </a:lnTo>
                </a:path>
              </a:pathLst>
            </a:custGeom>
            <a:noFill/>
            <a:ln w="9525" cap="flat" cmpd="sng">
              <a:solidFill>
                <a:srgbClr val="5FCAEE"/>
              </a:solidFill>
              <a:prstDash val="solid"/>
              <a:round/>
              <a:headEnd type="none" w="sm" len="sm"/>
              <a:tailEnd type="none" w="sm" len="sm"/>
            </a:ln>
          </p:spPr>
        </p:sp>
        <p:sp>
          <p:nvSpPr>
            <p:cNvPr id="173" name="Google Shape;173;p3"/>
            <p:cNvSpPr/>
            <p:nvPr/>
          </p:nvSpPr>
          <p:spPr>
            <a:xfrm>
              <a:off x="7448612" y="3694896"/>
              <a:ext cx="4743468" cy="3163590"/>
            </a:xfrm>
            <a:custGeom>
              <a:avLst/>
              <a:gdLst/>
              <a:ahLst/>
              <a:cxnLst/>
              <a:rect l="l" t="t" r="r" b="b"/>
              <a:pathLst>
                <a:path w="21600" h="21600" extrusionOk="0">
                  <a:moveTo>
                    <a:pt x="21599" y="0"/>
                  </a:moveTo>
                  <a:lnTo>
                    <a:pt x="0" y="21596"/>
                  </a:lnTo>
                </a:path>
              </a:pathLst>
            </a:custGeom>
            <a:noFill/>
            <a:ln w="9525" cap="flat" cmpd="sng">
              <a:solidFill>
                <a:srgbClr val="5FCAEE"/>
              </a:solidFill>
              <a:prstDash val="solid"/>
              <a:round/>
              <a:headEnd type="none" w="sm" len="sm"/>
              <a:tailEnd type="none" w="sm" len="sm"/>
            </a:ln>
          </p:spPr>
        </p:sp>
        <p:sp>
          <p:nvSpPr>
            <p:cNvPr id="174" name="Google Shape;174;p3"/>
            <p:cNvSpPr/>
            <p:nvPr/>
          </p:nvSpPr>
          <p:spPr>
            <a:xfrm>
              <a:off x="9182100" y="0"/>
              <a:ext cx="3009906" cy="6858000"/>
            </a:xfrm>
            <a:custGeom>
              <a:avLst/>
              <a:gdLst/>
              <a:ahLst/>
              <a:cxnLst/>
              <a:rect l="l" t="t" r="r" b="b"/>
              <a:pathLst>
                <a:path w="21600" h="21600" extrusionOk="0">
                  <a:moveTo>
                    <a:pt x="21599" y="0"/>
                  </a:moveTo>
                  <a:lnTo>
                    <a:pt x="14671" y="0"/>
                  </a:lnTo>
                  <a:lnTo>
                    <a:pt x="0" y="21599"/>
                  </a:lnTo>
                  <a:lnTo>
                    <a:pt x="21599" y="21599"/>
                  </a:lnTo>
                  <a:lnTo>
                    <a:pt x="21599" y="0"/>
                  </a:lnTo>
                  <a:close/>
                </a:path>
              </a:pathLst>
            </a:custGeom>
            <a:solidFill>
              <a:srgbClr val="5FCAEE">
                <a:alpha val="35294"/>
              </a:srgbClr>
            </a:solidFill>
            <a:ln>
              <a:noFill/>
            </a:ln>
          </p:spPr>
        </p:sp>
        <p:sp>
          <p:nvSpPr>
            <p:cNvPr id="175" name="Google Shape;175;p3"/>
            <p:cNvSpPr/>
            <p:nvPr/>
          </p:nvSpPr>
          <p:spPr>
            <a:xfrm>
              <a:off x="9602878" y="0"/>
              <a:ext cx="2589516" cy="6858000"/>
            </a:xfrm>
            <a:custGeom>
              <a:avLst/>
              <a:gdLst/>
              <a:ahLst/>
              <a:cxnLst/>
              <a:rect l="l" t="t" r="r" b="b"/>
              <a:pathLst>
                <a:path w="21600" h="21600" extrusionOk="0">
                  <a:moveTo>
                    <a:pt x="21596" y="0"/>
                  </a:moveTo>
                  <a:lnTo>
                    <a:pt x="0" y="0"/>
                  </a:lnTo>
                  <a:lnTo>
                    <a:pt x="10083" y="21599"/>
                  </a:lnTo>
                  <a:lnTo>
                    <a:pt x="21596" y="21599"/>
                  </a:lnTo>
                  <a:lnTo>
                    <a:pt x="21596" y="0"/>
                  </a:lnTo>
                  <a:close/>
                </a:path>
              </a:pathLst>
            </a:custGeom>
            <a:solidFill>
              <a:srgbClr val="5FCAEE">
                <a:alpha val="20000"/>
              </a:srgbClr>
            </a:solidFill>
            <a:ln>
              <a:noFill/>
            </a:ln>
          </p:spPr>
        </p:sp>
        <p:sp>
          <p:nvSpPr>
            <p:cNvPr id="176" name="Google Shape;176;p3"/>
            <p:cNvSpPr/>
            <p:nvPr/>
          </p:nvSpPr>
          <p:spPr>
            <a:xfrm>
              <a:off x="8934450" y="3048000"/>
              <a:ext cx="3257550" cy="381002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sp>
          <p:nvSpPr>
            <p:cNvPr id="177" name="Google Shape;177;p3"/>
            <p:cNvSpPr/>
            <p:nvPr/>
          </p:nvSpPr>
          <p:spPr>
            <a:xfrm>
              <a:off x="9337930" y="0"/>
              <a:ext cx="2854332" cy="6858000"/>
            </a:xfrm>
            <a:custGeom>
              <a:avLst/>
              <a:gdLst/>
              <a:ahLst/>
              <a:cxnLst/>
              <a:rect l="l" t="t" r="r" b="b"/>
              <a:pathLst>
                <a:path w="21600" h="21600" extrusionOk="0">
                  <a:moveTo>
                    <a:pt x="21598" y="0"/>
                  </a:moveTo>
                  <a:lnTo>
                    <a:pt x="0" y="0"/>
                  </a:lnTo>
                  <a:lnTo>
                    <a:pt x="18691" y="21599"/>
                  </a:lnTo>
                  <a:lnTo>
                    <a:pt x="21598" y="21599"/>
                  </a:lnTo>
                  <a:lnTo>
                    <a:pt x="21598" y="0"/>
                  </a:lnTo>
                  <a:close/>
                </a:path>
              </a:pathLst>
            </a:custGeom>
            <a:solidFill>
              <a:srgbClr val="17AFE3">
                <a:alpha val="49019"/>
              </a:srgbClr>
            </a:solidFill>
            <a:ln>
              <a:noFill/>
            </a:ln>
          </p:spPr>
        </p:sp>
        <p:sp>
          <p:nvSpPr>
            <p:cNvPr id="178" name="Google Shape;178;p3"/>
            <p:cNvSpPr/>
            <p:nvPr/>
          </p:nvSpPr>
          <p:spPr>
            <a:xfrm>
              <a:off x="10896601" y="0"/>
              <a:ext cx="1295406" cy="6858000"/>
            </a:xfrm>
            <a:custGeom>
              <a:avLst/>
              <a:gdLst/>
              <a:ahLst/>
              <a:cxnLst/>
              <a:rect l="l" t="t" r="r" b="b"/>
              <a:pathLst>
                <a:path w="21600" h="21600" extrusionOk="0">
                  <a:moveTo>
                    <a:pt x="21599" y="0"/>
                  </a:moveTo>
                  <a:lnTo>
                    <a:pt x="17048" y="0"/>
                  </a:lnTo>
                  <a:lnTo>
                    <a:pt x="0" y="21599"/>
                  </a:lnTo>
                  <a:lnTo>
                    <a:pt x="21599" y="21599"/>
                  </a:lnTo>
                  <a:lnTo>
                    <a:pt x="21599" y="0"/>
                  </a:lnTo>
                  <a:close/>
                </a:path>
              </a:pathLst>
            </a:custGeom>
            <a:solidFill>
              <a:srgbClr val="2D83C3">
                <a:alpha val="69019"/>
              </a:srgbClr>
            </a:solidFill>
            <a:ln>
              <a:noFill/>
            </a:ln>
          </p:spPr>
        </p:sp>
        <p:sp>
          <p:nvSpPr>
            <p:cNvPr id="179" name="Google Shape;179;p3"/>
            <p:cNvSpPr/>
            <p:nvPr/>
          </p:nvSpPr>
          <p:spPr>
            <a:xfrm>
              <a:off x="10936247" y="0"/>
              <a:ext cx="1256040" cy="6858000"/>
            </a:xfrm>
            <a:custGeom>
              <a:avLst/>
              <a:gdLst/>
              <a:ahLst/>
              <a:cxnLst/>
              <a:rect l="l" t="t" r="r" b="b"/>
              <a:pathLst>
                <a:path w="21600" h="21600" extrusionOk="0">
                  <a:moveTo>
                    <a:pt x="21595" y="0"/>
                  </a:moveTo>
                  <a:lnTo>
                    <a:pt x="0" y="0"/>
                  </a:lnTo>
                  <a:lnTo>
                    <a:pt x="19166" y="21599"/>
                  </a:lnTo>
                  <a:lnTo>
                    <a:pt x="21595" y="21599"/>
                  </a:lnTo>
                  <a:lnTo>
                    <a:pt x="21595" y="0"/>
                  </a:lnTo>
                  <a:close/>
                </a:path>
              </a:pathLst>
            </a:custGeom>
            <a:solidFill>
              <a:srgbClr val="226192">
                <a:alpha val="80000"/>
              </a:srgbClr>
            </a:solidFill>
            <a:ln>
              <a:noFill/>
            </a:ln>
          </p:spPr>
        </p:sp>
        <p:sp>
          <p:nvSpPr>
            <p:cNvPr id="180" name="Google Shape;180;p3"/>
            <p:cNvSpPr/>
            <p:nvPr/>
          </p:nvSpPr>
          <p:spPr>
            <a:xfrm>
              <a:off x="10372725" y="3590925"/>
              <a:ext cx="1819260" cy="3267054"/>
            </a:xfrm>
            <a:custGeom>
              <a:avLst/>
              <a:gdLst/>
              <a:ahLst/>
              <a:cxnLst/>
              <a:rect l="l" t="t" r="r" b="b"/>
              <a:pathLst>
                <a:path w="21600" h="21600" extrusionOk="0">
                  <a:moveTo>
                    <a:pt x="21600" y="0"/>
                  </a:moveTo>
                  <a:lnTo>
                    <a:pt x="0" y="21600"/>
                  </a:lnTo>
                  <a:lnTo>
                    <a:pt x="21600" y="21600"/>
                  </a:lnTo>
                  <a:lnTo>
                    <a:pt x="21600" y="0"/>
                  </a:lnTo>
                  <a:close/>
                </a:path>
              </a:pathLst>
            </a:custGeom>
            <a:solidFill>
              <a:srgbClr val="17AFE3">
                <a:alpha val="65098"/>
              </a:srgbClr>
            </a:solidFill>
            <a:ln>
              <a:noFill/>
            </a:ln>
          </p:spPr>
        </p:sp>
      </p:grpSp>
      <p:sp>
        <p:nvSpPr>
          <p:cNvPr id="181" name="Google Shape;181;p3"/>
          <p:cNvSpPr/>
          <p:nvPr/>
        </p:nvSpPr>
        <p:spPr>
          <a:xfrm>
            <a:off x="0" y="4010025"/>
            <a:ext cx="447660" cy="2847960"/>
          </a:xfrm>
          <a:custGeom>
            <a:avLst/>
            <a:gdLst/>
            <a:ahLst/>
            <a:cxnLst/>
            <a:rect l="l" t="t" r="r" b="b"/>
            <a:pathLst>
              <a:path w="21600" h="21600" extrusionOk="0">
                <a:moveTo>
                  <a:pt x="0" y="0"/>
                </a:moveTo>
                <a:lnTo>
                  <a:pt x="0" y="21600"/>
                </a:lnTo>
                <a:lnTo>
                  <a:pt x="21600" y="21600"/>
                </a:lnTo>
                <a:lnTo>
                  <a:pt x="0" y="0"/>
                </a:lnTo>
                <a:close/>
              </a:path>
            </a:pathLst>
          </a:custGeom>
          <a:solidFill>
            <a:srgbClr val="5FCAEE">
              <a:alpha val="69019"/>
            </a:srgbClr>
          </a:solidFill>
          <a:ln>
            <a:noFill/>
          </a:ln>
        </p:spPr>
      </p:sp>
      <p:sp>
        <p:nvSpPr>
          <p:cNvPr id="182" name="Google Shape;182;p3"/>
          <p:cNvSpPr/>
          <p:nvPr/>
        </p:nvSpPr>
        <p:spPr>
          <a:xfrm>
            <a:off x="752474" y="6486037"/>
            <a:ext cx="1773600" cy="166500"/>
          </a:xfrm>
          <a:prstGeom prst="rect">
            <a:avLst/>
          </a:prstGeom>
          <a:noFill/>
          <a:ln>
            <a:noFill/>
          </a:ln>
        </p:spPr>
        <p:txBody>
          <a:bodyPr spcFirstLastPara="1" wrap="square" lIns="0" tIns="0" rIns="0" bIns="0" anchor="t" anchorCtr="0">
            <a:noAutofit/>
          </a:bodyPr>
          <a:lstStyle/>
          <a:p>
            <a:pPr marL="0" marR="0" lvl="0" indent="0" algn="l" rtl="0">
              <a:lnSpc>
                <a:spcPct val="115909"/>
              </a:lnSpc>
              <a:spcBef>
                <a:spcPts val="0"/>
              </a:spcBef>
              <a:spcAft>
                <a:spcPts val="0"/>
              </a:spcAft>
              <a:buClr>
                <a:srgbClr val="2D83C3"/>
              </a:buClr>
              <a:buSzPts val="1100"/>
              <a:buFont typeface="Trebuchet MS"/>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3" name="Google Shape;183;p3"/>
          <p:cNvSpPr/>
          <p:nvPr/>
        </p:nvSpPr>
        <p:spPr>
          <a:xfrm>
            <a:off x="7362825" y="447674"/>
            <a:ext cx="361962" cy="361962"/>
          </a:xfrm>
          <a:custGeom>
            <a:avLst/>
            <a:gdLst/>
            <a:ahLst/>
            <a:cxnLst/>
            <a:rect l="l" t="t" r="r" b="b"/>
            <a:pathLst>
              <a:path w="21600" h="21600" extrusionOk="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a:noFill/>
          </a:ln>
        </p:spPr>
      </p:sp>
      <p:sp>
        <p:nvSpPr>
          <p:cNvPr id="184" name="Google Shape;184;p3"/>
          <p:cNvSpPr/>
          <p:nvPr/>
        </p:nvSpPr>
        <p:spPr>
          <a:xfrm>
            <a:off x="11010900" y="5610225"/>
            <a:ext cx="647676" cy="647676"/>
          </a:xfrm>
          <a:custGeom>
            <a:avLst/>
            <a:gdLst/>
            <a:ahLst/>
            <a:cxnLst/>
            <a:rect l="l" t="t" r="r" b="b"/>
            <a:pathLst>
              <a:path w="21600" h="21600" extrusionOk="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a:noFill/>
          </a:ln>
        </p:spPr>
      </p:sp>
      <p:pic>
        <p:nvPicPr>
          <p:cNvPr id="185" name="Google Shape;185;p3"/>
          <p:cNvPicPr preferRelativeResize="0"/>
          <p:nvPr/>
        </p:nvPicPr>
        <p:blipFill rotWithShape="1">
          <a:blip r:embed="rId3">
            <a:alphaModFix/>
          </a:blip>
          <a:srcRect/>
          <a:stretch/>
        </p:blipFill>
        <p:spPr>
          <a:xfrm>
            <a:off x="10687050" y="6134100"/>
            <a:ext cx="247649" cy="247650"/>
          </a:xfrm>
          <a:prstGeom prst="rect">
            <a:avLst/>
          </a:prstGeom>
          <a:noFill/>
          <a:ln>
            <a:noFill/>
          </a:ln>
        </p:spPr>
      </p:pic>
      <p:sp>
        <p:nvSpPr>
          <p:cNvPr id="186" name="Google Shape;186;p3"/>
          <p:cNvSpPr txBox="1">
            <a:spLocks noGrp="1"/>
          </p:cNvSpPr>
          <p:nvPr>
            <p:ph type="title"/>
          </p:nvPr>
        </p:nvSpPr>
        <p:spPr>
          <a:xfrm>
            <a:off x="739774" y="445387"/>
            <a:ext cx="2357100" cy="737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AGENDA</a:t>
            </a:r>
            <a:endParaRPr sz="4800" b="1" i="0" u="none" strike="noStrike" cap="none">
              <a:solidFill>
                <a:schemeClr val="dk1"/>
              </a:solidFill>
              <a:latin typeface="Trebuchet MS"/>
              <a:ea typeface="Trebuchet MS"/>
              <a:cs typeface="Trebuchet MS"/>
              <a:sym typeface="Trebuchet MS"/>
            </a:endParaRPr>
          </a:p>
        </p:txBody>
      </p:sp>
      <p:sp>
        <p:nvSpPr>
          <p:cNvPr id="187" name="Google Shape;187;p3"/>
          <p:cNvSpPr txBox="1">
            <a:spLocks noGrp="1"/>
          </p:cNvSpPr>
          <p:nvPr>
            <p:ph type="sldNum" idx="12"/>
          </p:nvPr>
        </p:nvSpPr>
        <p:spPr>
          <a:xfrm>
            <a:off x="11353418" y="6473336"/>
            <a:ext cx="151200" cy="1689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3</a:t>
            </a:fld>
            <a:endParaRPr sz="1100" b="0" i="0" u="none" strike="noStrike" cap="none">
              <a:solidFill>
                <a:srgbClr val="2D936B"/>
              </a:solidFill>
              <a:latin typeface="Trebuchet MS"/>
              <a:ea typeface="Trebuchet MS"/>
              <a:cs typeface="Trebuchet MS"/>
              <a:sym typeface="Trebuchet MS"/>
            </a:endParaRPr>
          </a:p>
        </p:txBody>
      </p:sp>
      <p:sp>
        <p:nvSpPr>
          <p:cNvPr id="188" name="Google Shape;188;p3"/>
          <p:cNvSpPr/>
          <p:nvPr/>
        </p:nvSpPr>
        <p:spPr>
          <a:xfrm>
            <a:off x="1894399" y="1689224"/>
            <a:ext cx="5554200" cy="4568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Font typeface="Wingdings" panose="05000000000000000000" pitchFamily="2" charset="2"/>
              <a:buChar char="Ø"/>
            </a:pP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Problem Statement</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Project Overview</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End Users</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Our Solution and Proposition</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Dataset Description</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Modelling Approach</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Results and Discussion</a:t>
            </a:r>
            <a:endParaRPr sz="2800" b="0" i="0" u="none" strike="noStrike" cap="none" dirty="0">
              <a:solidFill>
                <a:srgbClr val="0D0D0D"/>
              </a:solidFill>
              <a:latin typeface="Times New Roman"/>
              <a:ea typeface="Times New Roman"/>
              <a:cs typeface="Times New Roman"/>
              <a:sym typeface="Times New Roman"/>
            </a:endParaRPr>
          </a:p>
          <a:p>
            <a:pPr marL="50800" marR="0" lvl="0" algn="l" rtl="0">
              <a:lnSpc>
                <a:spcPct val="100000"/>
              </a:lnSpc>
              <a:spcBef>
                <a:spcPts val="0"/>
              </a:spcBef>
              <a:spcAft>
                <a:spcPts val="0"/>
              </a:spcAft>
              <a:buClr>
                <a:srgbClr val="0D0D0D"/>
              </a:buClr>
              <a:buSzPts val="2800"/>
            </a:pPr>
            <a:r>
              <a:rPr lang="en-US" sz="2800" b="0" i="0" u="none" strike="noStrike" cap="none" dirty="0">
                <a:solidFill>
                  <a:srgbClr val="0D0D0D"/>
                </a:solidFill>
                <a:latin typeface="Times New Roman"/>
                <a:ea typeface="Times New Roman"/>
                <a:cs typeface="Times New Roman"/>
                <a:sym typeface="Times New Roman"/>
              </a:rPr>
              <a:t>Conclusion</a:t>
            </a:r>
            <a:endParaRPr sz="2800" b="0" i="0" u="none" strike="noStrike" cap="none" dirty="0">
              <a:solidFill>
                <a:srgbClr val="0D0D0D"/>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chemeClr val="dk1"/>
              </a:buClr>
              <a:buSzPts val="2800"/>
              <a:buFont typeface="Oi"/>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grpSp>
        <p:nvGrpSpPr>
          <p:cNvPr id="194" name="Google Shape;194;p4"/>
          <p:cNvGrpSpPr/>
          <p:nvPr/>
        </p:nvGrpSpPr>
        <p:grpSpPr>
          <a:xfrm>
            <a:off x="7991475" y="2933700"/>
            <a:ext cx="2762249" cy="3257550"/>
            <a:chOff x="7991475" y="2933700"/>
            <a:chExt cx="2762249" cy="3257550"/>
          </a:xfrm>
        </p:grpSpPr>
        <p:sp>
          <p:nvSpPr>
            <p:cNvPr id="195" name="Google Shape;195;p4"/>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196" name="Google Shape;196;p4"/>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197" name="Google Shape;197;p4"/>
            <p:cNvPicPr preferRelativeResize="0"/>
            <p:nvPr/>
          </p:nvPicPr>
          <p:blipFill rotWithShape="1">
            <a:blip r:embed="rId3">
              <a:alphaModFix/>
            </a:blip>
            <a:srcRect/>
            <a:stretch/>
          </p:blipFill>
          <p:spPr>
            <a:xfrm>
              <a:off x="7991475" y="2933700"/>
              <a:ext cx="2762249" cy="3257550"/>
            </a:xfrm>
            <a:prstGeom prst="rect">
              <a:avLst/>
            </a:prstGeom>
            <a:noFill/>
            <a:ln>
              <a:noFill/>
            </a:ln>
          </p:spPr>
        </p:pic>
      </p:grpSp>
      <p:sp>
        <p:nvSpPr>
          <p:cNvPr id="198" name="Google Shape;198;p4"/>
          <p:cNvSpPr txBox="1">
            <a:spLocks noGrp="1"/>
          </p:cNvSpPr>
          <p:nvPr>
            <p:ph type="title"/>
          </p:nvPr>
        </p:nvSpPr>
        <p:spPr>
          <a:xfrm>
            <a:off x="256425" y="210940"/>
            <a:ext cx="79713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b="1" i="0" u="none" strike="noStrike" cap="none">
                <a:solidFill>
                  <a:schemeClr val="dk1"/>
                </a:solidFill>
                <a:latin typeface="Trebuchet MS"/>
                <a:ea typeface="Trebuchet MS"/>
                <a:cs typeface="Trebuchet MS"/>
                <a:sym typeface="Trebuchet MS"/>
              </a:rPr>
              <a:t>PROBLEM	STATEMENT</a:t>
            </a:r>
            <a:endParaRPr sz="4250" b="1" i="0" u="none" strike="noStrike" cap="none">
              <a:solidFill>
                <a:schemeClr val="dk1"/>
              </a:solidFill>
              <a:latin typeface="Trebuchet MS"/>
              <a:ea typeface="Trebuchet MS"/>
              <a:cs typeface="Trebuchet MS"/>
              <a:sym typeface="Trebuchet MS"/>
            </a:endParaRPr>
          </a:p>
        </p:txBody>
      </p:sp>
      <p:pic>
        <p:nvPicPr>
          <p:cNvPr id="199" name="Google Shape;199;p4"/>
          <p:cNvPicPr preferRelativeResize="0"/>
          <p:nvPr/>
        </p:nvPicPr>
        <p:blipFill rotWithShape="1">
          <a:blip r:embed="rId4">
            <a:alphaModFix/>
          </a:blip>
          <a:srcRect/>
          <a:stretch/>
        </p:blipFill>
        <p:spPr>
          <a:xfrm>
            <a:off x="676275" y="6467475"/>
            <a:ext cx="2143125" cy="200024"/>
          </a:xfrm>
          <a:prstGeom prst="rect">
            <a:avLst/>
          </a:prstGeom>
          <a:noFill/>
          <a:ln>
            <a:noFill/>
          </a:ln>
        </p:spPr>
      </p:pic>
      <p:sp>
        <p:nvSpPr>
          <p:cNvPr id="200" name="Google Shape;200;p4"/>
          <p:cNvSpPr txBox="1">
            <a:spLocks noGrp="1"/>
          </p:cNvSpPr>
          <p:nvPr>
            <p:ph type="sldNum" idx="12"/>
          </p:nvPr>
        </p:nvSpPr>
        <p:spPr>
          <a:xfrm>
            <a:off x="11353418" y="6473336"/>
            <a:ext cx="151200" cy="1689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4</a:t>
            </a:fld>
            <a:endParaRPr sz="1100" b="0" i="0" u="none" strike="noStrike" cap="none">
              <a:solidFill>
                <a:srgbClr val="2D936B"/>
              </a:solidFill>
              <a:latin typeface="Trebuchet MS"/>
              <a:ea typeface="Trebuchet MS"/>
              <a:cs typeface="Trebuchet MS"/>
              <a:sym typeface="Trebuchet MS"/>
            </a:endParaRPr>
          </a:p>
        </p:txBody>
      </p:sp>
      <p:sp>
        <p:nvSpPr>
          <p:cNvPr id="201" name="Google Shape;201;p4"/>
          <p:cNvSpPr txBox="1"/>
          <p:nvPr/>
        </p:nvSpPr>
        <p:spPr>
          <a:xfrm>
            <a:off x="0" y="2718570"/>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2" name="Google Shape;202;p4"/>
          <p:cNvSpPr txBox="1"/>
          <p:nvPr/>
        </p:nvSpPr>
        <p:spPr>
          <a:xfrm>
            <a:off x="676269" y="2933688"/>
            <a:ext cx="74343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3" name="Google Shape;203;p4"/>
          <p:cNvSpPr txBox="1"/>
          <p:nvPr/>
        </p:nvSpPr>
        <p:spPr>
          <a:xfrm rot="-145" flipH="1">
            <a:off x="676281" y="1383760"/>
            <a:ext cx="7131600" cy="4090500"/>
          </a:xfrm>
          <a:prstGeom prst="rect">
            <a:avLst/>
          </a:prstGeom>
          <a:noFill/>
          <a:ln>
            <a:noFill/>
          </a:ln>
        </p:spPr>
        <p:txBody>
          <a:bodyPr spcFirstLastPara="1" wrap="square" lIns="91425" tIns="91425" rIns="91425" bIns="91425" anchor="t" anchorCtr="0">
            <a:spAutoFit/>
          </a:bodyPr>
          <a:lstStyle/>
          <a:p>
            <a:pPr marL="571500" lvl="0" indent="-571500" algn="just" rtl="0">
              <a:spcBef>
                <a:spcPts val="0"/>
              </a:spcBef>
              <a:spcAft>
                <a:spcPts val="0"/>
              </a:spcAft>
              <a:buSzPts val="3600"/>
              <a:buFont typeface="Wingdings" panose="05000000000000000000" pitchFamily="2" charset="2"/>
              <a:buChar char="Ø"/>
            </a:pPr>
            <a:r>
              <a:rPr lang="en-US" sz="3600" dirty="0">
                <a:latin typeface="Calibri"/>
                <a:ea typeface="Calibri"/>
                <a:cs typeface="Calibri"/>
                <a:sym typeface="Calibri"/>
              </a:rPr>
              <a:t>Financial forecasting refers to the process of estimating a company's future financial health by examining historical data provided by various financial disclosures, financial statements, and positioning statements</a:t>
            </a:r>
            <a:endParaRPr sz="36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grpSp>
        <p:nvGrpSpPr>
          <p:cNvPr id="209" name="Google Shape;209;p5"/>
          <p:cNvGrpSpPr/>
          <p:nvPr/>
        </p:nvGrpSpPr>
        <p:grpSpPr>
          <a:xfrm>
            <a:off x="8658225" y="2647950"/>
            <a:ext cx="3533775" cy="3810000"/>
            <a:chOff x="8658225" y="2647950"/>
            <a:chExt cx="3533775" cy="3810000"/>
          </a:xfrm>
        </p:grpSpPr>
        <p:sp>
          <p:nvSpPr>
            <p:cNvPr id="210" name="Google Shape;210;p5"/>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11" name="Google Shape;211;p5"/>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pic>
          <p:nvPicPr>
            <p:cNvPr id="212" name="Google Shape;212;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213" name="Google Shape;213;p5"/>
          <p:cNvSpPr txBox="1">
            <a:spLocks noGrp="1"/>
          </p:cNvSpPr>
          <p:nvPr>
            <p:ph type="title"/>
          </p:nvPr>
        </p:nvSpPr>
        <p:spPr>
          <a:xfrm flipH="1">
            <a:off x="182563" y="130252"/>
            <a:ext cx="7632700"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b="1" i="0" u="none" strike="noStrike" cap="none" dirty="0" smtClean="0">
                <a:solidFill>
                  <a:schemeClr val="dk1"/>
                </a:solidFill>
                <a:latin typeface="Trebuchet MS"/>
                <a:ea typeface="Trebuchet MS"/>
                <a:cs typeface="Trebuchet MS"/>
                <a:sym typeface="Trebuchet MS"/>
              </a:rPr>
              <a:t>PROJECT OVERVIEW</a:t>
            </a:r>
            <a:endParaRPr sz="4250" b="1" i="0" u="none" strike="noStrike" cap="none" dirty="0">
              <a:solidFill>
                <a:schemeClr val="dk1"/>
              </a:solidFill>
              <a:latin typeface="Trebuchet MS"/>
              <a:ea typeface="Trebuchet MS"/>
              <a:cs typeface="Trebuchet MS"/>
              <a:sym typeface="Trebuchet MS"/>
            </a:endParaRPr>
          </a:p>
        </p:txBody>
      </p:sp>
      <p:pic>
        <p:nvPicPr>
          <p:cNvPr id="214" name="Google Shape;214;p5"/>
          <p:cNvPicPr preferRelativeResize="0"/>
          <p:nvPr/>
        </p:nvPicPr>
        <p:blipFill rotWithShape="1">
          <a:blip r:embed="rId4">
            <a:alphaModFix/>
          </a:blip>
          <a:srcRect/>
          <a:stretch/>
        </p:blipFill>
        <p:spPr>
          <a:xfrm>
            <a:off x="676275" y="6467475"/>
            <a:ext cx="2143125" cy="200024"/>
          </a:xfrm>
          <a:prstGeom prst="rect">
            <a:avLst/>
          </a:prstGeom>
          <a:noFill/>
          <a:ln>
            <a:noFill/>
          </a:ln>
        </p:spPr>
      </p:pic>
      <p:sp>
        <p:nvSpPr>
          <p:cNvPr id="215" name="Google Shape;215;p5"/>
          <p:cNvSpPr txBox="1">
            <a:spLocks noGrp="1"/>
          </p:cNvSpPr>
          <p:nvPr>
            <p:ph type="sldNum" idx="12"/>
          </p:nvPr>
        </p:nvSpPr>
        <p:spPr>
          <a:xfrm>
            <a:off x="11353418" y="6473336"/>
            <a:ext cx="151200" cy="1689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5</a:t>
            </a:fld>
            <a:endParaRPr sz="1100" b="0" i="0" u="none" strike="noStrike" cap="none">
              <a:solidFill>
                <a:srgbClr val="2D936B"/>
              </a:solidFill>
              <a:latin typeface="Trebuchet MS"/>
              <a:ea typeface="Trebuchet MS"/>
              <a:cs typeface="Trebuchet MS"/>
              <a:sym typeface="Trebuchet MS"/>
            </a:endParaRPr>
          </a:p>
        </p:txBody>
      </p:sp>
      <p:sp>
        <p:nvSpPr>
          <p:cNvPr id="216" name="Google Shape;216;p5"/>
          <p:cNvSpPr/>
          <p:nvPr/>
        </p:nvSpPr>
        <p:spPr>
          <a:xfrm>
            <a:off x="990525" y="1451025"/>
            <a:ext cx="7667700" cy="5191200"/>
          </a:xfrm>
          <a:prstGeom prst="rect">
            <a:avLst/>
          </a:prstGeom>
          <a:noFill/>
          <a:ln>
            <a:noFill/>
          </a:ln>
        </p:spPr>
        <p:txBody>
          <a:bodyPr spcFirstLastPara="1" wrap="square" lIns="91425" tIns="45700" rIns="91425" bIns="45700" anchor="t" anchorCtr="0">
            <a:noAutofit/>
          </a:bodyPr>
          <a:lstStyle/>
          <a:p>
            <a:pPr marL="463550" marR="0" lvl="0" indent="-457200" algn="just" rtl="0">
              <a:lnSpc>
                <a:spcPct val="100000"/>
              </a:lnSpc>
              <a:spcBef>
                <a:spcPts val="0"/>
              </a:spcBef>
              <a:spcAft>
                <a:spcPts val="0"/>
              </a:spcAft>
              <a:buClr>
                <a:schemeClr val="dk1"/>
              </a:buClr>
              <a:buSzPts val="3500"/>
              <a:buFont typeface="Wingdings" panose="05000000000000000000" pitchFamily="2" charset="2"/>
              <a:buChar char="Ø"/>
            </a:pPr>
            <a:r>
              <a:rPr lang="en-US" sz="3500" dirty="0">
                <a:solidFill>
                  <a:schemeClr val="dk1"/>
                </a:solidFill>
                <a:latin typeface="Roboto"/>
                <a:ea typeface="Roboto"/>
                <a:cs typeface="Roboto"/>
                <a:sym typeface="Roboto"/>
              </a:rPr>
              <a:t>T</a:t>
            </a:r>
            <a:r>
              <a:rPr lang="en-US" sz="3500" dirty="0" smtClean="0">
                <a:solidFill>
                  <a:schemeClr val="dk1"/>
                </a:solidFill>
                <a:latin typeface="Roboto"/>
                <a:ea typeface="Roboto"/>
                <a:cs typeface="Roboto"/>
                <a:sym typeface="Roboto"/>
              </a:rPr>
              <a:t>he </a:t>
            </a:r>
            <a:r>
              <a:rPr lang="en-US" sz="3500" dirty="0">
                <a:solidFill>
                  <a:schemeClr val="dk1"/>
                </a:solidFill>
                <a:latin typeface="Roboto"/>
                <a:ea typeface="Roboto"/>
                <a:cs typeface="Roboto"/>
                <a:sym typeface="Roboto"/>
              </a:rPr>
              <a:t>process of using past financial data and current market trends to make educated assumptions for future periods. It is an important part of the business planning process and helps inform decision-making. Effective forecasting relies on pairing quantitative insight with creative evaluation.</a:t>
            </a:r>
            <a:endParaRPr sz="3500" b="0" i="0" u="none" strike="noStrike" cap="none" dirty="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6"/>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23" name="Google Shape;223;p6"/>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24" name="Google Shape;224;p6"/>
          <p:cNvSpPr txBox="1">
            <a:spLocks noGrp="1"/>
          </p:cNvSpPr>
          <p:nvPr>
            <p:ph type="title"/>
          </p:nvPr>
        </p:nvSpPr>
        <p:spPr>
          <a:xfrm>
            <a:off x="307886" y="314317"/>
            <a:ext cx="10681200" cy="507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b="1" i="0" u="none" strike="noStrike" cap="none">
                <a:solidFill>
                  <a:schemeClr val="dk1"/>
                </a:solidFill>
                <a:latin typeface="Trebuchet MS"/>
                <a:ea typeface="Trebuchet MS"/>
                <a:cs typeface="Trebuchet MS"/>
                <a:sym typeface="Trebuchet MS"/>
              </a:rPr>
              <a:t>WHO ARE THE END USERS?</a:t>
            </a:r>
            <a:endParaRPr sz="3200" b="1" i="0" u="none" strike="noStrike" cap="none">
              <a:solidFill>
                <a:schemeClr val="dk1"/>
              </a:solidFill>
              <a:latin typeface="Trebuchet MS"/>
              <a:ea typeface="Trebuchet MS"/>
              <a:cs typeface="Trebuchet MS"/>
              <a:sym typeface="Trebuchet MS"/>
            </a:endParaRPr>
          </a:p>
        </p:txBody>
      </p:sp>
      <p:pic>
        <p:nvPicPr>
          <p:cNvPr id="225" name="Google Shape;225;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226" name="Google Shape;226;p6"/>
          <p:cNvSpPr txBox="1">
            <a:spLocks noGrp="1"/>
          </p:cNvSpPr>
          <p:nvPr>
            <p:ph type="sldNum" idx="12"/>
          </p:nvPr>
        </p:nvSpPr>
        <p:spPr>
          <a:xfrm>
            <a:off x="11353418" y="6473336"/>
            <a:ext cx="151200" cy="180300"/>
          </a:xfrm>
          <a:prstGeom prst="rect">
            <a:avLst/>
          </a:prstGeom>
          <a:noFill/>
          <a:ln>
            <a:noFill/>
          </a:ln>
        </p:spPr>
        <p:txBody>
          <a:bodyPr spcFirstLastPara="1" wrap="square" lIns="0" tIns="6975" rIns="0" bIns="0" anchor="t" anchorCtr="0">
            <a:spAutoFit/>
          </a:bodyPr>
          <a:lstStyle/>
          <a:p>
            <a:pPr marL="0" lvl="0" indent="0" algn="l" rtl="0">
              <a:spcBef>
                <a:spcPts val="0"/>
              </a:spcBef>
              <a:spcAft>
                <a:spcPts val="0"/>
              </a:spcAft>
              <a:buClr>
                <a:schemeClr val="dk1"/>
              </a:buClr>
              <a:buSzPts val="1800"/>
              <a:buFont typeface="Oi"/>
              <a:buNone/>
            </a:pPr>
            <a:fld id="{00000000-1234-1234-1234-123412341234}" type="slidenum">
              <a:rPr lang="en-US"/>
              <a:t>6</a:t>
            </a:fld>
            <a:endParaRPr/>
          </a:p>
        </p:txBody>
      </p:sp>
      <p:sp>
        <p:nvSpPr>
          <p:cNvPr id="227" name="Google Shape;227;p6"/>
          <p:cNvSpPr txBox="1"/>
          <p:nvPr/>
        </p:nvSpPr>
        <p:spPr>
          <a:xfrm>
            <a:off x="307875" y="1451650"/>
            <a:ext cx="7261800" cy="4090500"/>
          </a:xfrm>
          <a:prstGeom prst="rect">
            <a:avLst/>
          </a:prstGeom>
          <a:noFill/>
          <a:ln>
            <a:noFill/>
          </a:ln>
        </p:spPr>
        <p:txBody>
          <a:bodyPr spcFirstLastPara="1" wrap="square" lIns="91425" tIns="91425" rIns="91425" bIns="91425" anchor="t" anchorCtr="0">
            <a:spAutoFit/>
          </a:bodyPr>
          <a:lstStyle/>
          <a:p>
            <a:pPr marL="571500" lvl="0" indent="-571500" algn="just" rtl="0">
              <a:spcBef>
                <a:spcPts val="0"/>
              </a:spcBef>
              <a:spcAft>
                <a:spcPts val="0"/>
              </a:spcAft>
              <a:buSzPts val="3600"/>
              <a:buFont typeface="Wingdings" panose="05000000000000000000" pitchFamily="2" charset="2"/>
              <a:buChar char="Ø"/>
            </a:pPr>
            <a:r>
              <a:rPr lang="en-US" sz="3600" dirty="0"/>
              <a:t>In finance, companies use forecasting to estimate earnings or other data for later periods. Traders and analysts use forecasts in valuation models, to time trades, and to identify trends.26 Jun 2</a:t>
            </a:r>
            <a:endParaRPr sz="3600" dirty="0"/>
          </a:p>
        </p:txBody>
      </p:sp>
      <p:sp>
        <p:nvSpPr>
          <p:cNvPr id="228" name="Google Shape;228;p6"/>
          <p:cNvSpPr txBox="1"/>
          <p:nvPr/>
        </p:nvSpPr>
        <p:spPr>
          <a:xfrm>
            <a:off x="0" y="2718569"/>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7"/>
          <p:cNvSpPr/>
          <p:nvPr/>
        </p:nvSpPr>
        <p:spPr>
          <a:xfrm>
            <a:off x="10092756" y="5162550"/>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35" name="Google Shape;235;p7"/>
          <p:cNvSpPr/>
          <p:nvPr/>
        </p:nvSpPr>
        <p:spPr>
          <a:xfrm>
            <a:off x="10321365" y="613893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36" name="Google Shape;236;p7"/>
          <p:cNvSpPr txBox="1">
            <a:spLocks noGrp="1"/>
          </p:cNvSpPr>
          <p:nvPr>
            <p:ph type="title"/>
          </p:nvPr>
        </p:nvSpPr>
        <p:spPr>
          <a:xfrm>
            <a:off x="129540" y="157797"/>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b="1" i="0" u="none" strike="noStrike" cap="none" dirty="0">
                <a:solidFill>
                  <a:schemeClr val="dk1"/>
                </a:solidFill>
                <a:latin typeface="Trebuchet MS"/>
                <a:ea typeface="Trebuchet MS"/>
                <a:cs typeface="Trebuchet MS"/>
                <a:sym typeface="Trebuchet MS"/>
              </a:rPr>
              <a:t>OUR SOLUTION AND ITS VALUE PROPOSITION</a:t>
            </a:r>
            <a:endParaRPr sz="3600" b="1" i="0" u="none" strike="noStrike" cap="none" dirty="0">
              <a:solidFill>
                <a:schemeClr val="dk1"/>
              </a:solidFill>
              <a:latin typeface="Trebuchet MS"/>
              <a:ea typeface="Trebuchet MS"/>
              <a:cs typeface="Trebuchet MS"/>
              <a:sym typeface="Trebuchet MS"/>
            </a:endParaRPr>
          </a:p>
        </p:txBody>
      </p:sp>
      <p:pic>
        <p:nvPicPr>
          <p:cNvPr id="237" name="Google Shape;237;p7"/>
          <p:cNvPicPr preferRelativeResize="0"/>
          <p:nvPr/>
        </p:nvPicPr>
        <p:blipFill rotWithShape="1">
          <a:blip r:embed="rId3">
            <a:alphaModFix/>
          </a:blip>
          <a:srcRect/>
          <a:stretch/>
        </p:blipFill>
        <p:spPr>
          <a:xfrm>
            <a:off x="676275" y="6467475"/>
            <a:ext cx="2143125" cy="200024"/>
          </a:xfrm>
          <a:prstGeom prst="rect">
            <a:avLst/>
          </a:prstGeom>
          <a:noFill/>
          <a:ln>
            <a:noFill/>
          </a:ln>
        </p:spPr>
      </p:pic>
      <p:sp>
        <p:nvSpPr>
          <p:cNvPr id="238" name="Google Shape;238;p7"/>
          <p:cNvSpPr txBox="1">
            <a:spLocks noGrp="1"/>
          </p:cNvSpPr>
          <p:nvPr>
            <p:ph type="sldNum" idx="12"/>
          </p:nvPr>
        </p:nvSpPr>
        <p:spPr>
          <a:xfrm>
            <a:off x="11353418" y="6473336"/>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7</a:t>
            </a:fld>
            <a:endParaRPr sz="1100" b="0" i="0" u="none" strike="noStrike" cap="none">
              <a:solidFill>
                <a:srgbClr val="2D936B"/>
              </a:solidFill>
              <a:latin typeface="Trebuchet MS"/>
              <a:ea typeface="Trebuchet MS"/>
              <a:cs typeface="Trebuchet MS"/>
              <a:sym typeface="Trebuchet MS"/>
            </a:endParaRPr>
          </a:p>
        </p:txBody>
      </p:sp>
      <p:pic>
        <p:nvPicPr>
          <p:cNvPr id="2" name="Picture 1"/>
          <p:cNvPicPr>
            <a:picLocks noChangeAspect="1"/>
          </p:cNvPicPr>
          <p:nvPr/>
        </p:nvPicPr>
        <p:blipFill>
          <a:blip r:embed="rId4"/>
          <a:stretch>
            <a:fillRect/>
          </a:stretch>
        </p:blipFill>
        <p:spPr>
          <a:xfrm>
            <a:off x="486884" y="995062"/>
            <a:ext cx="8842853" cy="4624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8"/>
          <p:cNvSpPr txBox="1">
            <a:spLocks noGrp="1"/>
          </p:cNvSpPr>
          <p:nvPr>
            <p:ph type="title"/>
          </p:nvPr>
        </p:nvSpPr>
        <p:spPr>
          <a:xfrm>
            <a:off x="755332" y="385444"/>
            <a:ext cx="10681200" cy="7581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Dataset Description</a:t>
            </a:r>
            <a:endParaRPr sz="4800" b="1" i="0" u="none" strike="noStrike" cap="none">
              <a:solidFill>
                <a:schemeClr val="dk1"/>
              </a:solidFill>
              <a:latin typeface="Trebuchet MS"/>
              <a:ea typeface="Trebuchet MS"/>
              <a:cs typeface="Trebuchet MS"/>
              <a:sym typeface="Trebuchet MS"/>
            </a:endParaRPr>
          </a:p>
        </p:txBody>
      </p:sp>
      <p:sp>
        <p:nvSpPr>
          <p:cNvPr id="245" name="Google Shape;245;p8"/>
          <p:cNvSpPr txBox="1"/>
          <p:nvPr/>
        </p:nvSpPr>
        <p:spPr>
          <a:xfrm>
            <a:off x="755325" y="1662750"/>
            <a:ext cx="7393500" cy="4090500"/>
          </a:xfrm>
          <a:prstGeom prst="rect">
            <a:avLst/>
          </a:prstGeom>
          <a:noFill/>
          <a:ln>
            <a:noFill/>
          </a:ln>
        </p:spPr>
        <p:txBody>
          <a:bodyPr spcFirstLastPara="1" wrap="square" lIns="91425" tIns="91425" rIns="91425" bIns="91425" anchor="t" anchorCtr="0">
            <a:spAutoFit/>
          </a:bodyPr>
          <a:lstStyle/>
          <a:p>
            <a:pPr marL="571500" lvl="0" indent="-571500" algn="just" rtl="0">
              <a:spcBef>
                <a:spcPts val="0"/>
              </a:spcBef>
              <a:spcAft>
                <a:spcPts val="0"/>
              </a:spcAft>
              <a:buSzPts val="3600"/>
              <a:buFont typeface="Wingdings" panose="05000000000000000000" pitchFamily="2" charset="2"/>
              <a:buChar char="Ø"/>
            </a:pPr>
            <a:r>
              <a:rPr lang="en-US" sz="3600" dirty="0"/>
              <a:t>Financial forecasting examines historical data to estimate a company's future financial outcomes and looks at how actual performance and changes are guiding future outcomes.</a:t>
            </a: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9"/>
          <p:cNvSpPr/>
          <p:nvPr/>
        </p:nvSpPr>
        <p:spPr>
          <a:xfrm>
            <a:off x="752474" y="6486037"/>
            <a:ext cx="1773600" cy="166500"/>
          </a:xfrm>
          <a:prstGeom prst="rect">
            <a:avLst/>
          </a:prstGeom>
          <a:noFill/>
          <a:ln>
            <a:noFill/>
          </a:ln>
        </p:spPr>
        <p:txBody>
          <a:bodyPr spcFirstLastPara="1" wrap="square" lIns="0" tIns="0" rIns="0" bIns="0" anchor="t" anchorCtr="0">
            <a:noAutofit/>
          </a:bodyPr>
          <a:lstStyle/>
          <a:p>
            <a:pPr marL="0" marR="0" lvl="0" indent="0" algn="l" rtl="0">
              <a:lnSpc>
                <a:spcPct val="115909"/>
              </a:lnSpc>
              <a:spcBef>
                <a:spcPts val="0"/>
              </a:spcBef>
              <a:spcAft>
                <a:spcPts val="0"/>
              </a:spcAft>
              <a:buClr>
                <a:srgbClr val="2D83C3"/>
              </a:buClr>
              <a:buSzPts val="1100"/>
              <a:buFont typeface="Trebuchet MS"/>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252" name="Google Shape;252;p9"/>
          <p:cNvSpPr/>
          <p:nvPr/>
        </p:nvSpPr>
        <p:spPr>
          <a:xfrm>
            <a:off x="9353550" y="5362575"/>
            <a:ext cx="457218" cy="457218"/>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42AF51"/>
          </a:solidFill>
          <a:ln>
            <a:noFill/>
          </a:ln>
        </p:spPr>
      </p:sp>
      <p:sp>
        <p:nvSpPr>
          <p:cNvPr id="253" name="Google Shape;253;p9"/>
          <p:cNvSpPr/>
          <p:nvPr/>
        </p:nvSpPr>
        <p:spPr>
          <a:xfrm>
            <a:off x="9353550" y="5895975"/>
            <a:ext cx="180954" cy="180954"/>
          </a:xfrm>
          <a:custGeom>
            <a:avLst/>
            <a:gdLst/>
            <a:ahLst/>
            <a:cxnLst/>
            <a:rect l="l" t="t" r="r" b="b"/>
            <a:pathLst>
              <a:path w="21600" h="21600" extrusionOk="0">
                <a:moveTo>
                  <a:pt x="21600" y="0"/>
                </a:moveTo>
                <a:lnTo>
                  <a:pt x="0" y="0"/>
                </a:lnTo>
                <a:lnTo>
                  <a:pt x="0" y="21600"/>
                </a:lnTo>
                <a:lnTo>
                  <a:pt x="21600" y="21600"/>
                </a:lnTo>
                <a:lnTo>
                  <a:pt x="21600" y="0"/>
                </a:lnTo>
                <a:close/>
              </a:path>
            </a:pathLst>
          </a:custGeom>
          <a:solidFill>
            <a:srgbClr val="2D936B"/>
          </a:solidFill>
          <a:ln>
            <a:noFill/>
          </a:ln>
        </p:spPr>
      </p:sp>
      <p:sp>
        <p:nvSpPr>
          <p:cNvPr id="254" name="Google Shape;254;p9"/>
          <p:cNvSpPr txBox="1">
            <a:spLocks noGrp="1"/>
          </p:cNvSpPr>
          <p:nvPr>
            <p:ph type="title"/>
          </p:nvPr>
        </p:nvSpPr>
        <p:spPr>
          <a:xfrm>
            <a:off x="739774"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b="1" i="0" u="none" strike="noStrike" cap="none">
                <a:solidFill>
                  <a:schemeClr val="dk1"/>
                </a:solidFill>
                <a:latin typeface="Trebuchet MS"/>
                <a:ea typeface="Trebuchet MS"/>
                <a:cs typeface="Trebuchet MS"/>
                <a:sym typeface="Trebuchet MS"/>
              </a:rPr>
              <a:t>THE "WOW" IN OUR SOLUTION</a:t>
            </a:r>
            <a:endParaRPr sz="4250" b="1" i="0" u="none" strike="noStrike" cap="none">
              <a:solidFill>
                <a:schemeClr val="dk1"/>
              </a:solidFill>
              <a:latin typeface="Trebuchet MS"/>
              <a:ea typeface="Trebuchet MS"/>
              <a:cs typeface="Trebuchet MS"/>
              <a:sym typeface="Trebuchet MS"/>
            </a:endParaRPr>
          </a:p>
        </p:txBody>
      </p:sp>
      <p:sp>
        <p:nvSpPr>
          <p:cNvPr id="255" name="Google Shape;255;p9"/>
          <p:cNvSpPr/>
          <p:nvPr/>
        </p:nvSpPr>
        <p:spPr>
          <a:xfrm>
            <a:off x="11277218" y="6473336"/>
            <a:ext cx="228600" cy="191700"/>
          </a:xfrm>
          <a:prstGeom prst="rect">
            <a:avLst/>
          </a:prstGeom>
          <a:noFill/>
          <a:ln>
            <a:noFill/>
          </a:ln>
        </p:spPr>
        <p:txBody>
          <a:bodyPr spcFirstLastPara="1" wrap="square" lIns="0" tIns="6975" rIns="0" bIns="0" anchor="t" anchorCtr="0">
            <a:no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pic>
        <p:nvPicPr>
          <p:cNvPr id="256" name="Google Shape;256;p9"/>
          <p:cNvPicPr preferRelativeResize="0"/>
          <p:nvPr/>
        </p:nvPicPr>
        <p:blipFill>
          <a:blip r:embed="rId3">
            <a:alphaModFix/>
          </a:blip>
          <a:stretch>
            <a:fillRect/>
          </a:stretch>
        </p:blipFill>
        <p:spPr>
          <a:xfrm>
            <a:off x="739775" y="1625600"/>
            <a:ext cx="8480400" cy="4847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271</Words>
  <Application>Microsoft Office PowerPoint</Application>
  <PresentationFormat>Widescreen</PresentationFormat>
  <Paragraphs>55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Trebuchet MS</vt:lpstr>
      <vt:lpstr>Oi</vt:lpstr>
      <vt:lpstr>Calibri</vt:lpstr>
      <vt:lpstr>Times New Roman</vt:lpstr>
      <vt:lpstr>Wingdings</vt:lpstr>
      <vt:lpstr>Roboto</vt:lpstr>
      <vt:lpstr>Arial</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3</cp:revision>
  <dcterms:modified xsi:type="dcterms:W3CDTF">2024-09-20T04:27:38Z</dcterms:modified>
</cp:coreProperties>
</file>