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heme/theme5.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02" r:id="rId3"/>
    <p:sldMasterId id="2147483720" r:id="rId4"/>
  </p:sldMasterIdLst>
  <p:notesMasterIdLst>
    <p:notesMasterId r:id="rId35"/>
  </p:notesMasterIdLst>
  <p:sldIdLst>
    <p:sldId id="256" r:id="rId5"/>
    <p:sldId id="307" r:id="rId6"/>
    <p:sldId id="259" r:id="rId7"/>
    <p:sldId id="308" r:id="rId8"/>
    <p:sldId id="333" r:id="rId9"/>
    <p:sldId id="334" r:id="rId10"/>
    <p:sldId id="265" r:id="rId11"/>
    <p:sldId id="268" r:id="rId12"/>
    <p:sldId id="335" r:id="rId13"/>
    <p:sldId id="279" r:id="rId14"/>
    <p:sldId id="280" r:id="rId15"/>
    <p:sldId id="281" r:id="rId16"/>
    <p:sldId id="282" r:id="rId17"/>
    <p:sldId id="336" r:id="rId18"/>
    <p:sldId id="337" r:id="rId19"/>
    <p:sldId id="338" r:id="rId20"/>
    <p:sldId id="339" r:id="rId21"/>
    <p:sldId id="340" r:id="rId22"/>
    <p:sldId id="297" r:id="rId23"/>
    <p:sldId id="351" r:id="rId24"/>
    <p:sldId id="341" r:id="rId25"/>
    <p:sldId id="342" r:id="rId26"/>
    <p:sldId id="343" r:id="rId27"/>
    <p:sldId id="349" r:id="rId28"/>
    <p:sldId id="388" r:id="rId29"/>
    <p:sldId id="354" r:id="rId30"/>
    <p:sldId id="356" r:id="rId31"/>
    <p:sldId id="350" r:id="rId32"/>
    <p:sldId id="353" r:id="rId33"/>
    <p:sldId id="305"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68691" autoAdjust="0"/>
  </p:normalViewPr>
  <p:slideViewPr>
    <p:cSldViewPr snapToGrid="0">
      <p:cViewPr varScale="1">
        <p:scale>
          <a:sx n="58" d="100"/>
          <a:sy n="58"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 Yogesh" userId="19535217-1de5-474d-bc3f-93ac60bf20cf" providerId="ADAL" clId="{7B09FD12-91F0-4A11-BA56-101D5EFC49B6}"/>
    <pc:docChg chg="custSel addSld delSld modSld modMainMaster">
      <pc:chgData name="Bharat, Yogesh" userId="19535217-1de5-474d-bc3f-93ac60bf20cf" providerId="ADAL" clId="{7B09FD12-91F0-4A11-BA56-101D5EFC49B6}" dt="2022-12-29T16:19:48.048" v="32" actId="47"/>
      <pc:docMkLst>
        <pc:docMk/>
      </pc:docMkLst>
      <pc:sldChg chg="add">
        <pc:chgData name="Bharat, Yogesh" userId="19535217-1de5-474d-bc3f-93ac60bf20cf" providerId="ADAL" clId="{7B09FD12-91F0-4A11-BA56-101D5EFC49B6}" dt="2022-12-29T16:13:27.142" v="6"/>
        <pc:sldMkLst>
          <pc:docMk/>
          <pc:sldMk cId="783867952" sldId="278"/>
        </pc:sldMkLst>
      </pc:sldChg>
      <pc:sldChg chg="modSp">
        <pc:chgData name="Bharat, Yogesh" userId="19535217-1de5-474d-bc3f-93ac60bf20cf" providerId="ADAL" clId="{7B09FD12-91F0-4A11-BA56-101D5EFC49B6}" dt="2022-12-29T16:15:04.128" v="11"/>
        <pc:sldMkLst>
          <pc:docMk/>
          <pc:sldMk cId="2295513856" sldId="284"/>
        </pc:sldMkLst>
        <pc:spChg chg="mod">
          <ac:chgData name="Bharat, Yogesh" userId="19535217-1de5-474d-bc3f-93ac60bf20cf" providerId="ADAL" clId="{7B09FD12-91F0-4A11-BA56-101D5EFC49B6}" dt="2022-12-29T16:15:04.128" v="11"/>
          <ac:spMkLst>
            <pc:docMk/>
            <pc:sldMk cId="2295513856" sldId="284"/>
            <ac:spMk id="9" creationId="{00000000-0000-0000-0000-000000000000}"/>
          </ac:spMkLst>
        </pc:spChg>
        <pc:spChg chg="mod">
          <ac:chgData name="Bharat, Yogesh" userId="19535217-1de5-474d-bc3f-93ac60bf20cf" providerId="ADAL" clId="{7B09FD12-91F0-4A11-BA56-101D5EFC49B6}" dt="2022-12-29T16:15:04.128" v="11"/>
          <ac:spMkLst>
            <pc:docMk/>
            <pc:sldMk cId="2295513856" sldId="284"/>
            <ac:spMk id="10" creationId="{00000000-0000-0000-0000-000000000000}"/>
          </ac:spMkLst>
        </pc:spChg>
        <pc:spChg chg="mod">
          <ac:chgData name="Bharat, Yogesh" userId="19535217-1de5-474d-bc3f-93ac60bf20cf" providerId="ADAL" clId="{7B09FD12-91F0-4A11-BA56-101D5EFC49B6}" dt="2022-12-29T16:15:04.128" v="11"/>
          <ac:spMkLst>
            <pc:docMk/>
            <pc:sldMk cId="2295513856" sldId="284"/>
            <ac:spMk id="13" creationId="{F4CF6AC9-15FE-A045-ABE4-9F350F0C8B6B}"/>
          </ac:spMkLst>
        </pc:spChg>
      </pc:sldChg>
      <pc:sldChg chg="add">
        <pc:chgData name="Bharat, Yogesh" userId="19535217-1de5-474d-bc3f-93ac60bf20cf" providerId="ADAL" clId="{7B09FD12-91F0-4A11-BA56-101D5EFC49B6}" dt="2022-12-29T16:13:27.142" v="6"/>
        <pc:sldMkLst>
          <pc:docMk/>
          <pc:sldMk cId="1374746487" sldId="302"/>
        </pc:sldMkLst>
      </pc:sldChg>
      <pc:sldChg chg="addSp delSp modSp del">
        <pc:chgData name="Bharat, Yogesh" userId="19535217-1de5-474d-bc3f-93ac60bf20cf" providerId="ADAL" clId="{7B09FD12-91F0-4A11-BA56-101D5EFC49B6}" dt="2022-12-29T16:19:48.048" v="32" actId="47"/>
        <pc:sldMkLst>
          <pc:docMk/>
          <pc:sldMk cId="1418135047" sldId="303"/>
        </pc:sldMkLst>
        <pc:spChg chg="mod">
          <ac:chgData name="Bharat, Yogesh" userId="19535217-1de5-474d-bc3f-93ac60bf20cf" providerId="ADAL" clId="{7B09FD12-91F0-4A11-BA56-101D5EFC49B6}" dt="2022-12-29T16:15:06.926" v="12"/>
          <ac:spMkLst>
            <pc:docMk/>
            <pc:sldMk cId="1418135047" sldId="303"/>
            <ac:spMk id="9" creationId="{00000000-0000-0000-0000-000000000000}"/>
          </ac:spMkLst>
        </pc:spChg>
        <pc:spChg chg="mod">
          <ac:chgData name="Bharat, Yogesh" userId="19535217-1de5-474d-bc3f-93ac60bf20cf" providerId="ADAL" clId="{7B09FD12-91F0-4A11-BA56-101D5EFC49B6}" dt="2022-12-29T16:15:06.926" v="12"/>
          <ac:spMkLst>
            <pc:docMk/>
            <pc:sldMk cId="1418135047" sldId="303"/>
            <ac:spMk id="10" creationId="{00000000-0000-0000-0000-000000000000}"/>
          </ac:spMkLst>
        </pc:spChg>
        <pc:spChg chg="mod">
          <ac:chgData name="Bharat, Yogesh" userId="19535217-1de5-474d-bc3f-93ac60bf20cf" providerId="ADAL" clId="{7B09FD12-91F0-4A11-BA56-101D5EFC49B6}" dt="2022-12-29T16:15:06.926" v="12"/>
          <ac:spMkLst>
            <pc:docMk/>
            <pc:sldMk cId="1418135047" sldId="303"/>
            <ac:spMk id="13" creationId="{DB67D3F0-DE91-6D4C-8335-9BE40C0F9B2E}"/>
          </ac:spMkLst>
        </pc:spChg>
        <pc:graphicFrameChg chg="del mod">
          <ac:chgData name="Bharat, Yogesh" userId="19535217-1de5-474d-bc3f-93ac60bf20cf" providerId="ADAL" clId="{7B09FD12-91F0-4A11-BA56-101D5EFC49B6}" dt="2022-12-29T16:12:48.104" v="0"/>
          <ac:graphicFrameMkLst>
            <pc:docMk/>
            <pc:sldMk cId="1418135047" sldId="303"/>
            <ac:graphicFrameMk id="2" creationId="{1AFAA2AB-CBF2-42D3-948A-194CCF8A4CB1}"/>
          </ac:graphicFrameMkLst>
        </pc:graphicFrameChg>
        <pc:graphicFrameChg chg="add del mod">
          <ac:chgData name="Bharat, Yogesh" userId="19535217-1de5-474d-bc3f-93ac60bf20cf" providerId="ADAL" clId="{7B09FD12-91F0-4A11-BA56-101D5EFC49B6}" dt="2022-12-29T16:12:56.091" v="2"/>
          <ac:graphicFrameMkLst>
            <pc:docMk/>
            <pc:sldMk cId="1418135047" sldId="303"/>
            <ac:graphicFrameMk id="3" creationId="{6DE87AE7-2C71-4AE4-BDE7-6EC7AA042F99}"/>
          </ac:graphicFrameMkLst>
        </pc:graphicFrameChg>
      </pc:sldChg>
      <pc:sldChg chg="add del">
        <pc:chgData name="Bharat, Yogesh" userId="19535217-1de5-474d-bc3f-93ac60bf20cf" providerId="ADAL" clId="{7B09FD12-91F0-4A11-BA56-101D5EFC49B6}" dt="2022-12-29T16:15:56.336" v="16"/>
        <pc:sldMkLst>
          <pc:docMk/>
          <pc:sldMk cId="80624886" sldId="304"/>
        </pc:sldMkLst>
      </pc:sldChg>
      <pc:sldChg chg="new del">
        <pc:chgData name="Bharat, Yogesh" userId="19535217-1de5-474d-bc3f-93ac60bf20cf" providerId="ADAL" clId="{7B09FD12-91F0-4A11-BA56-101D5EFC49B6}" dt="2022-12-29T16:13:34.566" v="7" actId="47"/>
        <pc:sldMkLst>
          <pc:docMk/>
          <pc:sldMk cId="1328322482" sldId="304"/>
        </pc:sldMkLst>
      </pc:sldChg>
      <pc:sldChg chg="add del">
        <pc:chgData name="Bharat, Yogesh" userId="19535217-1de5-474d-bc3f-93ac60bf20cf" providerId="ADAL" clId="{7B09FD12-91F0-4A11-BA56-101D5EFC49B6}" dt="2022-12-29T16:15:56.336" v="16"/>
        <pc:sldMkLst>
          <pc:docMk/>
          <pc:sldMk cId="362183518" sldId="305"/>
        </pc:sldMkLst>
      </pc:sldChg>
      <pc:sldChg chg="new del">
        <pc:chgData name="Bharat, Yogesh" userId="19535217-1de5-474d-bc3f-93ac60bf20cf" providerId="ADAL" clId="{7B09FD12-91F0-4A11-BA56-101D5EFC49B6}" dt="2022-12-29T16:13:35.738" v="8" actId="47"/>
        <pc:sldMkLst>
          <pc:docMk/>
          <pc:sldMk cId="2093634366" sldId="305"/>
        </pc:sldMkLst>
      </pc:sldChg>
      <pc:sldChg chg="new del">
        <pc:chgData name="Bharat, Yogesh" userId="19535217-1de5-474d-bc3f-93ac60bf20cf" providerId="ADAL" clId="{7B09FD12-91F0-4A11-BA56-101D5EFC49B6}" dt="2022-12-29T16:13:37.039" v="9" actId="47"/>
        <pc:sldMkLst>
          <pc:docMk/>
          <pc:sldMk cId="951238293" sldId="306"/>
        </pc:sldMkLst>
      </pc:sldChg>
      <pc:sldChg chg="add">
        <pc:chgData name="Bharat, Yogesh" userId="19535217-1de5-474d-bc3f-93ac60bf20cf" providerId="ADAL" clId="{7B09FD12-91F0-4A11-BA56-101D5EFC49B6}" dt="2022-12-29T16:17:53.509" v="27"/>
        <pc:sldMkLst>
          <pc:docMk/>
          <pc:sldMk cId="3050020360" sldId="306"/>
        </pc:sldMkLst>
      </pc:sldChg>
      <pc:sldChg chg="add del">
        <pc:chgData name="Bharat, Yogesh" userId="19535217-1de5-474d-bc3f-93ac60bf20cf" providerId="ADAL" clId="{7B09FD12-91F0-4A11-BA56-101D5EFC49B6}" dt="2022-12-29T16:15:38.497" v="13" actId="47"/>
        <pc:sldMkLst>
          <pc:docMk/>
          <pc:sldMk cId="80624886" sldId="307"/>
        </pc:sldMkLst>
      </pc:sldChg>
      <pc:sldChg chg="add del">
        <pc:chgData name="Bharat, Yogesh" userId="19535217-1de5-474d-bc3f-93ac60bf20cf" providerId="ADAL" clId="{7B09FD12-91F0-4A11-BA56-101D5EFC49B6}" dt="2022-12-29T16:15:38.497" v="13" actId="47"/>
        <pc:sldMkLst>
          <pc:docMk/>
          <pc:sldMk cId="362183518" sldId="308"/>
        </pc:sldMkLst>
      </pc:sldChg>
      <pc:sldMasterChg chg="modSldLayout">
        <pc:chgData name="Bharat, Yogesh" userId="19535217-1de5-474d-bc3f-93ac60bf20cf" providerId="ADAL" clId="{7B09FD12-91F0-4A11-BA56-101D5EFC49B6}" dt="2022-12-29T16:14:38.033" v="10" actId="478"/>
        <pc:sldMasterMkLst>
          <pc:docMk/>
          <pc:sldMasterMk cId="3595961386" sldId="2147483660"/>
        </pc:sldMasterMkLst>
        <pc:sldLayoutChg chg="delSp mod">
          <pc:chgData name="Bharat, Yogesh" userId="19535217-1de5-474d-bc3f-93ac60bf20cf" providerId="ADAL" clId="{7B09FD12-91F0-4A11-BA56-101D5EFC49B6}" dt="2022-12-29T16:14:38.033" v="10" actId="478"/>
          <pc:sldLayoutMkLst>
            <pc:docMk/>
            <pc:sldMasterMk cId="3595961386" sldId="2147483660"/>
            <pc:sldLayoutMk cId="33310626" sldId="2147483672"/>
          </pc:sldLayoutMkLst>
          <pc:picChg chg="del">
            <ac:chgData name="Bharat, Yogesh" userId="19535217-1de5-474d-bc3f-93ac60bf20cf" providerId="ADAL" clId="{7B09FD12-91F0-4A11-BA56-101D5EFC49B6}" dt="2022-12-29T16:14:38.033" v="10" actId="478"/>
            <ac:picMkLst>
              <pc:docMk/>
              <pc:sldMasterMk cId="3595961386" sldId="2147483660"/>
              <pc:sldLayoutMk cId="33310626" sldId="2147483672"/>
              <ac:picMk id="5" creationId="{C96131BD-E8BC-4DEF-B407-EE718ACBEB0B}"/>
            </ac:picMkLst>
          </pc:picChg>
        </pc:sldLayoutChg>
      </pc:sldMasterChg>
      <pc:sldMasterChg chg="modSldLayout">
        <pc:chgData name="Bharat, Yogesh" userId="19535217-1de5-474d-bc3f-93ac60bf20cf" providerId="ADAL" clId="{7B09FD12-91F0-4A11-BA56-101D5EFC49B6}" dt="2022-12-29T16:17:28.922" v="26"/>
        <pc:sldMasterMkLst>
          <pc:docMk/>
          <pc:sldMasterMk cId="331960379" sldId="2147483702"/>
        </pc:sldMasterMkLst>
        <pc:sldLayoutChg chg="addSp modSp">
          <pc:chgData name="Bharat, Yogesh" userId="19535217-1de5-474d-bc3f-93ac60bf20cf" providerId="ADAL" clId="{7B09FD12-91F0-4A11-BA56-101D5EFC49B6}" dt="2022-12-29T16:17:04.704" v="21"/>
          <pc:sldLayoutMkLst>
            <pc:docMk/>
            <pc:sldMasterMk cId="331960379" sldId="2147483702"/>
            <pc:sldLayoutMk cId="294676520" sldId="2147483703"/>
          </pc:sldLayoutMkLst>
          <pc:picChg chg="add mod">
            <ac:chgData name="Bharat, Yogesh" userId="19535217-1de5-474d-bc3f-93ac60bf20cf" providerId="ADAL" clId="{7B09FD12-91F0-4A11-BA56-101D5EFC49B6}" dt="2022-12-29T16:17:04.704" v="21"/>
            <ac:picMkLst>
              <pc:docMk/>
              <pc:sldMasterMk cId="331960379" sldId="2147483702"/>
              <pc:sldLayoutMk cId="294676520" sldId="2147483703"/>
              <ac:picMk id="9" creationId="{614D3FF5-BF55-48B3-8CD4-AB7C1F8D0C96}"/>
            </ac:picMkLst>
          </pc:picChg>
        </pc:sldLayoutChg>
        <pc:sldLayoutChg chg="addSp modSp">
          <pc:chgData name="Bharat, Yogesh" userId="19535217-1de5-474d-bc3f-93ac60bf20cf" providerId="ADAL" clId="{7B09FD12-91F0-4A11-BA56-101D5EFC49B6}" dt="2022-12-29T16:17:14.232" v="22"/>
          <pc:sldLayoutMkLst>
            <pc:docMk/>
            <pc:sldMasterMk cId="331960379" sldId="2147483702"/>
            <pc:sldLayoutMk cId="250457236" sldId="2147483704"/>
          </pc:sldLayoutMkLst>
          <pc:picChg chg="add mod">
            <ac:chgData name="Bharat, Yogesh" userId="19535217-1de5-474d-bc3f-93ac60bf20cf" providerId="ADAL" clId="{7B09FD12-91F0-4A11-BA56-101D5EFC49B6}" dt="2022-12-29T16:17:14.232" v="22"/>
            <ac:picMkLst>
              <pc:docMk/>
              <pc:sldMasterMk cId="331960379" sldId="2147483702"/>
              <pc:sldLayoutMk cId="250457236" sldId="2147483704"/>
              <ac:picMk id="8" creationId="{4E30CB5A-8F29-44E4-A2A1-80DCAE35CBCF}"/>
            </ac:picMkLst>
          </pc:picChg>
        </pc:sldLayoutChg>
        <pc:sldLayoutChg chg="addSp modSp">
          <pc:chgData name="Bharat, Yogesh" userId="19535217-1de5-474d-bc3f-93ac60bf20cf" providerId="ADAL" clId="{7B09FD12-91F0-4A11-BA56-101D5EFC49B6}" dt="2022-12-29T16:17:22.632" v="23"/>
          <pc:sldLayoutMkLst>
            <pc:docMk/>
            <pc:sldMasterMk cId="331960379" sldId="2147483702"/>
            <pc:sldLayoutMk cId="3795186607" sldId="2147483716"/>
          </pc:sldLayoutMkLst>
          <pc:picChg chg="add mod">
            <ac:chgData name="Bharat, Yogesh" userId="19535217-1de5-474d-bc3f-93ac60bf20cf" providerId="ADAL" clId="{7B09FD12-91F0-4A11-BA56-101D5EFC49B6}" dt="2022-12-29T16:17:22.632" v="23"/>
            <ac:picMkLst>
              <pc:docMk/>
              <pc:sldMasterMk cId="331960379" sldId="2147483702"/>
              <pc:sldLayoutMk cId="3795186607" sldId="2147483716"/>
              <ac:picMk id="9" creationId="{E03C0E6A-CCF4-4ED7-A732-2443C992E892}"/>
            </ac:picMkLst>
          </pc:picChg>
        </pc:sldLayoutChg>
        <pc:sldLayoutChg chg="addSp modSp">
          <pc:chgData name="Bharat, Yogesh" userId="19535217-1de5-474d-bc3f-93ac60bf20cf" providerId="ADAL" clId="{7B09FD12-91F0-4A11-BA56-101D5EFC49B6}" dt="2022-12-29T16:17:24.717" v="24"/>
          <pc:sldLayoutMkLst>
            <pc:docMk/>
            <pc:sldMasterMk cId="331960379" sldId="2147483702"/>
            <pc:sldLayoutMk cId="3072240195" sldId="2147483717"/>
          </pc:sldLayoutMkLst>
          <pc:picChg chg="add mod">
            <ac:chgData name="Bharat, Yogesh" userId="19535217-1de5-474d-bc3f-93ac60bf20cf" providerId="ADAL" clId="{7B09FD12-91F0-4A11-BA56-101D5EFC49B6}" dt="2022-12-29T16:17:24.717" v="24"/>
            <ac:picMkLst>
              <pc:docMk/>
              <pc:sldMasterMk cId="331960379" sldId="2147483702"/>
              <pc:sldLayoutMk cId="3072240195" sldId="2147483717"/>
              <ac:picMk id="9" creationId="{D1FF9B50-5A11-4AF0-A430-20371E251E67}"/>
            </ac:picMkLst>
          </pc:picChg>
        </pc:sldLayoutChg>
        <pc:sldLayoutChg chg="addSp modSp">
          <pc:chgData name="Bharat, Yogesh" userId="19535217-1de5-474d-bc3f-93ac60bf20cf" providerId="ADAL" clId="{7B09FD12-91F0-4A11-BA56-101D5EFC49B6}" dt="2022-12-29T16:17:26.941" v="25"/>
          <pc:sldLayoutMkLst>
            <pc:docMk/>
            <pc:sldMasterMk cId="331960379" sldId="2147483702"/>
            <pc:sldLayoutMk cId="1113897063" sldId="2147483718"/>
          </pc:sldLayoutMkLst>
          <pc:picChg chg="add mod">
            <ac:chgData name="Bharat, Yogesh" userId="19535217-1de5-474d-bc3f-93ac60bf20cf" providerId="ADAL" clId="{7B09FD12-91F0-4A11-BA56-101D5EFC49B6}" dt="2022-12-29T16:17:26.941" v="25"/>
            <ac:picMkLst>
              <pc:docMk/>
              <pc:sldMasterMk cId="331960379" sldId="2147483702"/>
              <pc:sldLayoutMk cId="1113897063" sldId="2147483718"/>
              <ac:picMk id="4" creationId="{3F469069-312A-452A-BEEC-723369D7C071}"/>
            </ac:picMkLst>
          </pc:picChg>
        </pc:sldLayoutChg>
        <pc:sldLayoutChg chg="addSp modSp">
          <pc:chgData name="Bharat, Yogesh" userId="19535217-1de5-474d-bc3f-93ac60bf20cf" providerId="ADAL" clId="{7B09FD12-91F0-4A11-BA56-101D5EFC49B6}" dt="2022-12-29T16:17:28.922" v="26"/>
          <pc:sldLayoutMkLst>
            <pc:docMk/>
            <pc:sldMasterMk cId="331960379" sldId="2147483702"/>
            <pc:sldLayoutMk cId="369393818" sldId="2147483719"/>
          </pc:sldLayoutMkLst>
          <pc:picChg chg="add mod">
            <ac:chgData name="Bharat, Yogesh" userId="19535217-1de5-474d-bc3f-93ac60bf20cf" providerId="ADAL" clId="{7B09FD12-91F0-4A11-BA56-101D5EFC49B6}" dt="2022-12-29T16:17:28.922" v="26"/>
            <ac:picMkLst>
              <pc:docMk/>
              <pc:sldMasterMk cId="331960379" sldId="2147483702"/>
              <pc:sldLayoutMk cId="369393818" sldId="2147483719"/>
              <ac:picMk id="3" creationId="{EA4826E9-8941-4F8C-806B-52496F34DB89}"/>
            </ac:picMkLst>
          </pc:picChg>
        </pc:sldLayoutChg>
      </pc:sldMasterChg>
      <pc:sldMasterChg chg="delSldLayout modSldLayout">
        <pc:chgData name="Bharat, Yogesh" userId="19535217-1de5-474d-bc3f-93ac60bf20cf" providerId="ADAL" clId="{7B09FD12-91F0-4A11-BA56-101D5EFC49B6}" dt="2022-12-29T16:18:30.047" v="31"/>
        <pc:sldMasterMkLst>
          <pc:docMk/>
          <pc:sldMasterMk cId="954036924" sldId="2147483720"/>
        </pc:sldMasterMkLst>
        <pc:sldLayoutChg chg="addSp delSp modSp mod">
          <pc:chgData name="Bharat, Yogesh" userId="19535217-1de5-474d-bc3f-93ac60bf20cf" providerId="ADAL" clId="{7B09FD12-91F0-4A11-BA56-101D5EFC49B6}" dt="2022-12-29T16:18:17.541" v="28"/>
          <pc:sldLayoutMkLst>
            <pc:docMk/>
            <pc:sldMasterMk cId="954036924" sldId="2147483720"/>
            <pc:sldLayoutMk cId="593871330" sldId="2147483721"/>
          </pc:sldLayoutMkLst>
          <pc:picChg chg="add mod">
            <ac:chgData name="Bharat, Yogesh" userId="19535217-1de5-474d-bc3f-93ac60bf20cf" providerId="ADAL" clId="{7B09FD12-91F0-4A11-BA56-101D5EFC49B6}" dt="2022-12-29T16:18:17.541" v="28"/>
            <ac:picMkLst>
              <pc:docMk/>
              <pc:sldMasterMk cId="954036924" sldId="2147483720"/>
              <pc:sldLayoutMk cId="593871330" sldId="2147483721"/>
              <ac:picMk id="9" creationId="{DFF46233-C85E-4BF2-9EAF-E79049C970BE}"/>
            </ac:picMkLst>
          </pc:picChg>
          <pc:picChg chg="del">
            <ac:chgData name="Bharat, Yogesh" userId="19535217-1de5-474d-bc3f-93ac60bf20cf" providerId="ADAL" clId="{7B09FD12-91F0-4A11-BA56-101D5EFC49B6}" dt="2022-12-29T16:16:39.825" v="19" actId="478"/>
            <ac:picMkLst>
              <pc:docMk/>
              <pc:sldMasterMk cId="954036924" sldId="2147483720"/>
              <pc:sldLayoutMk cId="593871330" sldId="2147483721"/>
              <ac:picMk id="10" creationId="{AB37B0FF-07C8-40D4-95EE-906484B21DA6}"/>
            </ac:picMkLst>
          </pc:picChg>
        </pc:sldLayoutChg>
        <pc:sldLayoutChg chg="addSp delSp modSp mod">
          <pc:chgData name="Bharat, Yogesh" userId="19535217-1de5-474d-bc3f-93ac60bf20cf" providerId="ADAL" clId="{7B09FD12-91F0-4A11-BA56-101D5EFC49B6}" dt="2022-12-29T16:18:20.235" v="29"/>
          <pc:sldLayoutMkLst>
            <pc:docMk/>
            <pc:sldMasterMk cId="954036924" sldId="2147483720"/>
            <pc:sldLayoutMk cId="2325252745" sldId="2147483722"/>
          </pc:sldLayoutMkLst>
          <pc:picChg chg="del">
            <ac:chgData name="Bharat, Yogesh" userId="19535217-1de5-474d-bc3f-93ac60bf20cf" providerId="ADAL" clId="{7B09FD12-91F0-4A11-BA56-101D5EFC49B6}" dt="2022-12-29T16:16:42.532" v="20" actId="478"/>
            <ac:picMkLst>
              <pc:docMk/>
              <pc:sldMasterMk cId="954036924" sldId="2147483720"/>
              <pc:sldLayoutMk cId="2325252745" sldId="2147483722"/>
              <ac:picMk id="8" creationId="{EA3E0ED8-F9F0-4B69-87F2-BCC38B415205}"/>
            </ac:picMkLst>
          </pc:picChg>
          <pc:picChg chg="add mod">
            <ac:chgData name="Bharat, Yogesh" userId="19535217-1de5-474d-bc3f-93ac60bf20cf" providerId="ADAL" clId="{7B09FD12-91F0-4A11-BA56-101D5EFC49B6}" dt="2022-12-29T16:18:20.235" v="29"/>
            <ac:picMkLst>
              <pc:docMk/>
              <pc:sldMasterMk cId="954036924" sldId="2147483720"/>
              <pc:sldLayoutMk cId="2325252745" sldId="2147483722"/>
              <ac:picMk id="10" creationId="{BF95585D-D580-4017-9264-557C83E2598F}"/>
            </ac:picMkLst>
          </pc:picChg>
        </pc:sldLayoutChg>
        <pc:sldLayoutChg chg="del">
          <pc:chgData name="Bharat, Yogesh" userId="19535217-1de5-474d-bc3f-93ac60bf20cf" providerId="ADAL" clId="{7B09FD12-91F0-4A11-BA56-101D5EFC49B6}" dt="2022-12-29T16:16:24.008" v="17" actId="2696"/>
          <pc:sldLayoutMkLst>
            <pc:docMk/>
            <pc:sldMasterMk cId="954036924" sldId="2147483720"/>
            <pc:sldLayoutMk cId="1237424399" sldId="2147483734"/>
          </pc:sldLayoutMkLst>
        </pc:sldLayoutChg>
        <pc:sldLayoutChg chg="del">
          <pc:chgData name="Bharat, Yogesh" userId="19535217-1de5-474d-bc3f-93ac60bf20cf" providerId="ADAL" clId="{7B09FD12-91F0-4A11-BA56-101D5EFC49B6}" dt="2022-12-29T16:16:26.354" v="18" actId="2696"/>
          <pc:sldLayoutMkLst>
            <pc:docMk/>
            <pc:sldMasterMk cId="954036924" sldId="2147483720"/>
            <pc:sldLayoutMk cId="1971739969" sldId="2147483735"/>
          </pc:sldLayoutMkLst>
        </pc:sldLayoutChg>
        <pc:sldLayoutChg chg="addSp modSp">
          <pc:chgData name="Bharat, Yogesh" userId="19535217-1de5-474d-bc3f-93ac60bf20cf" providerId="ADAL" clId="{7B09FD12-91F0-4A11-BA56-101D5EFC49B6}" dt="2022-12-29T16:18:27.902" v="30"/>
          <pc:sldLayoutMkLst>
            <pc:docMk/>
            <pc:sldMasterMk cId="954036924" sldId="2147483720"/>
            <pc:sldLayoutMk cId="3020207446" sldId="2147483736"/>
          </pc:sldLayoutMkLst>
          <pc:picChg chg="add mod">
            <ac:chgData name="Bharat, Yogesh" userId="19535217-1de5-474d-bc3f-93ac60bf20cf" providerId="ADAL" clId="{7B09FD12-91F0-4A11-BA56-101D5EFC49B6}" dt="2022-12-29T16:18:27.902" v="30"/>
            <ac:picMkLst>
              <pc:docMk/>
              <pc:sldMasterMk cId="954036924" sldId="2147483720"/>
              <pc:sldLayoutMk cId="3020207446" sldId="2147483736"/>
              <ac:picMk id="4" creationId="{C3D4392A-D245-40B5-961A-7DBC24AB354B}"/>
            </ac:picMkLst>
          </pc:picChg>
        </pc:sldLayoutChg>
        <pc:sldLayoutChg chg="addSp modSp">
          <pc:chgData name="Bharat, Yogesh" userId="19535217-1de5-474d-bc3f-93ac60bf20cf" providerId="ADAL" clId="{7B09FD12-91F0-4A11-BA56-101D5EFC49B6}" dt="2022-12-29T16:18:30.047" v="31"/>
          <pc:sldLayoutMkLst>
            <pc:docMk/>
            <pc:sldMasterMk cId="954036924" sldId="2147483720"/>
            <pc:sldLayoutMk cId="806673000" sldId="2147483737"/>
          </pc:sldLayoutMkLst>
          <pc:picChg chg="add mod">
            <ac:chgData name="Bharat, Yogesh" userId="19535217-1de5-474d-bc3f-93ac60bf20cf" providerId="ADAL" clId="{7B09FD12-91F0-4A11-BA56-101D5EFC49B6}" dt="2022-12-29T16:18:30.047" v="31"/>
            <ac:picMkLst>
              <pc:docMk/>
              <pc:sldMasterMk cId="954036924" sldId="2147483720"/>
              <pc:sldLayoutMk cId="806673000" sldId="2147483737"/>
              <ac:picMk id="3" creationId="{F04E104B-8818-4519-B4E1-20ECC3646FA7}"/>
            </ac:picMkLst>
          </pc:picChg>
        </pc:sldLayoutChg>
      </pc:sldMasterChg>
    </pc:docChg>
  </pc:docChgLst>
  <pc:docChgLst>
    <pc:chgData name="Suheb Khan" userId="52757808-a592-4020-9c95-e93d884c744b" providerId="ADAL" clId="{7D49C992-0A38-4C1F-A490-F0A773A46DC5}"/>
    <pc:docChg chg="modSld">
      <pc:chgData name="Suheb Khan" userId="52757808-a592-4020-9c95-e93d884c744b" providerId="ADAL" clId="{7D49C992-0A38-4C1F-A490-F0A773A46DC5}" dt="2023-11-25T09:04:20.736" v="0" actId="14100"/>
      <pc:docMkLst>
        <pc:docMk/>
      </pc:docMkLst>
      <pc:sldChg chg="modSp mod">
        <pc:chgData name="Suheb Khan" userId="52757808-a592-4020-9c95-e93d884c744b" providerId="ADAL" clId="{7D49C992-0A38-4C1F-A490-F0A773A46DC5}" dt="2023-11-25T09:04:20.736" v="0" actId="14100"/>
        <pc:sldMkLst>
          <pc:docMk/>
          <pc:sldMk cId="1607211499" sldId="334"/>
        </pc:sldMkLst>
        <pc:spChg chg="mod">
          <ac:chgData name="Suheb Khan" userId="52757808-a592-4020-9c95-e93d884c744b" providerId="ADAL" clId="{7D49C992-0A38-4C1F-A490-F0A773A46DC5}" dt="2023-11-25T09:04:20.736" v="0" actId="14100"/>
          <ac:spMkLst>
            <pc:docMk/>
            <pc:sldMk cId="1607211499" sldId="334"/>
            <ac:spMk id="2048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8E17C-3E22-4AF6-AC3F-EE6FF406BB92}"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F580740A-B927-4FB4-B084-D3A86896ABCB}">
      <dgm:prSet/>
      <dgm:spPr/>
      <dgm:t>
        <a:bodyPr/>
        <a:lstStyle/>
        <a:p>
          <a:pPr rtl="0"/>
          <a:r>
            <a:rPr lang="en-IN"/>
            <a:t>Lactose intolerance in infants can present as a clinical syndrome of 1 or more of the following: </a:t>
          </a:r>
          <a:endParaRPr lang="en-US"/>
        </a:p>
      </dgm:t>
    </dgm:pt>
    <dgm:pt modelId="{83468381-D5AD-498A-9DEC-53A749BACCB5}" type="parTrans" cxnId="{0DE0E860-A72C-4917-BA5E-FBD220AEC986}">
      <dgm:prSet/>
      <dgm:spPr/>
      <dgm:t>
        <a:bodyPr/>
        <a:lstStyle/>
        <a:p>
          <a:endParaRPr lang="en-US"/>
        </a:p>
      </dgm:t>
    </dgm:pt>
    <dgm:pt modelId="{ABE668AD-0372-4940-A9BD-7BA491DD0242}" type="sibTrans" cxnId="{0DE0E860-A72C-4917-BA5E-FBD220AEC986}">
      <dgm:prSet/>
      <dgm:spPr/>
      <dgm:t>
        <a:bodyPr/>
        <a:lstStyle/>
        <a:p>
          <a:endParaRPr lang="en-US"/>
        </a:p>
      </dgm:t>
    </dgm:pt>
    <dgm:pt modelId="{CBBA6772-D9A5-4607-A61E-892DB7C18C07}">
      <dgm:prSet custT="1"/>
      <dgm:spPr/>
      <dgm:t>
        <a:bodyPr/>
        <a:lstStyle/>
        <a:p>
          <a:pPr rtl="0"/>
          <a:r>
            <a:rPr lang="en-IN" sz="2000" dirty="0"/>
            <a:t>colic</a:t>
          </a:r>
          <a:endParaRPr lang="en-US" sz="2000" dirty="0"/>
        </a:p>
      </dgm:t>
    </dgm:pt>
    <dgm:pt modelId="{85E489A1-3F26-4358-89A9-FACEC6310FD2}" type="parTrans" cxnId="{E68103B7-414A-4794-972B-57DE15D26638}">
      <dgm:prSet/>
      <dgm:spPr/>
      <dgm:t>
        <a:bodyPr/>
        <a:lstStyle/>
        <a:p>
          <a:endParaRPr lang="en-US"/>
        </a:p>
      </dgm:t>
    </dgm:pt>
    <dgm:pt modelId="{F02B3838-2177-4F09-8BC7-2332E4F31665}" type="sibTrans" cxnId="{E68103B7-414A-4794-972B-57DE15D26638}">
      <dgm:prSet/>
      <dgm:spPr/>
      <dgm:t>
        <a:bodyPr/>
        <a:lstStyle/>
        <a:p>
          <a:endParaRPr lang="en-US"/>
        </a:p>
      </dgm:t>
    </dgm:pt>
    <dgm:pt modelId="{3D82487A-72A2-4318-A6B7-C6274BC272E6}">
      <dgm:prSet custT="1"/>
      <dgm:spPr/>
      <dgm:t>
        <a:bodyPr/>
        <a:lstStyle/>
        <a:p>
          <a:pPr rtl="0"/>
          <a:r>
            <a:rPr lang="en-IN" sz="2000" dirty="0"/>
            <a:t>abdominal pain, </a:t>
          </a:r>
          <a:endParaRPr lang="en-US" sz="2000" dirty="0"/>
        </a:p>
      </dgm:t>
    </dgm:pt>
    <dgm:pt modelId="{D0683982-CD59-43AF-A4E8-FA98808BAD95}" type="parTrans" cxnId="{FE0D362C-CE5B-40EA-85FA-F673B1808228}">
      <dgm:prSet/>
      <dgm:spPr/>
      <dgm:t>
        <a:bodyPr/>
        <a:lstStyle/>
        <a:p>
          <a:endParaRPr lang="en-US"/>
        </a:p>
      </dgm:t>
    </dgm:pt>
    <dgm:pt modelId="{28213F86-9401-4FAE-9C63-E25CD2C0B6EA}" type="sibTrans" cxnId="{FE0D362C-CE5B-40EA-85FA-F673B1808228}">
      <dgm:prSet/>
      <dgm:spPr/>
      <dgm:t>
        <a:bodyPr/>
        <a:lstStyle/>
        <a:p>
          <a:endParaRPr lang="en-US"/>
        </a:p>
      </dgm:t>
    </dgm:pt>
    <dgm:pt modelId="{A3481098-9A4F-4C57-9601-7CE0D9950A04}">
      <dgm:prSet custT="1"/>
      <dgm:spPr/>
      <dgm:t>
        <a:bodyPr/>
        <a:lstStyle/>
        <a:p>
          <a:pPr rtl="0"/>
          <a:r>
            <a:rPr lang="en-IN" sz="2000"/>
            <a:t>diarrhea, </a:t>
          </a:r>
          <a:endParaRPr lang="en-US" sz="2000"/>
        </a:p>
      </dgm:t>
    </dgm:pt>
    <dgm:pt modelId="{09D57042-E901-47A3-99C1-44DA006C13D7}" type="parTrans" cxnId="{B1E0D1A2-E5F1-42D4-A340-EA11B5FBB4E1}">
      <dgm:prSet/>
      <dgm:spPr/>
      <dgm:t>
        <a:bodyPr/>
        <a:lstStyle/>
        <a:p>
          <a:endParaRPr lang="en-US"/>
        </a:p>
      </dgm:t>
    </dgm:pt>
    <dgm:pt modelId="{4B2605FD-C35D-4519-A681-3AC9EA5A1E70}" type="sibTrans" cxnId="{B1E0D1A2-E5F1-42D4-A340-EA11B5FBB4E1}">
      <dgm:prSet/>
      <dgm:spPr/>
      <dgm:t>
        <a:bodyPr/>
        <a:lstStyle/>
        <a:p>
          <a:endParaRPr lang="en-US"/>
        </a:p>
      </dgm:t>
    </dgm:pt>
    <dgm:pt modelId="{98F51B50-FFA6-4D56-8722-1D4991987176}">
      <dgm:prSet custT="1"/>
      <dgm:spPr/>
      <dgm:t>
        <a:bodyPr/>
        <a:lstStyle/>
        <a:p>
          <a:pPr rtl="0"/>
          <a:r>
            <a:rPr lang="en-IN" sz="2000"/>
            <a:t>ﬂatulence, and/or </a:t>
          </a:r>
          <a:endParaRPr lang="en-US" sz="2000"/>
        </a:p>
      </dgm:t>
    </dgm:pt>
    <dgm:pt modelId="{87DA1376-817E-4ABE-A3C0-3C6CF5240582}" type="parTrans" cxnId="{5D42AA0D-B5FA-4CD0-B34F-32451B3220C5}">
      <dgm:prSet/>
      <dgm:spPr/>
      <dgm:t>
        <a:bodyPr/>
        <a:lstStyle/>
        <a:p>
          <a:endParaRPr lang="en-US"/>
        </a:p>
      </dgm:t>
    </dgm:pt>
    <dgm:pt modelId="{35AD4ECE-1E94-45E6-AA14-1B7C5E450913}" type="sibTrans" cxnId="{5D42AA0D-B5FA-4CD0-B34F-32451B3220C5}">
      <dgm:prSet/>
      <dgm:spPr/>
      <dgm:t>
        <a:bodyPr/>
        <a:lstStyle/>
        <a:p>
          <a:endParaRPr lang="en-US"/>
        </a:p>
      </dgm:t>
    </dgm:pt>
    <dgm:pt modelId="{D562B51D-1DED-4BA3-8128-E2D050A8B3C7}">
      <dgm:prSet custT="1"/>
      <dgm:spPr/>
      <dgm:t>
        <a:bodyPr/>
        <a:lstStyle/>
        <a:p>
          <a:pPr rtl="0"/>
          <a:r>
            <a:rPr lang="en-IN" sz="2000" dirty="0"/>
            <a:t>bloating; after the ingestion of lactose or lactose containing food substances.</a:t>
          </a:r>
          <a:endParaRPr lang="en-US" sz="2000" dirty="0"/>
        </a:p>
      </dgm:t>
    </dgm:pt>
    <dgm:pt modelId="{233DD8B7-A485-4F02-BAA7-FA7C6512C0E1}" type="parTrans" cxnId="{9EC79C9D-DF8A-42EC-96BC-C21039236207}">
      <dgm:prSet/>
      <dgm:spPr/>
      <dgm:t>
        <a:bodyPr/>
        <a:lstStyle/>
        <a:p>
          <a:endParaRPr lang="en-US"/>
        </a:p>
      </dgm:t>
    </dgm:pt>
    <dgm:pt modelId="{E3FA369D-2623-4C09-983D-0FD67434F495}" type="sibTrans" cxnId="{9EC79C9D-DF8A-42EC-96BC-C21039236207}">
      <dgm:prSet/>
      <dgm:spPr/>
      <dgm:t>
        <a:bodyPr/>
        <a:lstStyle/>
        <a:p>
          <a:endParaRPr lang="en-US"/>
        </a:p>
      </dgm:t>
    </dgm:pt>
    <dgm:pt modelId="{6AD93DD7-9E6B-4FE6-B182-78E509D9BD1E}" type="pres">
      <dgm:prSet presAssocID="{D048E17C-3E22-4AF6-AC3F-EE6FF406BB92}" presName="Name0" presStyleCnt="0">
        <dgm:presLayoutVars>
          <dgm:chMax val="7"/>
          <dgm:chPref val="7"/>
          <dgm:dir/>
          <dgm:animLvl val="lvl"/>
        </dgm:presLayoutVars>
      </dgm:prSet>
      <dgm:spPr/>
    </dgm:pt>
    <dgm:pt modelId="{53FB3D23-F7E4-4288-BD36-C44969A15AF4}" type="pres">
      <dgm:prSet presAssocID="{F580740A-B927-4FB4-B084-D3A86896ABCB}" presName="Accent1" presStyleCnt="0"/>
      <dgm:spPr/>
    </dgm:pt>
    <dgm:pt modelId="{3491B1ED-7E45-44E8-AF61-58457EF9A39B}" type="pres">
      <dgm:prSet presAssocID="{F580740A-B927-4FB4-B084-D3A86896ABCB}" presName="Accent" presStyleLbl="node1" presStyleIdx="0" presStyleCnt="1"/>
      <dgm:spPr/>
    </dgm:pt>
    <dgm:pt modelId="{153574B5-E5BD-4D04-87AB-49BB320CCF5E}" type="pres">
      <dgm:prSet presAssocID="{F580740A-B927-4FB4-B084-D3A86896ABCB}" presName="Child1" presStyleLbl="revTx" presStyleIdx="0" presStyleCnt="2" custScaleX="130822" custScaleY="168257" custLinFactNeighborX="41047" custLinFactNeighborY="-10963">
        <dgm:presLayoutVars>
          <dgm:chMax val="0"/>
          <dgm:chPref val="0"/>
          <dgm:bulletEnabled val="1"/>
        </dgm:presLayoutVars>
      </dgm:prSet>
      <dgm:spPr/>
    </dgm:pt>
    <dgm:pt modelId="{F713C9FC-0E98-4C72-BD06-A2BE76A93255}" type="pres">
      <dgm:prSet presAssocID="{F580740A-B927-4FB4-B084-D3A86896ABCB}" presName="Parent1" presStyleLbl="revTx" presStyleIdx="1" presStyleCnt="2">
        <dgm:presLayoutVars>
          <dgm:chMax val="1"/>
          <dgm:chPref val="1"/>
          <dgm:bulletEnabled val="1"/>
        </dgm:presLayoutVars>
      </dgm:prSet>
      <dgm:spPr/>
    </dgm:pt>
  </dgm:ptLst>
  <dgm:cxnLst>
    <dgm:cxn modelId="{5D42AA0D-B5FA-4CD0-B34F-32451B3220C5}" srcId="{F580740A-B927-4FB4-B084-D3A86896ABCB}" destId="{98F51B50-FFA6-4D56-8722-1D4991987176}" srcOrd="3" destOrd="0" parTransId="{87DA1376-817E-4ABE-A3C0-3C6CF5240582}" sibTransId="{35AD4ECE-1E94-45E6-AA14-1B7C5E450913}"/>
    <dgm:cxn modelId="{FE0D362C-CE5B-40EA-85FA-F673B1808228}" srcId="{F580740A-B927-4FB4-B084-D3A86896ABCB}" destId="{3D82487A-72A2-4318-A6B7-C6274BC272E6}" srcOrd="1" destOrd="0" parTransId="{D0683982-CD59-43AF-A4E8-FA98808BAD95}" sibTransId="{28213F86-9401-4FAE-9C63-E25CD2C0B6EA}"/>
    <dgm:cxn modelId="{4F525A32-B858-43AA-A0AA-3A6029257363}" type="presOf" srcId="{F580740A-B927-4FB4-B084-D3A86896ABCB}" destId="{F713C9FC-0E98-4C72-BD06-A2BE76A93255}" srcOrd="0" destOrd="0" presId="urn:microsoft.com/office/officeart/2009/layout/CircleArrowProcess"/>
    <dgm:cxn modelId="{0DE0E860-A72C-4917-BA5E-FBD220AEC986}" srcId="{D048E17C-3E22-4AF6-AC3F-EE6FF406BB92}" destId="{F580740A-B927-4FB4-B084-D3A86896ABCB}" srcOrd="0" destOrd="0" parTransId="{83468381-D5AD-498A-9DEC-53A749BACCB5}" sibTransId="{ABE668AD-0372-4940-A9BD-7BA491DD0242}"/>
    <dgm:cxn modelId="{BE124049-F8FA-4E16-AE5D-2347B2B8EDF1}" type="presOf" srcId="{D562B51D-1DED-4BA3-8128-E2D050A8B3C7}" destId="{153574B5-E5BD-4D04-87AB-49BB320CCF5E}" srcOrd="0" destOrd="4" presId="urn:microsoft.com/office/officeart/2009/layout/CircleArrowProcess"/>
    <dgm:cxn modelId="{9F400479-72E7-4D6B-AB78-51CD0DFEF18F}" type="presOf" srcId="{98F51B50-FFA6-4D56-8722-1D4991987176}" destId="{153574B5-E5BD-4D04-87AB-49BB320CCF5E}" srcOrd="0" destOrd="3" presId="urn:microsoft.com/office/officeart/2009/layout/CircleArrowProcess"/>
    <dgm:cxn modelId="{32D4029D-8042-4686-B44E-EC96CB2F15BC}" type="presOf" srcId="{A3481098-9A4F-4C57-9601-7CE0D9950A04}" destId="{153574B5-E5BD-4D04-87AB-49BB320CCF5E}" srcOrd="0" destOrd="2" presId="urn:microsoft.com/office/officeart/2009/layout/CircleArrowProcess"/>
    <dgm:cxn modelId="{9EC79C9D-DF8A-42EC-96BC-C21039236207}" srcId="{F580740A-B927-4FB4-B084-D3A86896ABCB}" destId="{D562B51D-1DED-4BA3-8128-E2D050A8B3C7}" srcOrd="4" destOrd="0" parTransId="{233DD8B7-A485-4F02-BAA7-FA7C6512C0E1}" sibTransId="{E3FA369D-2623-4C09-983D-0FD67434F495}"/>
    <dgm:cxn modelId="{B1E0D1A2-E5F1-42D4-A340-EA11B5FBB4E1}" srcId="{F580740A-B927-4FB4-B084-D3A86896ABCB}" destId="{A3481098-9A4F-4C57-9601-7CE0D9950A04}" srcOrd="2" destOrd="0" parTransId="{09D57042-E901-47A3-99C1-44DA006C13D7}" sibTransId="{4B2605FD-C35D-4519-A681-3AC9EA5A1E70}"/>
    <dgm:cxn modelId="{E68103B7-414A-4794-972B-57DE15D26638}" srcId="{F580740A-B927-4FB4-B084-D3A86896ABCB}" destId="{CBBA6772-D9A5-4607-A61E-892DB7C18C07}" srcOrd="0" destOrd="0" parTransId="{85E489A1-3F26-4358-89A9-FACEC6310FD2}" sibTransId="{F02B3838-2177-4F09-8BC7-2332E4F31665}"/>
    <dgm:cxn modelId="{C5D65EE1-E9CA-4C28-87A7-24328033B54A}" type="presOf" srcId="{CBBA6772-D9A5-4607-A61E-892DB7C18C07}" destId="{153574B5-E5BD-4D04-87AB-49BB320CCF5E}" srcOrd="0" destOrd="0" presId="urn:microsoft.com/office/officeart/2009/layout/CircleArrowProcess"/>
    <dgm:cxn modelId="{32D58AF2-149D-451F-AFEB-B7ED22344513}" type="presOf" srcId="{3D82487A-72A2-4318-A6B7-C6274BC272E6}" destId="{153574B5-E5BD-4D04-87AB-49BB320CCF5E}" srcOrd="0" destOrd="1" presId="urn:microsoft.com/office/officeart/2009/layout/CircleArrowProcess"/>
    <dgm:cxn modelId="{D0CB9BF3-8DCD-4F23-A163-FE5061F55307}" type="presOf" srcId="{D048E17C-3E22-4AF6-AC3F-EE6FF406BB92}" destId="{6AD93DD7-9E6B-4FE6-B182-78E509D9BD1E}" srcOrd="0" destOrd="0" presId="urn:microsoft.com/office/officeart/2009/layout/CircleArrowProcess"/>
    <dgm:cxn modelId="{DE84A429-BEAC-48F2-A2DC-E74692CED25B}" type="presParOf" srcId="{6AD93DD7-9E6B-4FE6-B182-78E509D9BD1E}" destId="{53FB3D23-F7E4-4288-BD36-C44969A15AF4}" srcOrd="0" destOrd="0" presId="urn:microsoft.com/office/officeart/2009/layout/CircleArrowProcess"/>
    <dgm:cxn modelId="{CBE683D5-38F5-4010-AE8E-E235F1DEA920}" type="presParOf" srcId="{53FB3D23-F7E4-4288-BD36-C44969A15AF4}" destId="{3491B1ED-7E45-44E8-AF61-58457EF9A39B}" srcOrd="0" destOrd="0" presId="urn:microsoft.com/office/officeart/2009/layout/CircleArrowProcess"/>
    <dgm:cxn modelId="{732EE0D0-13CA-45BF-AC8B-474442B972ED}" type="presParOf" srcId="{6AD93DD7-9E6B-4FE6-B182-78E509D9BD1E}" destId="{153574B5-E5BD-4D04-87AB-49BB320CCF5E}" srcOrd="1" destOrd="0" presId="urn:microsoft.com/office/officeart/2009/layout/CircleArrowProcess"/>
    <dgm:cxn modelId="{E5544F50-CCFE-4B27-94D3-3D4DAC6839E0}" type="presParOf" srcId="{6AD93DD7-9E6B-4FE6-B182-78E509D9BD1E}" destId="{F713C9FC-0E98-4C72-BD06-A2BE76A93255}" srcOrd="2"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CE281-300A-42D3-9A3D-4A623D187AF1}" type="doc">
      <dgm:prSet loTypeId="urn:microsoft.com/office/officeart/2005/8/layout/hList3" loCatId="list" qsTypeId="urn:microsoft.com/office/officeart/2005/8/quickstyle/simple1" qsCatId="simple" csTypeId="urn:microsoft.com/office/officeart/2005/8/colors/accent4_1" csCatId="accent4" phldr="1"/>
      <dgm:spPr/>
      <dgm:t>
        <a:bodyPr/>
        <a:lstStyle/>
        <a:p>
          <a:endParaRPr lang="en-US"/>
        </a:p>
      </dgm:t>
    </dgm:pt>
    <dgm:pt modelId="{3DC3F538-44DC-4455-BE1E-839E78E654A4}">
      <dgm:prSet phldrT="[Text]" custT="1"/>
      <dgm:spPr>
        <a:solidFill>
          <a:srgbClr val="C00000"/>
        </a:solidFill>
      </dgm:spPr>
      <dgm:t>
        <a:bodyPr/>
        <a:lstStyle/>
        <a:p>
          <a:r>
            <a:rPr lang="en-US" sz="3200" b="1" dirty="0">
              <a:latin typeface="+mn-lt"/>
              <a:cs typeface="Times New Roman" panose="02020603050405020304" pitchFamily="18" charset="0"/>
            </a:rPr>
            <a:t>Nutrition during diarrhea</a:t>
          </a:r>
          <a:endParaRPr lang="en-US" sz="3200" dirty="0">
            <a:latin typeface="+mn-lt"/>
          </a:endParaRPr>
        </a:p>
      </dgm:t>
    </dgm:pt>
    <dgm:pt modelId="{E58CC1E8-CDFA-4E4E-80FD-F05B533BDF8C}" type="parTrans" cxnId="{B6A0FC6A-7AAA-4772-A26A-7F9E654DEB48}">
      <dgm:prSet/>
      <dgm:spPr/>
      <dgm:t>
        <a:bodyPr/>
        <a:lstStyle/>
        <a:p>
          <a:endParaRPr lang="en-US"/>
        </a:p>
      </dgm:t>
    </dgm:pt>
    <dgm:pt modelId="{71E54192-0B4F-4338-9E3B-B3C1B0D93CF6}" type="sibTrans" cxnId="{B6A0FC6A-7AAA-4772-A26A-7F9E654DEB48}">
      <dgm:prSet/>
      <dgm:spPr/>
      <dgm:t>
        <a:bodyPr/>
        <a:lstStyle/>
        <a:p>
          <a:endParaRPr lang="en-US"/>
        </a:p>
      </dgm:t>
    </dgm:pt>
    <dgm:pt modelId="{EFB45499-07E9-4366-AF4F-47C8D35556D0}">
      <dgm:prSet phldrT="[Text]" custT="1"/>
      <dgm:spPr/>
      <dgm:t>
        <a:bodyPr/>
        <a:lstStyle/>
        <a:p>
          <a:pPr>
            <a:lnSpc>
              <a:spcPct val="100000"/>
            </a:lnSpc>
          </a:pPr>
          <a:r>
            <a:rPr lang="en-US" sz="2400" b="0" i="0" dirty="0">
              <a:solidFill>
                <a:srgbClr val="000000"/>
              </a:solidFill>
              <a:latin typeface="+mn-lt"/>
              <a:cs typeface="Times New Roman" panose="02020603050405020304" pitchFamily="18" charset="0"/>
            </a:rPr>
            <a:t>Reduction in food intake</a:t>
          </a:r>
          <a:endParaRPr lang="en-US" sz="2400" dirty="0">
            <a:latin typeface="+mn-lt"/>
          </a:endParaRPr>
        </a:p>
      </dgm:t>
    </dgm:pt>
    <dgm:pt modelId="{279FD8B9-42FE-41A5-B6A2-C9FC10AE24D2}" type="parTrans" cxnId="{11199472-A58D-4D44-9E67-173C9E9759C8}">
      <dgm:prSet/>
      <dgm:spPr/>
      <dgm:t>
        <a:bodyPr/>
        <a:lstStyle/>
        <a:p>
          <a:endParaRPr lang="en-US"/>
        </a:p>
      </dgm:t>
    </dgm:pt>
    <dgm:pt modelId="{0B20060B-6B7D-425F-A783-87FCAFD0E720}" type="sibTrans" cxnId="{11199472-A58D-4D44-9E67-173C9E9759C8}">
      <dgm:prSet/>
      <dgm:spPr/>
      <dgm:t>
        <a:bodyPr/>
        <a:lstStyle/>
        <a:p>
          <a:endParaRPr lang="en-US"/>
        </a:p>
      </dgm:t>
    </dgm:pt>
    <dgm:pt modelId="{D5DCC25B-DF04-4BAA-B929-3629EADCDCA9}">
      <dgm:prSet phldrT="[Text]" custT="1"/>
      <dgm:spPr/>
      <dgm:t>
        <a:bodyPr/>
        <a:lstStyle/>
        <a:p>
          <a:pPr>
            <a:lnSpc>
              <a:spcPct val="100000"/>
            </a:lnSpc>
          </a:pPr>
          <a:r>
            <a:rPr lang="en-US" sz="2400" b="0" i="0" dirty="0">
              <a:solidFill>
                <a:srgbClr val="000000"/>
              </a:solidFill>
              <a:latin typeface="+mn-lt"/>
              <a:cs typeface="Times New Roman" panose="02020603050405020304" pitchFamily="18" charset="0"/>
            </a:rPr>
            <a:t>Decrease in absorption of nutrients</a:t>
          </a:r>
          <a:endParaRPr lang="en-US" sz="2400" b="0" dirty="0">
            <a:latin typeface="+mn-lt"/>
          </a:endParaRPr>
        </a:p>
      </dgm:t>
    </dgm:pt>
    <dgm:pt modelId="{890FF656-6782-4095-AA5C-009C0712F061}" type="parTrans" cxnId="{3B5B872F-B3B8-4DE7-8402-01D3F4D72A35}">
      <dgm:prSet/>
      <dgm:spPr/>
      <dgm:t>
        <a:bodyPr/>
        <a:lstStyle/>
        <a:p>
          <a:endParaRPr lang="en-US"/>
        </a:p>
      </dgm:t>
    </dgm:pt>
    <dgm:pt modelId="{8A4EAAC9-9102-4C4E-AE86-11D18EBD7C6B}" type="sibTrans" cxnId="{3B5B872F-B3B8-4DE7-8402-01D3F4D72A35}">
      <dgm:prSet/>
      <dgm:spPr/>
      <dgm:t>
        <a:bodyPr/>
        <a:lstStyle/>
        <a:p>
          <a:endParaRPr lang="en-US"/>
        </a:p>
      </dgm:t>
    </dgm:pt>
    <dgm:pt modelId="{4C577B34-A673-4800-A57A-82D6244017C3}">
      <dgm:prSet phldrT="[Text]" custT="1"/>
      <dgm:spPr/>
      <dgm:t>
        <a:bodyPr/>
        <a:lstStyle/>
        <a:p>
          <a:pPr>
            <a:lnSpc>
              <a:spcPct val="100000"/>
            </a:lnSpc>
          </a:pPr>
          <a:r>
            <a:rPr lang="en-US" sz="2400" dirty="0">
              <a:solidFill>
                <a:srgbClr val="000000"/>
              </a:solidFill>
              <a:latin typeface="+mn-lt"/>
              <a:cs typeface="Times New Roman" panose="02020603050405020304" pitchFamily="18" charset="0"/>
            </a:rPr>
            <a:t>I</a:t>
          </a:r>
          <a:r>
            <a:rPr lang="en-US" sz="2400" b="0" i="0" dirty="0">
              <a:solidFill>
                <a:srgbClr val="000000"/>
              </a:solidFill>
              <a:latin typeface="+mn-lt"/>
              <a:cs typeface="Times New Roman" panose="02020603050405020304" pitchFamily="18" charset="0"/>
            </a:rPr>
            <a:t>ncrease in catabolism of nutrient reserves</a:t>
          </a:r>
          <a:endParaRPr lang="en-US" sz="2400" dirty="0">
            <a:latin typeface="+mn-lt"/>
          </a:endParaRPr>
        </a:p>
      </dgm:t>
    </dgm:pt>
    <dgm:pt modelId="{846778FD-61B2-483F-8871-C38E16BF5D56}" type="parTrans" cxnId="{ADB710C1-8649-4C61-B7B4-087E22E5B563}">
      <dgm:prSet/>
      <dgm:spPr/>
      <dgm:t>
        <a:bodyPr/>
        <a:lstStyle/>
        <a:p>
          <a:endParaRPr lang="en-US"/>
        </a:p>
      </dgm:t>
    </dgm:pt>
    <dgm:pt modelId="{F7F0AFA5-5543-4E9A-B9ED-C9A1B016071B}" type="sibTrans" cxnId="{ADB710C1-8649-4C61-B7B4-087E22E5B563}">
      <dgm:prSet/>
      <dgm:spPr/>
      <dgm:t>
        <a:bodyPr/>
        <a:lstStyle/>
        <a:p>
          <a:endParaRPr lang="en-US"/>
        </a:p>
      </dgm:t>
    </dgm:pt>
    <dgm:pt modelId="{F55D484D-4B24-40C2-9251-AFB769935C96}">
      <dgm:prSet phldrT="[Text]" custT="1"/>
      <dgm:spPr/>
      <dgm:t>
        <a:bodyPr/>
        <a:lstStyle/>
        <a:p>
          <a:pPr>
            <a:lnSpc>
              <a:spcPct val="100000"/>
            </a:lnSpc>
          </a:pPr>
          <a:r>
            <a:rPr lang="en-US" sz="2400" b="1" dirty="0">
              <a:solidFill>
                <a:schemeClr val="tx1"/>
              </a:solidFill>
              <a:latin typeface="+mn-lt"/>
              <a:cs typeface="Times New Roman" panose="02020603050405020304" pitchFamily="18" charset="0"/>
            </a:rPr>
            <a:t>Increased energy requirements during recovery by ~25% of the RDA</a:t>
          </a:r>
          <a:endParaRPr lang="en-US" sz="2400" b="1" dirty="0">
            <a:solidFill>
              <a:schemeClr val="tx1"/>
            </a:solidFill>
            <a:latin typeface="+mn-lt"/>
          </a:endParaRPr>
        </a:p>
      </dgm:t>
    </dgm:pt>
    <dgm:pt modelId="{A3E950D1-F791-446E-9BB1-ADFB224A4CE5}" type="parTrans" cxnId="{3496628E-355B-473E-A7B3-2E9962199940}">
      <dgm:prSet/>
      <dgm:spPr/>
      <dgm:t>
        <a:bodyPr/>
        <a:lstStyle/>
        <a:p>
          <a:endParaRPr lang="en-US"/>
        </a:p>
      </dgm:t>
    </dgm:pt>
    <dgm:pt modelId="{DAA990C7-1028-4B4C-968B-EB1CBB1B4DCE}" type="sibTrans" cxnId="{3496628E-355B-473E-A7B3-2E9962199940}">
      <dgm:prSet/>
      <dgm:spPr/>
      <dgm:t>
        <a:bodyPr/>
        <a:lstStyle/>
        <a:p>
          <a:endParaRPr lang="en-US"/>
        </a:p>
      </dgm:t>
    </dgm:pt>
    <dgm:pt modelId="{C440EA63-372C-44E4-9721-A58750C89103}" type="pres">
      <dgm:prSet presAssocID="{96DCE281-300A-42D3-9A3D-4A623D187AF1}" presName="composite" presStyleCnt="0">
        <dgm:presLayoutVars>
          <dgm:chMax val="1"/>
          <dgm:dir/>
          <dgm:resizeHandles val="exact"/>
        </dgm:presLayoutVars>
      </dgm:prSet>
      <dgm:spPr/>
    </dgm:pt>
    <dgm:pt modelId="{87155F6B-0CD0-47DE-B7F3-EC45DE05AA8E}" type="pres">
      <dgm:prSet presAssocID="{3DC3F538-44DC-4455-BE1E-839E78E654A4}" presName="roof" presStyleLbl="dkBgShp" presStyleIdx="0" presStyleCnt="2" custLinFactNeighborY="-2567"/>
      <dgm:spPr/>
    </dgm:pt>
    <dgm:pt modelId="{7750F7BD-A4B5-4048-BE29-E857A11969D7}" type="pres">
      <dgm:prSet presAssocID="{3DC3F538-44DC-4455-BE1E-839E78E654A4}" presName="pillars" presStyleCnt="0"/>
      <dgm:spPr/>
    </dgm:pt>
    <dgm:pt modelId="{BA0ECB6C-F785-4FAE-8FD8-F543F5B70D31}" type="pres">
      <dgm:prSet presAssocID="{3DC3F538-44DC-4455-BE1E-839E78E654A4}" presName="pillar1" presStyleLbl="node1" presStyleIdx="0" presStyleCnt="4">
        <dgm:presLayoutVars>
          <dgm:bulletEnabled val="1"/>
        </dgm:presLayoutVars>
      </dgm:prSet>
      <dgm:spPr/>
    </dgm:pt>
    <dgm:pt modelId="{78640A03-B664-4CB2-8BA4-C3EDFC7B8F3A}" type="pres">
      <dgm:prSet presAssocID="{D5DCC25B-DF04-4BAA-B929-3629EADCDCA9}" presName="pillarX" presStyleLbl="node1" presStyleIdx="1" presStyleCnt="4">
        <dgm:presLayoutVars>
          <dgm:bulletEnabled val="1"/>
        </dgm:presLayoutVars>
      </dgm:prSet>
      <dgm:spPr/>
    </dgm:pt>
    <dgm:pt modelId="{94081168-6D98-4441-B550-78BCAC40E260}" type="pres">
      <dgm:prSet presAssocID="{4C577B34-A673-4800-A57A-82D6244017C3}" presName="pillarX" presStyleLbl="node1" presStyleIdx="2" presStyleCnt="4">
        <dgm:presLayoutVars>
          <dgm:bulletEnabled val="1"/>
        </dgm:presLayoutVars>
      </dgm:prSet>
      <dgm:spPr/>
    </dgm:pt>
    <dgm:pt modelId="{5B3C47B7-25F7-4EF3-AC5A-9DA94C854D5A}" type="pres">
      <dgm:prSet presAssocID="{F55D484D-4B24-40C2-9251-AFB769935C96}" presName="pillarX" presStyleLbl="node1" presStyleIdx="3" presStyleCnt="4">
        <dgm:presLayoutVars>
          <dgm:bulletEnabled val="1"/>
        </dgm:presLayoutVars>
      </dgm:prSet>
      <dgm:spPr/>
    </dgm:pt>
    <dgm:pt modelId="{70D3D102-BFD9-4DF2-8636-EF46CD58F672}" type="pres">
      <dgm:prSet presAssocID="{3DC3F538-44DC-4455-BE1E-839E78E654A4}" presName="base" presStyleLbl="dkBgShp" presStyleIdx="1" presStyleCnt="2"/>
      <dgm:spPr>
        <a:solidFill>
          <a:srgbClr val="C00000"/>
        </a:solidFill>
      </dgm:spPr>
    </dgm:pt>
  </dgm:ptLst>
  <dgm:cxnLst>
    <dgm:cxn modelId="{3B5B872F-B3B8-4DE7-8402-01D3F4D72A35}" srcId="{3DC3F538-44DC-4455-BE1E-839E78E654A4}" destId="{D5DCC25B-DF04-4BAA-B929-3629EADCDCA9}" srcOrd="1" destOrd="0" parTransId="{890FF656-6782-4095-AA5C-009C0712F061}" sibTransId="{8A4EAAC9-9102-4C4E-AE86-11D18EBD7C6B}"/>
    <dgm:cxn modelId="{EFCAEF3F-1744-4B42-96A1-AD6610CE5576}" type="presOf" srcId="{3DC3F538-44DC-4455-BE1E-839E78E654A4}" destId="{87155F6B-0CD0-47DE-B7F3-EC45DE05AA8E}" srcOrd="0" destOrd="0" presId="urn:microsoft.com/office/officeart/2005/8/layout/hList3"/>
    <dgm:cxn modelId="{B6A0FC6A-7AAA-4772-A26A-7F9E654DEB48}" srcId="{96DCE281-300A-42D3-9A3D-4A623D187AF1}" destId="{3DC3F538-44DC-4455-BE1E-839E78E654A4}" srcOrd="0" destOrd="0" parTransId="{E58CC1E8-CDFA-4E4E-80FD-F05B533BDF8C}" sibTransId="{71E54192-0B4F-4338-9E3B-B3C1B0D93CF6}"/>
    <dgm:cxn modelId="{11199472-A58D-4D44-9E67-173C9E9759C8}" srcId="{3DC3F538-44DC-4455-BE1E-839E78E654A4}" destId="{EFB45499-07E9-4366-AF4F-47C8D35556D0}" srcOrd="0" destOrd="0" parTransId="{279FD8B9-42FE-41A5-B6A2-C9FC10AE24D2}" sibTransId="{0B20060B-6B7D-425F-A783-87FCAFD0E720}"/>
    <dgm:cxn modelId="{3496628E-355B-473E-A7B3-2E9962199940}" srcId="{3DC3F538-44DC-4455-BE1E-839E78E654A4}" destId="{F55D484D-4B24-40C2-9251-AFB769935C96}" srcOrd="3" destOrd="0" parTransId="{A3E950D1-F791-446E-9BB1-ADFB224A4CE5}" sibTransId="{DAA990C7-1028-4B4C-968B-EB1CBB1B4DCE}"/>
    <dgm:cxn modelId="{22864199-DD8C-442A-B47D-2A37C412178A}" type="presOf" srcId="{4C577B34-A673-4800-A57A-82D6244017C3}" destId="{94081168-6D98-4441-B550-78BCAC40E260}" srcOrd="0" destOrd="0" presId="urn:microsoft.com/office/officeart/2005/8/layout/hList3"/>
    <dgm:cxn modelId="{1C42149F-FBF5-4970-844A-3AC44238284A}" type="presOf" srcId="{EFB45499-07E9-4366-AF4F-47C8D35556D0}" destId="{BA0ECB6C-F785-4FAE-8FD8-F543F5B70D31}" srcOrd="0" destOrd="0" presId="urn:microsoft.com/office/officeart/2005/8/layout/hList3"/>
    <dgm:cxn modelId="{16B244A7-667B-48FD-818E-7C8D0E4D2B58}" type="presOf" srcId="{F55D484D-4B24-40C2-9251-AFB769935C96}" destId="{5B3C47B7-25F7-4EF3-AC5A-9DA94C854D5A}" srcOrd="0" destOrd="0" presId="urn:microsoft.com/office/officeart/2005/8/layout/hList3"/>
    <dgm:cxn modelId="{ADB710C1-8649-4C61-B7B4-087E22E5B563}" srcId="{3DC3F538-44DC-4455-BE1E-839E78E654A4}" destId="{4C577B34-A673-4800-A57A-82D6244017C3}" srcOrd="2" destOrd="0" parTransId="{846778FD-61B2-483F-8871-C38E16BF5D56}" sibTransId="{F7F0AFA5-5543-4E9A-B9ED-C9A1B016071B}"/>
    <dgm:cxn modelId="{7E0BE8C1-50F8-447D-8765-D4E611040BE1}" type="presOf" srcId="{96DCE281-300A-42D3-9A3D-4A623D187AF1}" destId="{C440EA63-372C-44E4-9721-A58750C89103}" srcOrd="0" destOrd="0" presId="urn:microsoft.com/office/officeart/2005/8/layout/hList3"/>
    <dgm:cxn modelId="{D5A14CE3-6670-41F4-B7ED-E770DDD1B647}" type="presOf" srcId="{D5DCC25B-DF04-4BAA-B929-3629EADCDCA9}" destId="{78640A03-B664-4CB2-8BA4-C3EDFC7B8F3A}" srcOrd="0" destOrd="0" presId="urn:microsoft.com/office/officeart/2005/8/layout/hList3"/>
    <dgm:cxn modelId="{7A808DD8-1A00-47BF-99BA-2FA2724C7BFC}" type="presParOf" srcId="{C440EA63-372C-44E4-9721-A58750C89103}" destId="{87155F6B-0CD0-47DE-B7F3-EC45DE05AA8E}" srcOrd="0" destOrd="0" presId="urn:microsoft.com/office/officeart/2005/8/layout/hList3"/>
    <dgm:cxn modelId="{A4B46650-B62C-4A42-8FC4-8863E6955EB0}" type="presParOf" srcId="{C440EA63-372C-44E4-9721-A58750C89103}" destId="{7750F7BD-A4B5-4048-BE29-E857A11969D7}" srcOrd="1" destOrd="0" presId="urn:microsoft.com/office/officeart/2005/8/layout/hList3"/>
    <dgm:cxn modelId="{887D4134-E6A2-4E93-AF5A-6B1EDE7BABA4}" type="presParOf" srcId="{7750F7BD-A4B5-4048-BE29-E857A11969D7}" destId="{BA0ECB6C-F785-4FAE-8FD8-F543F5B70D31}" srcOrd="0" destOrd="0" presId="urn:microsoft.com/office/officeart/2005/8/layout/hList3"/>
    <dgm:cxn modelId="{3CB977B2-D848-4F75-A4CE-409CAC2839FC}" type="presParOf" srcId="{7750F7BD-A4B5-4048-BE29-E857A11969D7}" destId="{78640A03-B664-4CB2-8BA4-C3EDFC7B8F3A}" srcOrd="1" destOrd="0" presId="urn:microsoft.com/office/officeart/2005/8/layout/hList3"/>
    <dgm:cxn modelId="{77314426-9E82-4C1E-92E8-082DF899687E}" type="presParOf" srcId="{7750F7BD-A4B5-4048-BE29-E857A11969D7}" destId="{94081168-6D98-4441-B550-78BCAC40E260}" srcOrd="2" destOrd="0" presId="urn:microsoft.com/office/officeart/2005/8/layout/hList3"/>
    <dgm:cxn modelId="{400A7366-3920-493F-A22D-680B1BE1AF2D}" type="presParOf" srcId="{7750F7BD-A4B5-4048-BE29-E857A11969D7}" destId="{5B3C47B7-25F7-4EF3-AC5A-9DA94C854D5A}" srcOrd="3" destOrd="0" presId="urn:microsoft.com/office/officeart/2005/8/layout/hList3"/>
    <dgm:cxn modelId="{613B5D70-0B51-4F1E-AA14-E79F9EE13383}" type="presParOf" srcId="{C440EA63-372C-44E4-9721-A58750C89103}" destId="{70D3D102-BFD9-4DF2-8636-EF46CD58F672}"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60B1C9-E4E6-487A-9B25-1987B74BA7A7}" type="doc">
      <dgm:prSet loTypeId="urn:microsoft.com/office/officeart/2008/layout/HorizontalMultiLevelHierarchy" loCatId="hierarchy" qsTypeId="urn:microsoft.com/office/officeart/2005/8/quickstyle/3d1" qsCatId="3D" csTypeId="urn:microsoft.com/office/officeart/2005/8/colors/colorful4" csCatId="colorful" phldr="1"/>
      <dgm:spPr/>
      <dgm:t>
        <a:bodyPr/>
        <a:lstStyle/>
        <a:p>
          <a:endParaRPr lang="en-IN"/>
        </a:p>
      </dgm:t>
    </dgm:pt>
    <dgm:pt modelId="{3B058EF0-2EBC-46EF-B0AD-07B8A788C174}">
      <dgm:prSet phldrT="[Text]" custT="1">
        <dgm:style>
          <a:lnRef idx="2">
            <a:schemeClr val="accent2"/>
          </a:lnRef>
          <a:fillRef idx="1">
            <a:schemeClr val="lt1"/>
          </a:fillRef>
          <a:effectRef idx="0">
            <a:schemeClr val="accent2"/>
          </a:effectRef>
          <a:fontRef idx="minor">
            <a:schemeClr val="dk1"/>
          </a:fontRef>
        </dgm:style>
      </dgm:prSet>
      <dgm:spPr>
        <a:ln w="28575">
          <a:solidFill>
            <a:srgbClr val="FF0000"/>
          </a:solidFill>
        </a:ln>
      </dgm:spPr>
      <dgm:t>
        <a:bodyPr/>
        <a:lstStyle/>
        <a:p>
          <a:r>
            <a:rPr lang="en-US" sz="1800" b="1" dirty="0">
              <a:ln>
                <a:solidFill>
                  <a:schemeClr val="bg1"/>
                </a:solidFill>
              </a:ln>
              <a:solidFill>
                <a:schemeClr val="tx1"/>
              </a:solidFill>
              <a:latin typeface="+mn-lt"/>
              <a:cs typeface="Times New Roman" panose="02020603050405020304" pitchFamily="18" charset="0"/>
            </a:rPr>
            <a:t>Diarrhea</a:t>
          </a:r>
          <a:endParaRPr lang="en-IN" sz="1800" b="1" dirty="0">
            <a:ln>
              <a:solidFill>
                <a:schemeClr val="bg1"/>
              </a:solidFill>
            </a:ln>
            <a:solidFill>
              <a:schemeClr val="tx1"/>
            </a:solidFill>
            <a:latin typeface="+mn-lt"/>
            <a:cs typeface="Times New Roman" panose="02020603050405020304" pitchFamily="18" charset="0"/>
          </a:endParaRPr>
        </a:p>
      </dgm:t>
    </dgm:pt>
    <dgm:pt modelId="{483D3AE3-3846-47CE-A474-AE9449D0E04B}" type="parTrans" cxnId="{5EDAE46E-FDC2-4549-9489-C3DDAEFEF40E}">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EDF1A9AA-7111-4EE3-AEE1-F489DD01AE73}" type="sibTrans" cxnId="{5EDAE46E-FDC2-4549-9489-C3DDAEFEF40E}">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E25840FE-5ABF-42D1-AAFA-058FEA8720D2}">
      <dgm:prSet phldrT="[Tex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Exclusive</a:t>
          </a:r>
        </a:p>
        <a:p>
          <a:r>
            <a:rPr lang="en-US" sz="1800" b="0" dirty="0">
              <a:solidFill>
                <a:schemeClr val="tx1"/>
              </a:solidFill>
              <a:latin typeface="+mn-lt"/>
              <a:cs typeface="Times New Roman" panose="02020603050405020304" pitchFamily="18" charset="0"/>
            </a:rPr>
            <a:t>Breastfed</a:t>
          </a:r>
          <a:endParaRPr lang="en-IN" sz="1800" b="0" dirty="0">
            <a:solidFill>
              <a:schemeClr val="tx1"/>
            </a:solidFill>
            <a:latin typeface="+mn-lt"/>
            <a:cs typeface="Times New Roman" panose="02020603050405020304" pitchFamily="18" charset="0"/>
          </a:endParaRPr>
        </a:p>
      </dgm:t>
    </dgm:pt>
    <dgm:pt modelId="{D91E7FB8-6DD0-44C4-90EB-C81A3C078B18}" type="parTrans" cxnId="{F3FAA58F-722C-4D5F-88BA-63D724420951}">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1D4A5C8C-E6D4-4748-9368-103634054C91}" type="sibTrans" cxnId="{F3FAA58F-722C-4D5F-88BA-63D724420951}">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5B6D632D-812B-4F70-8ED7-676A42DFA1F5}">
      <dgm:prSet phldrT="[Tex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Continue breastfeeding</a:t>
          </a:r>
          <a:endParaRPr lang="en-IN" sz="1800" b="0" dirty="0">
            <a:solidFill>
              <a:schemeClr val="tx1"/>
            </a:solidFill>
            <a:latin typeface="+mn-lt"/>
            <a:cs typeface="Times New Roman" panose="02020603050405020304" pitchFamily="18" charset="0"/>
          </a:endParaRPr>
        </a:p>
      </dgm:t>
    </dgm:pt>
    <dgm:pt modelId="{C04C8CF2-8F8B-451B-A2D1-3B93D6048D21}" type="parTrans" cxnId="{A83425C5-EA0D-499B-853E-D2A8DB71EE77}">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FB2D61E0-D101-466E-A3D6-BA7ADD95070F}" type="sibTrans" cxnId="{A83425C5-EA0D-499B-853E-D2A8DB71EE77}">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EB66C7DE-9FF5-4081-9C26-D2FCB8B7BED9}">
      <dgm:prSet phldrT="[Tex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Breast feeding+ top feeding</a:t>
          </a:r>
          <a:endParaRPr lang="en-IN" sz="1800" b="0" dirty="0">
            <a:solidFill>
              <a:schemeClr val="tx1"/>
            </a:solidFill>
            <a:latin typeface="+mn-lt"/>
            <a:cs typeface="Times New Roman" panose="02020603050405020304" pitchFamily="18" charset="0"/>
          </a:endParaRPr>
        </a:p>
      </dgm:t>
    </dgm:pt>
    <dgm:pt modelId="{3B030B80-C0A6-4CAB-B737-B3D17BCE4DEE}" type="parTrans" cxnId="{0780E7A8-5D6C-413F-BB56-41C72630F746}">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A8F8CCB4-1E33-4B69-B2AC-2D4420FD5A40}" type="sibTrans" cxnId="{0780E7A8-5D6C-413F-BB56-41C72630F746}">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2D0EB71C-B7EF-4792-8AEC-56024B3BD128}">
      <dgm:prSet phldrT="[Tex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Continue breastfeeding + lactose free nutrition</a:t>
          </a:r>
          <a:endParaRPr lang="en-IN" sz="1800" b="0" dirty="0">
            <a:solidFill>
              <a:schemeClr val="tx1"/>
            </a:solidFill>
            <a:latin typeface="+mn-lt"/>
            <a:cs typeface="Times New Roman" panose="02020603050405020304" pitchFamily="18" charset="0"/>
          </a:endParaRPr>
        </a:p>
      </dgm:t>
    </dgm:pt>
    <dgm:pt modelId="{AE2F1FB0-2C9C-4983-B9AC-B2970DB87F8B}" type="parTrans" cxnId="{B14C8421-AEEE-438C-9366-4F45A0D376C6}">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3AD7DC62-6047-40B6-A2D2-94423FFE946D}" type="sibTrans" cxnId="{B14C8421-AEEE-438C-9366-4F45A0D376C6}">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9DB34B48-3436-40C8-A7C3-797E833768CE}">
      <dgm:prSe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Exclusively top fed</a:t>
          </a:r>
          <a:endParaRPr lang="en-IN" sz="1800" b="0" dirty="0">
            <a:solidFill>
              <a:schemeClr val="tx1"/>
            </a:solidFill>
            <a:latin typeface="+mn-lt"/>
            <a:cs typeface="Times New Roman" panose="02020603050405020304" pitchFamily="18" charset="0"/>
          </a:endParaRPr>
        </a:p>
      </dgm:t>
    </dgm:pt>
    <dgm:pt modelId="{18184271-AC7A-447F-B543-6265B96C0EFB}" type="parTrans" cxnId="{CC7D1C30-C48F-446B-9536-72A81165EF29}">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D4BD8C78-B2FB-48AC-A21E-F9F1F0A2E2A7}" type="sibTrans" cxnId="{CC7D1C30-C48F-446B-9536-72A81165EF29}">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8391547D-A7DE-4B8E-8E1F-137E15D13008}">
      <dgm:prSet custT="1"/>
      <dgm:spPr>
        <a:solidFill>
          <a:schemeClr val="bg1"/>
        </a:solidFill>
        <a:ln w="28575">
          <a:solidFill>
            <a:srgbClr val="FF0000"/>
          </a:solidFill>
        </a:ln>
      </dgm:spPr>
      <dgm:t>
        <a:bodyPr/>
        <a:lstStyle/>
        <a:p>
          <a:r>
            <a:rPr lang="en-US" sz="1800" b="0" dirty="0">
              <a:solidFill>
                <a:schemeClr val="tx1"/>
              </a:solidFill>
              <a:latin typeface="+mn-lt"/>
              <a:cs typeface="Times New Roman" panose="02020603050405020304" pitchFamily="18" charset="0"/>
            </a:rPr>
            <a:t>Lactose free nutrition is beneficial</a:t>
          </a:r>
          <a:endParaRPr lang="en-IN" sz="1800" b="0" dirty="0">
            <a:solidFill>
              <a:schemeClr val="tx1"/>
            </a:solidFill>
            <a:latin typeface="+mn-lt"/>
            <a:cs typeface="Times New Roman" panose="02020603050405020304" pitchFamily="18" charset="0"/>
          </a:endParaRPr>
        </a:p>
      </dgm:t>
    </dgm:pt>
    <dgm:pt modelId="{795D7811-7C83-4DCE-A19B-9C8E8812CF9C}" type="parTrans" cxnId="{21478F30-1C0C-41C4-B9E7-2D478E5EDB25}">
      <dgm:prSet custT="1"/>
      <dgm:spPr>
        <a:ln w="28575">
          <a:solidFill>
            <a:srgbClr val="CC6600"/>
          </a:solidFill>
        </a:ln>
      </dgm:spPr>
      <dgm:t>
        <a:bodyPr/>
        <a:lstStyle/>
        <a:p>
          <a:endParaRPr lang="en-IN" sz="1400" b="0" dirty="0">
            <a:latin typeface="Times New Roman" panose="02020603050405020304" pitchFamily="18" charset="0"/>
            <a:cs typeface="Times New Roman" panose="02020603050405020304" pitchFamily="18" charset="0"/>
          </a:endParaRPr>
        </a:p>
      </dgm:t>
    </dgm:pt>
    <dgm:pt modelId="{1E28B29B-B379-41DA-A50C-A2DB1CE8DA03}" type="sibTrans" cxnId="{21478F30-1C0C-41C4-B9E7-2D478E5EDB25}">
      <dgm:prSet/>
      <dgm:spPr/>
      <dgm:t>
        <a:bodyPr/>
        <a:lstStyle/>
        <a:p>
          <a:endParaRPr lang="en-IN" sz="1400" b="0" dirty="0">
            <a:latin typeface="Times New Roman" panose="02020603050405020304" pitchFamily="18" charset="0"/>
            <a:cs typeface="Times New Roman" panose="02020603050405020304" pitchFamily="18" charset="0"/>
          </a:endParaRPr>
        </a:p>
      </dgm:t>
    </dgm:pt>
    <dgm:pt modelId="{1904981A-94B1-43AA-B003-F348C9B477AA}" type="pres">
      <dgm:prSet presAssocID="{8360B1C9-E4E6-487A-9B25-1987B74BA7A7}" presName="Name0" presStyleCnt="0">
        <dgm:presLayoutVars>
          <dgm:chPref val="1"/>
          <dgm:dir/>
          <dgm:animOne val="branch"/>
          <dgm:animLvl val="lvl"/>
          <dgm:resizeHandles val="exact"/>
        </dgm:presLayoutVars>
      </dgm:prSet>
      <dgm:spPr/>
    </dgm:pt>
    <dgm:pt modelId="{352F9BC6-BC87-4B7C-A817-4955A3FFD845}" type="pres">
      <dgm:prSet presAssocID="{3B058EF0-2EBC-46EF-B0AD-07B8A788C174}" presName="root1" presStyleCnt="0"/>
      <dgm:spPr/>
    </dgm:pt>
    <dgm:pt modelId="{5A3DC7E6-DAC5-4398-8E32-FE6FADFF554A}" type="pres">
      <dgm:prSet presAssocID="{3B058EF0-2EBC-46EF-B0AD-07B8A788C174}" presName="LevelOneTextNode" presStyleLbl="node0" presStyleIdx="0" presStyleCnt="1" custScaleX="56698" custScaleY="36259" custLinFactNeighborX="0">
        <dgm:presLayoutVars>
          <dgm:chPref val="3"/>
        </dgm:presLayoutVars>
      </dgm:prSet>
      <dgm:spPr/>
    </dgm:pt>
    <dgm:pt modelId="{1F868AFC-D6E8-4471-A053-6DCEC388C04A}" type="pres">
      <dgm:prSet presAssocID="{3B058EF0-2EBC-46EF-B0AD-07B8A788C174}" presName="level2hierChild" presStyleCnt="0"/>
      <dgm:spPr/>
    </dgm:pt>
    <dgm:pt modelId="{CCA5AD1B-B38D-4A32-BB5B-6C6DDC545501}" type="pres">
      <dgm:prSet presAssocID="{D91E7FB8-6DD0-44C4-90EB-C81A3C078B18}" presName="conn2-1" presStyleLbl="parChTrans1D2" presStyleIdx="0" presStyleCnt="3"/>
      <dgm:spPr/>
    </dgm:pt>
    <dgm:pt modelId="{D771EF8F-4DCA-47A4-AC75-F785FFCE647C}" type="pres">
      <dgm:prSet presAssocID="{D91E7FB8-6DD0-44C4-90EB-C81A3C078B18}" presName="connTx" presStyleLbl="parChTrans1D2" presStyleIdx="0" presStyleCnt="3"/>
      <dgm:spPr/>
    </dgm:pt>
    <dgm:pt modelId="{0972CB5D-5232-4F36-8E18-65B923B2DCB6}" type="pres">
      <dgm:prSet presAssocID="{E25840FE-5ABF-42D1-AAFA-058FEA8720D2}" presName="root2" presStyleCnt="0"/>
      <dgm:spPr/>
    </dgm:pt>
    <dgm:pt modelId="{7C28AFA3-86D7-4EBD-92E0-55A8301BC88D}" type="pres">
      <dgm:prSet presAssocID="{E25840FE-5ABF-42D1-AAFA-058FEA8720D2}" presName="LevelTwoTextNode" presStyleLbl="node2" presStyleIdx="0" presStyleCnt="3" custLinFactNeighborX="407" custLinFactNeighborY="1052">
        <dgm:presLayoutVars>
          <dgm:chPref val="3"/>
        </dgm:presLayoutVars>
      </dgm:prSet>
      <dgm:spPr/>
    </dgm:pt>
    <dgm:pt modelId="{58DAD990-DBDB-4F92-B01C-FC529BDB81C2}" type="pres">
      <dgm:prSet presAssocID="{E25840FE-5ABF-42D1-AAFA-058FEA8720D2}" presName="level3hierChild" presStyleCnt="0"/>
      <dgm:spPr/>
    </dgm:pt>
    <dgm:pt modelId="{367026D0-F96A-4AAD-A8EF-EC31992CC32E}" type="pres">
      <dgm:prSet presAssocID="{C04C8CF2-8F8B-451B-A2D1-3B93D6048D21}" presName="conn2-1" presStyleLbl="parChTrans1D3" presStyleIdx="0" presStyleCnt="3"/>
      <dgm:spPr/>
    </dgm:pt>
    <dgm:pt modelId="{76955BB1-B2F3-4E51-A019-17974699AA3C}" type="pres">
      <dgm:prSet presAssocID="{C04C8CF2-8F8B-451B-A2D1-3B93D6048D21}" presName="connTx" presStyleLbl="parChTrans1D3" presStyleIdx="0" presStyleCnt="3"/>
      <dgm:spPr/>
    </dgm:pt>
    <dgm:pt modelId="{006BE71F-B2FD-47A8-B4BD-8A32B240EDBE}" type="pres">
      <dgm:prSet presAssocID="{5B6D632D-812B-4F70-8ED7-676A42DFA1F5}" presName="root2" presStyleCnt="0"/>
      <dgm:spPr/>
    </dgm:pt>
    <dgm:pt modelId="{F5371732-CBEA-4AD6-A1CD-1DB83DFCE5E2}" type="pres">
      <dgm:prSet presAssocID="{5B6D632D-812B-4F70-8ED7-676A42DFA1F5}" presName="LevelTwoTextNode" presStyleLbl="node3" presStyleIdx="0" presStyleCnt="3">
        <dgm:presLayoutVars>
          <dgm:chPref val="3"/>
        </dgm:presLayoutVars>
      </dgm:prSet>
      <dgm:spPr/>
    </dgm:pt>
    <dgm:pt modelId="{3ED8FA09-3FE1-411B-AF91-DD15D364C8BB}" type="pres">
      <dgm:prSet presAssocID="{5B6D632D-812B-4F70-8ED7-676A42DFA1F5}" presName="level3hierChild" presStyleCnt="0"/>
      <dgm:spPr/>
    </dgm:pt>
    <dgm:pt modelId="{F4254C10-0CE9-4DCA-A04A-551280EFEBB7}" type="pres">
      <dgm:prSet presAssocID="{3B030B80-C0A6-4CAB-B737-B3D17BCE4DEE}" presName="conn2-1" presStyleLbl="parChTrans1D2" presStyleIdx="1" presStyleCnt="3"/>
      <dgm:spPr/>
    </dgm:pt>
    <dgm:pt modelId="{E793D873-FA12-4F4C-A417-A3D1FD3CB5FB}" type="pres">
      <dgm:prSet presAssocID="{3B030B80-C0A6-4CAB-B737-B3D17BCE4DEE}" presName="connTx" presStyleLbl="parChTrans1D2" presStyleIdx="1" presStyleCnt="3"/>
      <dgm:spPr/>
    </dgm:pt>
    <dgm:pt modelId="{548AE527-D5D3-44FA-B5C4-02F512E1206C}" type="pres">
      <dgm:prSet presAssocID="{EB66C7DE-9FF5-4081-9C26-D2FCB8B7BED9}" presName="root2" presStyleCnt="0"/>
      <dgm:spPr/>
    </dgm:pt>
    <dgm:pt modelId="{9FABDE2F-B0E7-4117-86D4-9283AD3B849F}" type="pres">
      <dgm:prSet presAssocID="{EB66C7DE-9FF5-4081-9C26-D2FCB8B7BED9}" presName="LevelTwoTextNode" presStyleLbl="node2" presStyleIdx="1" presStyleCnt="3">
        <dgm:presLayoutVars>
          <dgm:chPref val="3"/>
        </dgm:presLayoutVars>
      </dgm:prSet>
      <dgm:spPr/>
    </dgm:pt>
    <dgm:pt modelId="{470F80C7-1479-4A91-926F-FABEF3494A41}" type="pres">
      <dgm:prSet presAssocID="{EB66C7DE-9FF5-4081-9C26-D2FCB8B7BED9}" presName="level3hierChild" presStyleCnt="0"/>
      <dgm:spPr/>
    </dgm:pt>
    <dgm:pt modelId="{E6A91D5D-7640-4772-9AE3-05785762D35B}" type="pres">
      <dgm:prSet presAssocID="{AE2F1FB0-2C9C-4983-B9AC-B2970DB87F8B}" presName="conn2-1" presStyleLbl="parChTrans1D3" presStyleIdx="1" presStyleCnt="3"/>
      <dgm:spPr/>
    </dgm:pt>
    <dgm:pt modelId="{3B484BB1-D36A-497B-8EFA-EC5E79C7A50B}" type="pres">
      <dgm:prSet presAssocID="{AE2F1FB0-2C9C-4983-B9AC-B2970DB87F8B}" presName="connTx" presStyleLbl="parChTrans1D3" presStyleIdx="1" presStyleCnt="3"/>
      <dgm:spPr/>
    </dgm:pt>
    <dgm:pt modelId="{C872DDF2-6A11-44D4-AFFE-B4D7AC3A14DD}" type="pres">
      <dgm:prSet presAssocID="{2D0EB71C-B7EF-4792-8AEC-56024B3BD128}" presName="root2" presStyleCnt="0"/>
      <dgm:spPr/>
    </dgm:pt>
    <dgm:pt modelId="{DBA83E30-436A-4A26-8A88-842D041842EC}" type="pres">
      <dgm:prSet presAssocID="{2D0EB71C-B7EF-4792-8AEC-56024B3BD128}" presName="LevelTwoTextNode" presStyleLbl="node3" presStyleIdx="1" presStyleCnt="3">
        <dgm:presLayoutVars>
          <dgm:chPref val="3"/>
        </dgm:presLayoutVars>
      </dgm:prSet>
      <dgm:spPr/>
    </dgm:pt>
    <dgm:pt modelId="{C94D27EC-1875-45DF-BE48-A3B406D672F8}" type="pres">
      <dgm:prSet presAssocID="{2D0EB71C-B7EF-4792-8AEC-56024B3BD128}" presName="level3hierChild" presStyleCnt="0"/>
      <dgm:spPr/>
    </dgm:pt>
    <dgm:pt modelId="{50F48125-D647-4212-BA27-B786DB03EBBE}" type="pres">
      <dgm:prSet presAssocID="{18184271-AC7A-447F-B543-6265B96C0EFB}" presName="conn2-1" presStyleLbl="parChTrans1D2" presStyleIdx="2" presStyleCnt="3"/>
      <dgm:spPr/>
    </dgm:pt>
    <dgm:pt modelId="{F6BAC38C-8A97-4FE0-B8E1-43C3A1B56A48}" type="pres">
      <dgm:prSet presAssocID="{18184271-AC7A-447F-B543-6265B96C0EFB}" presName="connTx" presStyleLbl="parChTrans1D2" presStyleIdx="2" presStyleCnt="3"/>
      <dgm:spPr/>
    </dgm:pt>
    <dgm:pt modelId="{007381A9-CF51-46B8-97DE-A86550FF361A}" type="pres">
      <dgm:prSet presAssocID="{9DB34B48-3436-40C8-A7C3-797E833768CE}" presName="root2" presStyleCnt="0"/>
      <dgm:spPr/>
    </dgm:pt>
    <dgm:pt modelId="{C7AA591A-7A3A-46F5-80C8-95642C4D5935}" type="pres">
      <dgm:prSet presAssocID="{9DB34B48-3436-40C8-A7C3-797E833768CE}" presName="LevelTwoTextNode" presStyleLbl="node2" presStyleIdx="2" presStyleCnt="3">
        <dgm:presLayoutVars>
          <dgm:chPref val="3"/>
        </dgm:presLayoutVars>
      </dgm:prSet>
      <dgm:spPr/>
    </dgm:pt>
    <dgm:pt modelId="{C281F30A-9351-4FB5-8C98-790A377CB714}" type="pres">
      <dgm:prSet presAssocID="{9DB34B48-3436-40C8-A7C3-797E833768CE}" presName="level3hierChild" presStyleCnt="0"/>
      <dgm:spPr/>
    </dgm:pt>
    <dgm:pt modelId="{CC0413BB-9D83-472B-8FED-2DFB3CAFC362}" type="pres">
      <dgm:prSet presAssocID="{795D7811-7C83-4DCE-A19B-9C8E8812CF9C}" presName="conn2-1" presStyleLbl="parChTrans1D3" presStyleIdx="2" presStyleCnt="3"/>
      <dgm:spPr/>
    </dgm:pt>
    <dgm:pt modelId="{265A4331-6470-4D9D-BB79-B5376B3878E0}" type="pres">
      <dgm:prSet presAssocID="{795D7811-7C83-4DCE-A19B-9C8E8812CF9C}" presName="connTx" presStyleLbl="parChTrans1D3" presStyleIdx="2" presStyleCnt="3"/>
      <dgm:spPr/>
    </dgm:pt>
    <dgm:pt modelId="{8A387D62-6647-47F2-AA8D-3BD850F8B2D1}" type="pres">
      <dgm:prSet presAssocID="{8391547D-A7DE-4B8E-8E1F-137E15D13008}" presName="root2" presStyleCnt="0"/>
      <dgm:spPr/>
    </dgm:pt>
    <dgm:pt modelId="{C08A7D2F-4703-4082-A1FE-0E60AA38DFCE}" type="pres">
      <dgm:prSet presAssocID="{8391547D-A7DE-4B8E-8E1F-137E15D13008}" presName="LevelTwoTextNode" presStyleLbl="node3" presStyleIdx="2" presStyleCnt="3">
        <dgm:presLayoutVars>
          <dgm:chPref val="3"/>
        </dgm:presLayoutVars>
      </dgm:prSet>
      <dgm:spPr/>
    </dgm:pt>
    <dgm:pt modelId="{3D06F141-68E5-437B-9AD5-823C0E64EA43}" type="pres">
      <dgm:prSet presAssocID="{8391547D-A7DE-4B8E-8E1F-137E15D13008}" presName="level3hierChild" presStyleCnt="0"/>
      <dgm:spPr/>
    </dgm:pt>
  </dgm:ptLst>
  <dgm:cxnLst>
    <dgm:cxn modelId="{F0FDEE03-CB62-4835-A8A2-916D0F5ABC79}" type="presOf" srcId="{C04C8CF2-8F8B-451B-A2D1-3B93D6048D21}" destId="{367026D0-F96A-4AAD-A8EF-EC31992CC32E}" srcOrd="0" destOrd="0" presId="urn:microsoft.com/office/officeart/2008/layout/HorizontalMultiLevelHierarchy"/>
    <dgm:cxn modelId="{5BEA9019-AEB1-4164-99F8-9F7E66D4B416}" type="presOf" srcId="{3B058EF0-2EBC-46EF-B0AD-07B8A788C174}" destId="{5A3DC7E6-DAC5-4398-8E32-FE6FADFF554A}" srcOrd="0" destOrd="0" presId="urn:microsoft.com/office/officeart/2008/layout/HorizontalMultiLevelHierarchy"/>
    <dgm:cxn modelId="{BDE3C81A-3B9E-4E04-8B1D-5DBB3AE9A858}" type="presOf" srcId="{18184271-AC7A-447F-B543-6265B96C0EFB}" destId="{F6BAC38C-8A97-4FE0-B8E1-43C3A1B56A48}" srcOrd="1" destOrd="0" presId="urn:microsoft.com/office/officeart/2008/layout/HorizontalMultiLevelHierarchy"/>
    <dgm:cxn modelId="{B14C8421-AEEE-438C-9366-4F45A0D376C6}" srcId="{EB66C7DE-9FF5-4081-9C26-D2FCB8B7BED9}" destId="{2D0EB71C-B7EF-4792-8AEC-56024B3BD128}" srcOrd="0" destOrd="0" parTransId="{AE2F1FB0-2C9C-4983-B9AC-B2970DB87F8B}" sibTransId="{3AD7DC62-6047-40B6-A2D2-94423FFE946D}"/>
    <dgm:cxn modelId="{061FC423-14AE-40EF-A9D7-ED27A1E95005}" type="presOf" srcId="{EB66C7DE-9FF5-4081-9C26-D2FCB8B7BED9}" destId="{9FABDE2F-B0E7-4117-86D4-9283AD3B849F}" srcOrd="0" destOrd="0" presId="urn:microsoft.com/office/officeart/2008/layout/HorizontalMultiLevelHierarchy"/>
    <dgm:cxn modelId="{CC7D1C30-C48F-446B-9536-72A81165EF29}" srcId="{3B058EF0-2EBC-46EF-B0AD-07B8A788C174}" destId="{9DB34B48-3436-40C8-A7C3-797E833768CE}" srcOrd="2" destOrd="0" parTransId="{18184271-AC7A-447F-B543-6265B96C0EFB}" sibTransId="{D4BD8C78-B2FB-48AC-A21E-F9F1F0A2E2A7}"/>
    <dgm:cxn modelId="{21478F30-1C0C-41C4-B9E7-2D478E5EDB25}" srcId="{9DB34B48-3436-40C8-A7C3-797E833768CE}" destId="{8391547D-A7DE-4B8E-8E1F-137E15D13008}" srcOrd="0" destOrd="0" parTransId="{795D7811-7C83-4DCE-A19B-9C8E8812CF9C}" sibTransId="{1E28B29B-B379-41DA-A50C-A2DB1CE8DA03}"/>
    <dgm:cxn modelId="{414CFB5B-CC29-4009-981E-234347F9F916}" type="presOf" srcId="{8391547D-A7DE-4B8E-8E1F-137E15D13008}" destId="{C08A7D2F-4703-4082-A1FE-0E60AA38DFCE}" srcOrd="0" destOrd="0" presId="urn:microsoft.com/office/officeart/2008/layout/HorizontalMultiLevelHierarchy"/>
    <dgm:cxn modelId="{8971315D-5748-4B23-97EE-77D0FD91E882}" type="presOf" srcId="{AE2F1FB0-2C9C-4983-B9AC-B2970DB87F8B}" destId="{E6A91D5D-7640-4772-9AE3-05785762D35B}" srcOrd="0" destOrd="0" presId="urn:microsoft.com/office/officeart/2008/layout/HorizontalMultiLevelHierarchy"/>
    <dgm:cxn modelId="{80858C5D-C12C-41C7-B638-810025AA1629}" type="presOf" srcId="{9DB34B48-3436-40C8-A7C3-797E833768CE}" destId="{C7AA591A-7A3A-46F5-80C8-95642C4D5935}" srcOrd="0" destOrd="0" presId="urn:microsoft.com/office/officeart/2008/layout/HorizontalMultiLevelHierarchy"/>
    <dgm:cxn modelId="{594F1542-C4E2-43D8-8E5E-E8E43CDED973}" type="presOf" srcId="{2D0EB71C-B7EF-4792-8AEC-56024B3BD128}" destId="{DBA83E30-436A-4A26-8A88-842D041842EC}" srcOrd="0" destOrd="0" presId="urn:microsoft.com/office/officeart/2008/layout/HorizontalMultiLevelHierarchy"/>
    <dgm:cxn modelId="{9F7EF04B-4934-45E1-9242-6F537526CB05}" type="presOf" srcId="{D91E7FB8-6DD0-44C4-90EB-C81A3C078B18}" destId="{D771EF8F-4DCA-47A4-AC75-F785FFCE647C}" srcOrd="1" destOrd="0" presId="urn:microsoft.com/office/officeart/2008/layout/HorizontalMultiLevelHierarchy"/>
    <dgm:cxn modelId="{5EDAE46E-FDC2-4549-9489-C3DDAEFEF40E}" srcId="{8360B1C9-E4E6-487A-9B25-1987B74BA7A7}" destId="{3B058EF0-2EBC-46EF-B0AD-07B8A788C174}" srcOrd="0" destOrd="0" parTransId="{483D3AE3-3846-47CE-A474-AE9449D0E04B}" sibTransId="{EDF1A9AA-7111-4EE3-AEE1-F489DD01AE73}"/>
    <dgm:cxn modelId="{055D8475-3587-4A57-9EDA-B81DBEEB67F8}" type="presOf" srcId="{3B030B80-C0A6-4CAB-B737-B3D17BCE4DEE}" destId="{F4254C10-0CE9-4DCA-A04A-551280EFEBB7}" srcOrd="0" destOrd="0" presId="urn:microsoft.com/office/officeart/2008/layout/HorizontalMultiLevelHierarchy"/>
    <dgm:cxn modelId="{75CBBB7F-D0A8-44F5-98B0-90FAF656ED52}" type="presOf" srcId="{795D7811-7C83-4DCE-A19B-9C8E8812CF9C}" destId="{CC0413BB-9D83-472B-8FED-2DFB3CAFC362}" srcOrd="0" destOrd="0" presId="urn:microsoft.com/office/officeart/2008/layout/HorizontalMultiLevelHierarchy"/>
    <dgm:cxn modelId="{D0DFC783-69F1-4157-8347-B1FC907B7E89}" type="presOf" srcId="{8360B1C9-E4E6-487A-9B25-1987B74BA7A7}" destId="{1904981A-94B1-43AA-B003-F348C9B477AA}" srcOrd="0" destOrd="0" presId="urn:microsoft.com/office/officeart/2008/layout/HorizontalMultiLevelHierarchy"/>
    <dgm:cxn modelId="{B4638B8B-A7A8-4DE4-9C2B-B98CCB26C6E6}" type="presOf" srcId="{AE2F1FB0-2C9C-4983-B9AC-B2970DB87F8B}" destId="{3B484BB1-D36A-497B-8EFA-EC5E79C7A50B}" srcOrd="1" destOrd="0" presId="urn:microsoft.com/office/officeart/2008/layout/HorizontalMultiLevelHierarchy"/>
    <dgm:cxn modelId="{F3FAA58F-722C-4D5F-88BA-63D724420951}" srcId="{3B058EF0-2EBC-46EF-B0AD-07B8A788C174}" destId="{E25840FE-5ABF-42D1-AAFA-058FEA8720D2}" srcOrd="0" destOrd="0" parTransId="{D91E7FB8-6DD0-44C4-90EB-C81A3C078B18}" sibTransId="{1D4A5C8C-E6D4-4748-9368-103634054C91}"/>
    <dgm:cxn modelId="{0780E7A8-5D6C-413F-BB56-41C72630F746}" srcId="{3B058EF0-2EBC-46EF-B0AD-07B8A788C174}" destId="{EB66C7DE-9FF5-4081-9C26-D2FCB8B7BED9}" srcOrd="1" destOrd="0" parTransId="{3B030B80-C0A6-4CAB-B737-B3D17BCE4DEE}" sibTransId="{A8F8CCB4-1E33-4B69-B2AC-2D4420FD5A40}"/>
    <dgm:cxn modelId="{FC0232B1-3D27-4944-99FF-C943E4944B8D}" type="presOf" srcId="{3B030B80-C0A6-4CAB-B737-B3D17BCE4DEE}" destId="{E793D873-FA12-4F4C-A417-A3D1FD3CB5FB}" srcOrd="1" destOrd="0" presId="urn:microsoft.com/office/officeart/2008/layout/HorizontalMultiLevelHierarchy"/>
    <dgm:cxn modelId="{FB9F02C3-EC04-4C74-93EE-4BD83D193D12}" type="presOf" srcId="{18184271-AC7A-447F-B543-6265B96C0EFB}" destId="{50F48125-D647-4212-BA27-B786DB03EBBE}" srcOrd="0" destOrd="0" presId="urn:microsoft.com/office/officeart/2008/layout/HorizontalMultiLevelHierarchy"/>
    <dgm:cxn modelId="{A83425C5-EA0D-499B-853E-D2A8DB71EE77}" srcId="{E25840FE-5ABF-42D1-AAFA-058FEA8720D2}" destId="{5B6D632D-812B-4F70-8ED7-676A42DFA1F5}" srcOrd="0" destOrd="0" parTransId="{C04C8CF2-8F8B-451B-A2D1-3B93D6048D21}" sibTransId="{FB2D61E0-D101-466E-A3D6-BA7ADD95070F}"/>
    <dgm:cxn modelId="{B9B9ADCB-A7AA-4BCF-B7C6-79FAC3765A17}" type="presOf" srcId="{5B6D632D-812B-4F70-8ED7-676A42DFA1F5}" destId="{F5371732-CBEA-4AD6-A1CD-1DB83DFCE5E2}" srcOrd="0" destOrd="0" presId="urn:microsoft.com/office/officeart/2008/layout/HorizontalMultiLevelHierarchy"/>
    <dgm:cxn modelId="{C851F6D8-4A33-4FEC-B5F3-5AC2F46FA4A0}" type="presOf" srcId="{C04C8CF2-8F8B-451B-A2D1-3B93D6048D21}" destId="{76955BB1-B2F3-4E51-A019-17974699AA3C}" srcOrd="1" destOrd="0" presId="urn:microsoft.com/office/officeart/2008/layout/HorizontalMultiLevelHierarchy"/>
    <dgm:cxn modelId="{B92F0CDC-4E62-4ED6-BF2B-A22ED0C6BF95}" type="presOf" srcId="{E25840FE-5ABF-42D1-AAFA-058FEA8720D2}" destId="{7C28AFA3-86D7-4EBD-92E0-55A8301BC88D}" srcOrd="0" destOrd="0" presId="urn:microsoft.com/office/officeart/2008/layout/HorizontalMultiLevelHierarchy"/>
    <dgm:cxn modelId="{5218B3F8-9419-4EA4-8C1A-FEE74C3DE76C}" type="presOf" srcId="{795D7811-7C83-4DCE-A19B-9C8E8812CF9C}" destId="{265A4331-6470-4D9D-BB79-B5376B3878E0}" srcOrd="1" destOrd="0" presId="urn:microsoft.com/office/officeart/2008/layout/HorizontalMultiLevelHierarchy"/>
    <dgm:cxn modelId="{7F0053FE-E27D-442E-8CC4-64FFE05BE497}" type="presOf" srcId="{D91E7FB8-6DD0-44C4-90EB-C81A3C078B18}" destId="{CCA5AD1B-B38D-4A32-BB5B-6C6DDC545501}" srcOrd="0" destOrd="0" presId="urn:microsoft.com/office/officeart/2008/layout/HorizontalMultiLevelHierarchy"/>
    <dgm:cxn modelId="{6B2317CD-F869-4F4C-874C-351D6E6D629F}" type="presParOf" srcId="{1904981A-94B1-43AA-B003-F348C9B477AA}" destId="{352F9BC6-BC87-4B7C-A817-4955A3FFD845}" srcOrd="0" destOrd="0" presId="urn:microsoft.com/office/officeart/2008/layout/HorizontalMultiLevelHierarchy"/>
    <dgm:cxn modelId="{8E8860DC-1302-4AFE-B905-4189EC2A7C7A}" type="presParOf" srcId="{352F9BC6-BC87-4B7C-A817-4955A3FFD845}" destId="{5A3DC7E6-DAC5-4398-8E32-FE6FADFF554A}" srcOrd="0" destOrd="0" presId="urn:microsoft.com/office/officeart/2008/layout/HorizontalMultiLevelHierarchy"/>
    <dgm:cxn modelId="{F9ED6F85-E003-42F9-AA3C-D220E1F03A6B}" type="presParOf" srcId="{352F9BC6-BC87-4B7C-A817-4955A3FFD845}" destId="{1F868AFC-D6E8-4471-A053-6DCEC388C04A}" srcOrd="1" destOrd="0" presId="urn:microsoft.com/office/officeart/2008/layout/HorizontalMultiLevelHierarchy"/>
    <dgm:cxn modelId="{178A36BF-5E7D-4B24-9CA9-A41F71B4D8C4}" type="presParOf" srcId="{1F868AFC-D6E8-4471-A053-6DCEC388C04A}" destId="{CCA5AD1B-B38D-4A32-BB5B-6C6DDC545501}" srcOrd="0" destOrd="0" presId="urn:microsoft.com/office/officeart/2008/layout/HorizontalMultiLevelHierarchy"/>
    <dgm:cxn modelId="{49B28AFD-4E2C-4724-9AD1-479206F5B646}" type="presParOf" srcId="{CCA5AD1B-B38D-4A32-BB5B-6C6DDC545501}" destId="{D771EF8F-4DCA-47A4-AC75-F785FFCE647C}" srcOrd="0" destOrd="0" presId="urn:microsoft.com/office/officeart/2008/layout/HorizontalMultiLevelHierarchy"/>
    <dgm:cxn modelId="{A71D867A-A620-435D-9273-BBFB85BC0A6C}" type="presParOf" srcId="{1F868AFC-D6E8-4471-A053-6DCEC388C04A}" destId="{0972CB5D-5232-4F36-8E18-65B923B2DCB6}" srcOrd="1" destOrd="0" presId="urn:microsoft.com/office/officeart/2008/layout/HorizontalMultiLevelHierarchy"/>
    <dgm:cxn modelId="{E623FD5C-7B3C-4941-A2E1-3D7557185812}" type="presParOf" srcId="{0972CB5D-5232-4F36-8E18-65B923B2DCB6}" destId="{7C28AFA3-86D7-4EBD-92E0-55A8301BC88D}" srcOrd="0" destOrd="0" presId="urn:microsoft.com/office/officeart/2008/layout/HorizontalMultiLevelHierarchy"/>
    <dgm:cxn modelId="{89DC6DEC-5D80-41EC-862E-14F7A59DAEF2}" type="presParOf" srcId="{0972CB5D-5232-4F36-8E18-65B923B2DCB6}" destId="{58DAD990-DBDB-4F92-B01C-FC529BDB81C2}" srcOrd="1" destOrd="0" presId="urn:microsoft.com/office/officeart/2008/layout/HorizontalMultiLevelHierarchy"/>
    <dgm:cxn modelId="{561E56D2-6C8F-4F23-8876-96F446D167F3}" type="presParOf" srcId="{58DAD990-DBDB-4F92-B01C-FC529BDB81C2}" destId="{367026D0-F96A-4AAD-A8EF-EC31992CC32E}" srcOrd="0" destOrd="0" presId="urn:microsoft.com/office/officeart/2008/layout/HorizontalMultiLevelHierarchy"/>
    <dgm:cxn modelId="{10E91F88-A10D-4389-9D64-917F106EDA79}" type="presParOf" srcId="{367026D0-F96A-4AAD-A8EF-EC31992CC32E}" destId="{76955BB1-B2F3-4E51-A019-17974699AA3C}" srcOrd="0" destOrd="0" presId="urn:microsoft.com/office/officeart/2008/layout/HorizontalMultiLevelHierarchy"/>
    <dgm:cxn modelId="{D4B1D919-9665-42DE-B330-A65268FFE9AC}" type="presParOf" srcId="{58DAD990-DBDB-4F92-B01C-FC529BDB81C2}" destId="{006BE71F-B2FD-47A8-B4BD-8A32B240EDBE}" srcOrd="1" destOrd="0" presId="urn:microsoft.com/office/officeart/2008/layout/HorizontalMultiLevelHierarchy"/>
    <dgm:cxn modelId="{02260ABB-C48E-4097-8560-072F69FADA57}" type="presParOf" srcId="{006BE71F-B2FD-47A8-B4BD-8A32B240EDBE}" destId="{F5371732-CBEA-4AD6-A1CD-1DB83DFCE5E2}" srcOrd="0" destOrd="0" presId="urn:microsoft.com/office/officeart/2008/layout/HorizontalMultiLevelHierarchy"/>
    <dgm:cxn modelId="{1AE73E03-5995-4577-813C-4B61807B4093}" type="presParOf" srcId="{006BE71F-B2FD-47A8-B4BD-8A32B240EDBE}" destId="{3ED8FA09-3FE1-411B-AF91-DD15D364C8BB}" srcOrd="1" destOrd="0" presId="urn:microsoft.com/office/officeart/2008/layout/HorizontalMultiLevelHierarchy"/>
    <dgm:cxn modelId="{18859A79-05D1-45B1-8097-927485C84CA6}" type="presParOf" srcId="{1F868AFC-D6E8-4471-A053-6DCEC388C04A}" destId="{F4254C10-0CE9-4DCA-A04A-551280EFEBB7}" srcOrd="2" destOrd="0" presId="urn:microsoft.com/office/officeart/2008/layout/HorizontalMultiLevelHierarchy"/>
    <dgm:cxn modelId="{9C854FBE-854D-4C94-BA1F-30B9CF1106CD}" type="presParOf" srcId="{F4254C10-0CE9-4DCA-A04A-551280EFEBB7}" destId="{E793D873-FA12-4F4C-A417-A3D1FD3CB5FB}" srcOrd="0" destOrd="0" presId="urn:microsoft.com/office/officeart/2008/layout/HorizontalMultiLevelHierarchy"/>
    <dgm:cxn modelId="{528C299E-2D51-402A-9457-53ADC66E0ECA}" type="presParOf" srcId="{1F868AFC-D6E8-4471-A053-6DCEC388C04A}" destId="{548AE527-D5D3-44FA-B5C4-02F512E1206C}" srcOrd="3" destOrd="0" presId="urn:microsoft.com/office/officeart/2008/layout/HorizontalMultiLevelHierarchy"/>
    <dgm:cxn modelId="{EC91C352-A62C-4C81-A31A-71D8787613B3}" type="presParOf" srcId="{548AE527-D5D3-44FA-B5C4-02F512E1206C}" destId="{9FABDE2F-B0E7-4117-86D4-9283AD3B849F}" srcOrd="0" destOrd="0" presId="urn:microsoft.com/office/officeart/2008/layout/HorizontalMultiLevelHierarchy"/>
    <dgm:cxn modelId="{D85B6459-97FF-4E41-BFA4-6536F8A3E971}" type="presParOf" srcId="{548AE527-D5D3-44FA-B5C4-02F512E1206C}" destId="{470F80C7-1479-4A91-926F-FABEF3494A41}" srcOrd="1" destOrd="0" presId="urn:microsoft.com/office/officeart/2008/layout/HorizontalMultiLevelHierarchy"/>
    <dgm:cxn modelId="{9C89E494-D757-493A-BA75-06634B00F553}" type="presParOf" srcId="{470F80C7-1479-4A91-926F-FABEF3494A41}" destId="{E6A91D5D-7640-4772-9AE3-05785762D35B}" srcOrd="0" destOrd="0" presId="urn:microsoft.com/office/officeart/2008/layout/HorizontalMultiLevelHierarchy"/>
    <dgm:cxn modelId="{2B6583A5-1CFC-4834-A6EA-57AF222B61F2}" type="presParOf" srcId="{E6A91D5D-7640-4772-9AE3-05785762D35B}" destId="{3B484BB1-D36A-497B-8EFA-EC5E79C7A50B}" srcOrd="0" destOrd="0" presId="urn:microsoft.com/office/officeart/2008/layout/HorizontalMultiLevelHierarchy"/>
    <dgm:cxn modelId="{7775377C-E243-48A0-8389-CD475CDE6772}" type="presParOf" srcId="{470F80C7-1479-4A91-926F-FABEF3494A41}" destId="{C872DDF2-6A11-44D4-AFFE-B4D7AC3A14DD}" srcOrd="1" destOrd="0" presId="urn:microsoft.com/office/officeart/2008/layout/HorizontalMultiLevelHierarchy"/>
    <dgm:cxn modelId="{4A691205-9B70-4BCC-803B-07461F5F42E7}" type="presParOf" srcId="{C872DDF2-6A11-44D4-AFFE-B4D7AC3A14DD}" destId="{DBA83E30-436A-4A26-8A88-842D041842EC}" srcOrd="0" destOrd="0" presId="urn:microsoft.com/office/officeart/2008/layout/HorizontalMultiLevelHierarchy"/>
    <dgm:cxn modelId="{F2E7BE2C-2407-42AE-9A8E-36E18DBA3924}" type="presParOf" srcId="{C872DDF2-6A11-44D4-AFFE-B4D7AC3A14DD}" destId="{C94D27EC-1875-45DF-BE48-A3B406D672F8}" srcOrd="1" destOrd="0" presId="urn:microsoft.com/office/officeart/2008/layout/HorizontalMultiLevelHierarchy"/>
    <dgm:cxn modelId="{246C2B24-74BE-437B-AED2-5E090355A1E5}" type="presParOf" srcId="{1F868AFC-D6E8-4471-A053-6DCEC388C04A}" destId="{50F48125-D647-4212-BA27-B786DB03EBBE}" srcOrd="4" destOrd="0" presId="urn:microsoft.com/office/officeart/2008/layout/HorizontalMultiLevelHierarchy"/>
    <dgm:cxn modelId="{BEF2A251-A2FE-42EC-900D-DE282E37F3A6}" type="presParOf" srcId="{50F48125-D647-4212-BA27-B786DB03EBBE}" destId="{F6BAC38C-8A97-4FE0-B8E1-43C3A1B56A48}" srcOrd="0" destOrd="0" presId="urn:microsoft.com/office/officeart/2008/layout/HorizontalMultiLevelHierarchy"/>
    <dgm:cxn modelId="{EBCD0C2B-BB6E-4071-8C88-03FC5EBB8EE4}" type="presParOf" srcId="{1F868AFC-D6E8-4471-A053-6DCEC388C04A}" destId="{007381A9-CF51-46B8-97DE-A86550FF361A}" srcOrd="5" destOrd="0" presId="urn:microsoft.com/office/officeart/2008/layout/HorizontalMultiLevelHierarchy"/>
    <dgm:cxn modelId="{301F56F4-AA2E-4455-B9B1-9B3B3233E5DC}" type="presParOf" srcId="{007381A9-CF51-46B8-97DE-A86550FF361A}" destId="{C7AA591A-7A3A-46F5-80C8-95642C4D5935}" srcOrd="0" destOrd="0" presId="urn:microsoft.com/office/officeart/2008/layout/HorizontalMultiLevelHierarchy"/>
    <dgm:cxn modelId="{C9AD9EBC-B780-4DA6-B697-15460E9F4B62}" type="presParOf" srcId="{007381A9-CF51-46B8-97DE-A86550FF361A}" destId="{C281F30A-9351-4FB5-8C98-790A377CB714}" srcOrd="1" destOrd="0" presId="urn:microsoft.com/office/officeart/2008/layout/HorizontalMultiLevelHierarchy"/>
    <dgm:cxn modelId="{0AB96301-9731-48CC-8963-CF19D800A01E}" type="presParOf" srcId="{C281F30A-9351-4FB5-8C98-790A377CB714}" destId="{CC0413BB-9D83-472B-8FED-2DFB3CAFC362}" srcOrd="0" destOrd="0" presId="urn:microsoft.com/office/officeart/2008/layout/HorizontalMultiLevelHierarchy"/>
    <dgm:cxn modelId="{75ECCAB8-6278-4A83-AD74-2300A23A5265}" type="presParOf" srcId="{CC0413BB-9D83-472B-8FED-2DFB3CAFC362}" destId="{265A4331-6470-4D9D-BB79-B5376B3878E0}" srcOrd="0" destOrd="0" presId="urn:microsoft.com/office/officeart/2008/layout/HorizontalMultiLevelHierarchy"/>
    <dgm:cxn modelId="{FC48C8F7-D3F3-4743-86B8-59524AD6ADEF}" type="presParOf" srcId="{C281F30A-9351-4FB5-8C98-790A377CB714}" destId="{8A387D62-6647-47F2-AA8D-3BD850F8B2D1}" srcOrd="1" destOrd="0" presId="urn:microsoft.com/office/officeart/2008/layout/HorizontalMultiLevelHierarchy"/>
    <dgm:cxn modelId="{0DF75B16-0784-499E-A1E8-8F2AD6E29054}" type="presParOf" srcId="{8A387D62-6647-47F2-AA8D-3BD850F8B2D1}" destId="{C08A7D2F-4703-4082-A1FE-0E60AA38DFCE}" srcOrd="0" destOrd="0" presId="urn:microsoft.com/office/officeart/2008/layout/HorizontalMultiLevelHierarchy"/>
    <dgm:cxn modelId="{1F0097EC-7AFA-447B-8A5B-34110F1ED284}" type="presParOf" srcId="{8A387D62-6647-47F2-AA8D-3BD850F8B2D1}" destId="{3D06F141-68E5-437B-9AD5-823C0E64EA43}"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BDC851-07AB-4A8D-B934-66A2A2062A9A}"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1C28F627-D539-426B-8C89-624C426B8DA8}">
      <dgm:prSet phldrT="[Text]" custT="1"/>
      <dgm:spPr>
        <a:ln w="28575">
          <a:solidFill>
            <a:srgbClr val="FF0000"/>
          </a:solidFill>
        </a:ln>
      </dgm:spPr>
      <dgm:t>
        <a:bodyPr/>
        <a:lstStyle/>
        <a:p>
          <a:r>
            <a:rPr lang="en-US" altLang="en-US" sz="2400" b="1" dirty="0">
              <a:latin typeface="+mn-lt"/>
            </a:rPr>
            <a:t>What is the evidence for the benefit of using lactose-free nutrition </a:t>
          </a:r>
          <a:br>
            <a:rPr lang="en-US" altLang="en-US" sz="2400" b="1" dirty="0">
              <a:latin typeface="+mn-lt"/>
            </a:rPr>
          </a:br>
          <a:r>
            <a:rPr lang="en-US" altLang="en-US" sz="2400" b="1" dirty="0">
              <a:latin typeface="+mn-lt"/>
            </a:rPr>
            <a:t>in diarrhea? </a:t>
          </a:r>
          <a:endParaRPr lang="en-US" sz="2400" dirty="0"/>
        </a:p>
      </dgm:t>
    </dgm:pt>
    <dgm:pt modelId="{D62B6464-12EF-41B8-A68E-050C6700C2D8}" type="parTrans" cxnId="{58B76146-94B8-49FA-A090-3BAA04488689}">
      <dgm:prSet/>
      <dgm:spPr/>
      <dgm:t>
        <a:bodyPr/>
        <a:lstStyle/>
        <a:p>
          <a:endParaRPr lang="en-US"/>
        </a:p>
      </dgm:t>
    </dgm:pt>
    <dgm:pt modelId="{57EDED80-8146-49AA-86F7-CCDD3AE5B1C2}" type="sibTrans" cxnId="{58B76146-94B8-49FA-A090-3BAA04488689}">
      <dgm:prSet/>
      <dgm:spPr/>
      <dgm:t>
        <a:bodyPr/>
        <a:lstStyle/>
        <a:p>
          <a:endParaRPr lang="en-US"/>
        </a:p>
      </dgm:t>
    </dgm:pt>
    <dgm:pt modelId="{2F418CEF-2377-42EE-AA4A-DFD1DC842F00}">
      <dgm:prSet custT="1"/>
      <dgm:spPr>
        <a:ln w="28575">
          <a:solidFill>
            <a:srgbClr val="CC6600"/>
          </a:solidFill>
        </a:ln>
      </dgm:spPr>
      <dgm:t>
        <a:bodyPr/>
        <a:lstStyle/>
        <a:p>
          <a:r>
            <a:rPr lang="en-US" altLang="en-US" sz="2400" b="1" dirty="0"/>
            <a:t>Is there any </a:t>
          </a:r>
          <a:br>
            <a:rPr lang="en-US" altLang="en-US" sz="2400" b="1" dirty="0"/>
          </a:br>
          <a:r>
            <a:rPr lang="en-US" altLang="en-US" sz="2400" b="1" dirty="0"/>
            <a:t>clinical evidence on </a:t>
          </a:r>
          <a:br>
            <a:rPr lang="en-US" altLang="en-US" sz="2400" b="1" dirty="0"/>
          </a:br>
          <a:r>
            <a:rPr lang="en-US" altLang="en-US" sz="2400" b="1" dirty="0"/>
            <a:t>the use of lactose-free formulas reducing the stool output?</a:t>
          </a:r>
          <a:endParaRPr lang="en-IN" altLang="en-US" sz="2400" b="1" dirty="0"/>
        </a:p>
      </dgm:t>
    </dgm:pt>
    <dgm:pt modelId="{16DDCFA4-39AA-4780-86DC-869A6BFB17AF}" type="parTrans" cxnId="{8C72468E-D3DA-4F72-95C4-E3F5B5694EE7}">
      <dgm:prSet/>
      <dgm:spPr/>
      <dgm:t>
        <a:bodyPr/>
        <a:lstStyle/>
        <a:p>
          <a:endParaRPr lang="en-US"/>
        </a:p>
      </dgm:t>
    </dgm:pt>
    <dgm:pt modelId="{9E2C7757-3CB1-40A3-BE64-098E8C243E62}" type="sibTrans" cxnId="{8C72468E-D3DA-4F72-95C4-E3F5B5694EE7}">
      <dgm:prSet/>
      <dgm:spPr/>
      <dgm:t>
        <a:bodyPr/>
        <a:lstStyle/>
        <a:p>
          <a:endParaRPr lang="en-US"/>
        </a:p>
      </dgm:t>
    </dgm:pt>
    <dgm:pt modelId="{F920D0E2-5239-499F-932F-1EE330BCFBE3}" type="pres">
      <dgm:prSet presAssocID="{AEBDC851-07AB-4A8D-B934-66A2A2062A9A}" presName="diagram" presStyleCnt="0">
        <dgm:presLayoutVars>
          <dgm:dir/>
          <dgm:resizeHandles val="exact"/>
        </dgm:presLayoutVars>
      </dgm:prSet>
      <dgm:spPr/>
    </dgm:pt>
    <dgm:pt modelId="{51DD9FBA-B76B-48BC-9E9E-226BA8D583AD}" type="pres">
      <dgm:prSet presAssocID="{1C28F627-D539-426B-8C89-624C426B8DA8}" presName="node" presStyleLbl="node1" presStyleIdx="0" presStyleCnt="2" custLinFactNeighborX="1153" custLinFactNeighborY="961">
        <dgm:presLayoutVars>
          <dgm:bulletEnabled val="1"/>
        </dgm:presLayoutVars>
      </dgm:prSet>
      <dgm:spPr/>
    </dgm:pt>
    <dgm:pt modelId="{87053F70-7BB2-48C1-8BD8-1A74ECB776C1}" type="pres">
      <dgm:prSet presAssocID="{57EDED80-8146-49AA-86F7-CCDD3AE5B1C2}" presName="sibTrans" presStyleCnt="0"/>
      <dgm:spPr/>
    </dgm:pt>
    <dgm:pt modelId="{215E5E1C-BD9C-4DFD-9AAB-E2289329A29C}" type="pres">
      <dgm:prSet presAssocID="{2F418CEF-2377-42EE-AA4A-DFD1DC842F00}" presName="node" presStyleLbl="node1" presStyleIdx="1" presStyleCnt="2" custLinFactNeighborX="1153" custLinFactNeighborY="961">
        <dgm:presLayoutVars>
          <dgm:bulletEnabled val="1"/>
        </dgm:presLayoutVars>
      </dgm:prSet>
      <dgm:spPr/>
    </dgm:pt>
  </dgm:ptLst>
  <dgm:cxnLst>
    <dgm:cxn modelId="{5B673509-95E5-44F2-9CD6-2A49A1B65443}" type="presOf" srcId="{AEBDC851-07AB-4A8D-B934-66A2A2062A9A}" destId="{F920D0E2-5239-499F-932F-1EE330BCFBE3}" srcOrd="0" destOrd="0" presId="urn:microsoft.com/office/officeart/2005/8/layout/default"/>
    <dgm:cxn modelId="{A18FE428-5421-4F09-8841-8303C27FA455}" type="presOf" srcId="{1C28F627-D539-426B-8C89-624C426B8DA8}" destId="{51DD9FBA-B76B-48BC-9E9E-226BA8D583AD}" srcOrd="0" destOrd="0" presId="urn:microsoft.com/office/officeart/2005/8/layout/default"/>
    <dgm:cxn modelId="{58B76146-94B8-49FA-A090-3BAA04488689}" srcId="{AEBDC851-07AB-4A8D-B934-66A2A2062A9A}" destId="{1C28F627-D539-426B-8C89-624C426B8DA8}" srcOrd="0" destOrd="0" parTransId="{D62B6464-12EF-41B8-A68E-050C6700C2D8}" sibTransId="{57EDED80-8146-49AA-86F7-CCDD3AE5B1C2}"/>
    <dgm:cxn modelId="{8C72468E-D3DA-4F72-95C4-E3F5B5694EE7}" srcId="{AEBDC851-07AB-4A8D-B934-66A2A2062A9A}" destId="{2F418CEF-2377-42EE-AA4A-DFD1DC842F00}" srcOrd="1" destOrd="0" parTransId="{16DDCFA4-39AA-4780-86DC-869A6BFB17AF}" sibTransId="{9E2C7757-3CB1-40A3-BE64-098E8C243E62}"/>
    <dgm:cxn modelId="{299B3DB3-ED6A-48B9-AF66-ECD4C1AD1490}" type="presOf" srcId="{2F418CEF-2377-42EE-AA4A-DFD1DC842F00}" destId="{215E5E1C-BD9C-4DFD-9AAB-E2289329A29C}" srcOrd="0" destOrd="0" presId="urn:microsoft.com/office/officeart/2005/8/layout/default"/>
    <dgm:cxn modelId="{84BC30A4-426B-40C4-80FE-9F495E336AC6}" type="presParOf" srcId="{F920D0E2-5239-499F-932F-1EE330BCFBE3}" destId="{51DD9FBA-B76B-48BC-9E9E-226BA8D583AD}" srcOrd="0" destOrd="0" presId="urn:microsoft.com/office/officeart/2005/8/layout/default"/>
    <dgm:cxn modelId="{46DEB618-141B-4C08-B967-426D672229F5}" type="presParOf" srcId="{F920D0E2-5239-499F-932F-1EE330BCFBE3}" destId="{87053F70-7BB2-48C1-8BD8-1A74ECB776C1}" srcOrd="1" destOrd="0" presId="urn:microsoft.com/office/officeart/2005/8/layout/default"/>
    <dgm:cxn modelId="{DD1D6796-0AF7-40E5-82F3-48878A82856C}" type="presParOf" srcId="{F920D0E2-5239-499F-932F-1EE330BCFBE3}" destId="{215E5E1C-BD9C-4DFD-9AAB-E2289329A29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CDD5B-F200-4F7C-9604-46A095B58A4C}"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6DCE4E2-E427-40B8-B689-CBF31B9D6265}">
      <dgm:prSet custT="1"/>
      <dgm:spPr/>
      <dgm:t>
        <a:bodyPr/>
        <a:lstStyle/>
        <a:p>
          <a:pPr algn="just" rtl="0"/>
          <a:r>
            <a:rPr lang="en-US" sz="2000" b="1" u="sng" dirty="0"/>
            <a:t>1909:</a:t>
          </a:r>
          <a:r>
            <a:rPr lang="en-US" sz="2000" b="0" dirty="0"/>
            <a:t> First described as “cow’s milk substitute”</a:t>
          </a:r>
        </a:p>
      </dgm:t>
    </dgm:pt>
    <dgm:pt modelId="{7A19C70D-1987-441B-BD6A-EA2F5E202391}" type="parTrans" cxnId="{39C920E7-263F-4490-94AF-43E86BE67107}">
      <dgm:prSet/>
      <dgm:spPr/>
      <dgm:t>
        <a:bodyPr/>
        <a:lstStyle/>
        <a:p>
          <a:pPr algn="just"/>
          <a:endParaRPr lang="en-US" sz="2000"/>
        </a:p>
      </dgm:t>
    </dgm:pt>
    <dgm:pt modelId="{1521033B-DEA8-48BA-99DE-EDDEF8AB2A56}" type="sibTrans" cxnId="{39C920E7-263F-4490-94AF-43E86BE67107}">
      <dgm:prSet/>
      <dgm:spPr/>
      <dgm:t>
        <a:bodyPr/>
        <a:lstStyle/>
        <a:p>
          <a:pPr algn="just"/>
          <a:endParaRPr lang="en-US" sz="2000"/>
        </a:p>
      </dgm:t>
    </dgm:pt>
    <dgm:pt modelId="{0A3264B5-B4D9-4FA4-ABE0-B7A08FE4ADB5}">
      <dgm:prSet custT="1"/>
      <dgm:spPr/>
      <dgm:t>
        <a:bodyPr/>
        <a:lstStyle/>
        <a:p>
          <a:pPr algn="just" rtl="0"/>
          <a:r>
            <a:rPr lang="en-US" sz="2000" b="1" u="sng" dirty="0"/>
            <a:t>1929</a:t>
          </a:r>
          <a:r>
            <a:rPr lang="en-US" sz="2000" b="0" dirty="0"/>
            <a:t>: Hill &amp; Stuart described “soy flour formula for infants with milk </a:t>
          </a:r>
          <a:r>
            <a:rPr lang="en-US" sz="2000" b="0" dirty="0" err="1"/>
            <a:t>idiosyncracy</a:t>
          </a:r>
          <a:r>
            <a:rPr lang="en-US" sz="2000" b="0" dirty="0"/>
            <a:t>”</a:t>
          </a:r>
        </a:p>
      </dgm:t>
    </dgm:pt>
    <dgm:pt modelId="{7CECAB01-8FF2-4D61-9957-15E7D72CE664}" type="parTrans" cxnId="{997892F6-1418-427D-AB49-752DA4C24A6B}">
      <dgm:prSet/>
      <dgm:spPr/>
      <dgm:t>
        <a:bodyPr/>
        <a:lstStyle/>
        <a:p>
          <a:pPr algn="just"/>
          <a:endParaRPr lang="en-US" sz="2000"/>
        </a:p>
      </dgm:t>
    </dgm:pt>
    <dgm:pt modelId="{9D03C780-9A0E-4A17-A433-C8950E3E53BB}" type="sibTrans" cxnId="{997892F6-1418-427D-AB49-752DA4C24A6B}">
      <dgm:prSet/>
      <dgm:spPr/>
      <dgm:t>
        <a:bodyPr/>
        <a:lstStyle/>
        <a:p>
          <a:pPr algn="just"/>
          <a:endParaRPr lang="en-US" sz="2000"/>
        </a:p>
      </dgm:t>
    </dgm:pt>
    <dgm:pt modelId="{806E2FBB-FB0E-47B7-B8E4-F04FE82B0978}">
      <dgm:prSet custT="1"/>
      <dgm:spPr/>
      <dgm:t>
        <a:bodyPr/>
        <a:lstStyle/>
        <a:p>
          <a:pPr algn="just" rtl="0"/>
          <a:r>
            <a:rPr lang="en-US" sz="2000" b="1" u="sng" dirty="0"/>
            <a:t>1960’s: </a:t>
          </a:r>
          <a:r>
            <a:rPr lang="en-US" sz="2000" b="0" dirty="0"/>
            <a:t>Isolated soy protein formulas were made available</a:t>
          </a:r>
        </a:p>
      </dgm:t>
    </dgm:pt>
    <dgm:pt modelId="{68E1F9AF-047F-4E62-A2B4-B86D1D6D7B03}" type="parTrans" cxnId="{345FEDE6-D579-4A41-9936-AFB206A0C32D}">
      <dgm:prSet/>
      <dgm:spPr/>
      <dgm:t>
        <a:bodyPr/>
        <a:lstStyle/>
        <a:p>
          <a:pPr algn="just"/>
          <a:endParaRPr lang="en-US" sz="2000"/>
        </a:p>
      </dgm:t>
    </dgm:pt>
    <dgm:pt modelId="{8AC18596-12FC-4083-83FA-D23265E41255}" type="sibTrans" cxnId="{345FEDE6-D579-4A41-9936-AFB206A0C32D}">
      <dgm:prSet/>
      <dgm:spPr/>
      <dgm:t>
        <a:bodyPr/>
        <a:lstStyle/>
        <a:p>
          <a:pPr algn="just"/>
          <a:endParaRPr lang="en-US" sz="2000"/>
        </a:p>
      </dgm:t>
    </dgm:pt>
    <dgm:pt modelId="{439688A0-6593-4784-9BAC-4F28118BC33F}">
      <dgm:prSet custT="1"/>
      <dgm:spPr/>
      <dgm:t>
        <a:bodyPr/>
        <a:lstStyle/>
        <a:p>
          <a:pPr algn="just" rtl="0"/>
          <a:r>
            <a:rPr lang="en-US" sz="2000" b="1" u="sng" dirty="0"/>
            <a:t>1970s: </a:t>
          </a:r>
          <a:r>
            <a:rPr lang="en-US" sz="2000" b="0" dirty="0"/>
            <a:t>methionine and other complementary nutrients were added</a:t>
          </a:r>
        </a:p>
      </dgm:t>
    </dgm:pt>
    <dgm:pt modelId="{1CF034AB-12E9-428D-969F-F3B5DBE48115}" type="parTrans" cxnId="{CFEE3645-A897-4C82-BF9A-3085350E5A60}">
      <dgm:prSet/>
      <dgm:spPr/>
      <dgm:t>
        <a:bodyPr/>
        <a:lstStyle/>
        <a:p>
          <a:pPr algn="just"/>
          <a:endParaRPr lang="en-US" sz="2000"/>
        </a:p>
      </dgm:t>
    </dgm:pt>
    <dgm:pt modelId="{33B57799-C74F-4B49-8667-1545B272A1D4}" type="sibTrans" cxnId="{CFEE3645-A897-4C82-BF9A-3085350E5A60}">
      <dgm:prSet/>
      <dgm:spPr/>
      <dgm:t>
        <a:bodyPr/>
        <a:lstStyle/>
        <a:p>
          <a:pPr algn="just"/>
          <a:endParaRPr lang="en-US" sz="2000"/>
        </a:p>
      </dgm:t>
    </dgm:pt>
    <dgm:pt modelId="{BAC0527D-EF8A-42E1-89D1-A3D957446E6C}">
      <dgm:prSet custT="1"/>
      <dgm:spPr/>
      <dgm:t>
        <a:bodyPr/>
        <a:lstStyle/>
        <a:p>
          <a:pPr algn="just" rtl="0"/>
          <a:r>
            <a:rPr lang="en-US" sz="2000" b="1" u="sng" dirty="0"/>
            <a:t>1980s: </a:t>
          </a:r>
          <a:r>
            <a:rPr lang="en-US" sz="2000" b="0" dirty="0"/>
            <a:t>added iodine, carnitine, taurine, choline, and inositol</a:t>
          </a:r>
        </a:p>
      </dgm:t>
    </dgm:pt>
    <dgm:pt modelId="{D3D6FD29-907A-451E-AEB6-B29F9D5A6CE4}" type="parTrans" cxnId="{34B440C0-936C-47CF-A12C-40363886A18F}">
      <dgm:prSet/>
      <dgm:spPr/>
      <dgm:t>
        <a:bodyPr/>
        <a:lstStyle/>
        <a:p>
          <a:pPr algn="just"/>
          <a:endParaRPr lang="en-US" sz="2000"/>
        </a:p>
      </dgm:t>
    </dgm:pt>
    <dgm:pt modelId="{B44ABE04-761C-4CB8-939A-7DC8D8A6ECE3}" type="sibTrans" cxnId="{34B440C0-936C-47CF-A12C-40363886A18F}">
      <dgm:prSet/>
      <dgm:spPr/>
      <dgm:t>
        <a:bodyPr/>
        <a:lstStyle/>
        <a:p>
          <a:pPr algn="just"/>
          <a:endParaRPr lang="en-US" sz="2000"/>
        </a:p>
      </dgm:t>
    </dgm:pt>
    <dgm:pt modelId="{46C15C26-8583-474D-8513-DE614001BD56}">
      <dgm:prSet custT="1"/>
      <dgm:spPr/>
      <dgm:t>
        <a:bodyPr/>
        <a:lstStyle/>
        <a:p>
          <a:pPr algn="just"/>
          <a:r>
            <a:rPr lang="en-US" sz="2000" b="1" u="sng" dirty="0"/>
            <a:t>1990s: </a:t>
          </a:r>
          <a:r>
            <a:rPr lang="en-US" sz="2000" b="0" dirty="0"/>
            <a:t>meets AAP, Infant formula Act, 1980/86 requirement and U.S. FDA quality factors</a:t>
          </a:r>
        </a:p>
      </dgm:t>
    </dgm:pt>
    <dgm:pt modelId="{3D874001-2F7B-4193-99DF-6BF19C0CCB82}" type="parTrans" cxnId="{72B83BF4-D887-461A-9BDE-668F097A315B}">
      <dgm:prSet/>
      <dgm:spPr/>
      <dgm:t>
        <a:bodyPr/>
        <a:lstStyle/>
        <a:p>
          <a:pPr algn="just"/>
          <a:endParaRPr lang="en-US" sz="2000"/>
        </a:p>
      </dgm:t>
    </dgm:pt>
    <dgm:pt modelId="{63240DAD-4FE7-4E19-A502-0BB2E0DC71DC}" type="sibTrans" cxnId="{72B83BF4-D887-461A-9BDE-668F097A315B}">
      <dgm:prSet/>
      <dgm:spPr/>
      <dgm:t>
        <a:bodyPr/>
        <a:lstStyle/>
        <a:p>
          <a:pPr algn="just"/>
          <a:endParaRPr lang="en-US" sz="2000"/>
        </a:p>
      </dgm:t>
    </dgm:pt>
    <dgm:pt modelId="{CF363BFC-8BBF-4102-A378-C7CB2BB1D911}" type="pres">
      <dgm:prSet presAssocID="{D35CDD5B-F200-4F7C-9604-46A095B58A4C}" presName="rootnode" presStyleCnt="0">
        <dgm:presLayoutVars>
          <dgm:chMax/>
          <dgm:chPref/>
          <dgm:dir/>
          <dgm:animLvl val="lvl"/>
        </dgm:presLayoutVars>
      </dgm:prSet>
      <dgm:spPr/>
    </dgm:pt>
    <dgm:pt modelId="{1FD71855-1573-42E8-BE4C-BB29BAE971EA}" type="pres">
      <dgm:prSet presAssocID="{96DCE4E2-E427-40B8-B689-CBF31B9D6265}" presName="composite" presStyleCnt="0"/>
      <dgm:spPr/>
    </dgm:pt>
    <dgm:pt modelId="{30AD1B3C-11D8-4419-BFC8-C66414313663}" type="pres">
      <dgm:prSet presAssocID="{96DCE4E2-E427-40B8-B689-CBF31B9D6265}" presName="LShape" presStyleLbl="alignNode1" presStyleIdx="0" presStyleCnt="11"/>
      <dgm:spPr/>
    </dgm:pt>
    <dgm:pt modelId="{0FB221FF-2602-435B-BAC9-63819B600777}" type="pres">
      <dgm:prSet presAssocID="{96DCE4E2-E427-40B8-B689-CBF31B9D6265}" presName="ParentText" presStyleLbl="revTx" presStyleIdx="0" presStyleCnt="6">
        <dgm:presLayoutVars>
          <dgm:chMax val="0"/>
          <dgm:chPref val="0"/>
          <dgm:bulletEnabled val="1"/>
        </dgm:presLayoutVars>
      </dgm:prSet>
      <dgm:spPr/>
    </dgm:pt>
    <dgm:pt modelId="{360C09ED-5CD0-4C91-8EE6-3FAFD6130F99}" type="pres">
      <dgm:prSet presAssocID="{96DCE4E2-E427-40B8-B689-CBF31B9D6265}" presName="Triangle" presStyleLbl="alignNode1" presStyleIdx="1" presStyleCnt="11"/>
      <dgm:spPr/>
    </dgm:pt>
    <dgm:pt modelId="{8A60B255-EC90-4B99-8239-86A3740EB27D}" type="pres">
      <dgm:prSet presAssocID="{1521033B-DEA8-48BA-99DE-EDDEF8AB2A56}" presName="sibTrans" presStyleCnt="0"/>
      <dgm:spPr/>
    </dgm:pt>
    <dgm:pt modelId="{46DD49FB-9F81-4818-9538-00E512CF788D}" type="pres">
      <dgm:prSet presAssocID="{1521033B-DEA8-48BA-99DE-EDDEF8AB2A56}" presName="space" presStyleCnt="0"/>
      <dgm:spPr/>
    </dgm:pt>
    <dgm:pt modelId="{9E088053-B135-4E78-A82A-7D16CF976425}" type="pres">
      <dgm:prSet presAssocID="{0A3264B5-B4D9-4FA4-ABE0-B7A08FE4ADB5}" presName="composite" presStyleCnt="0"/>
      <dgm:spPr/>
    </dgm:pt>
    <dgm:pt modelId="{C504987D-AFDA-47B4-83C4-21C33B970D91}" type="pres">
      <dgm:prSet presAssocID="{0A3264B5-B4D9-4FA4-ABE0-B7A08FE4ADB5}" presName="LShape" presStyleLbl="alignNode1" presStyleIdx="2" presStyleCnt="11"/>
      <dgm:spPr/>
    </dgm:pt>
    <dgm:pt modelId="{EB9840A4-D406-4372-BA46-507620E6821E}" type="pres">
      <dgm:prSet presAssocID="{0A3264B5-B4D9-4FA4-ABE0-B7A08FE4ADB5}" presName="ParentText" presStyleLbl="revTx" presStyleIdx="1" presStyleCnt="6" custScaleX="118383" custScaleY="104181" custLinFactNeighborX="4348" custLinFactNeighborY="2211">
        <dgm:presLayoutVars>
          <dgm:chMax val="0"/>
          <dgm:chPref val="0"/>
          <dgm:bulletEnabled val="1"/>
        </dgm:presLayoutVars>
      </dgm:prSet>
      <dgm:spPr/>
    </dgm:pt>
    <dgm:pt modelId="{CBA25AAD-4236-4B2D-B8E2-8D64183AF1B0}" type="pres">
      <dgm:prSet presAssocID="{0A3264B5-B4D9-4FA4-ABE0-B7A08FE4ADB5}" presName="Triangle" presStyleLbl="alignNode1" presStyleIdx="3" presStyleCnt="11"/>
      <dgm:spPr/>
    </dgm:pt>
    <dgm:pt modelId="{AF6EB37C-28BC-4D67-A0E1-8E4E7EB5FBE5}" type="pres">
      <dgm:prSet presAssocID="{9D03C780-9A0E-4A17-A433-C8950E3E53BB}" presName="sibTrans" presStyleCnt="0"/>
      <dgm:spPr/>
    </dgm:pt>
    <dgm:pt modelId="{B4CC68A1-96A8-4CF0-8E90-218981D19CF1}" type="pres">
      <dgm:prSet presAssocID="{9D03C780-9A0E-4A17-A433-C8950E3E53BB}" presName="space" presStyleCnt="0"/>
      <dgm:spPr/>
    </dgm:pt>
    <dgm:pt modelId="{9E855406-34FC-4D55-839C-17BDAF541B14}" type="pres">
      <dgm:prSet presAssocID="{806E2FBB-FB0E-47B7-B8E4-F04FE82B0978}" presName="composite" presStyleCnt="0"/>
      <dgm:spPr/>
    </dgm:pt>
    <dgm:pt modelId="{85F65646-0F57-4A07-8C3D-DD8258A4E231}" type="pres">
      <dgm:prSet presAssocID="{806E2FBB-FB0E-47B7-B8E4-F04FE82B0978}" presName="LShape" presStyleLbl="alignNode1" presStyleIdx="4" presStyleCnt="11"/>
      <dgm:spPr/>
    </dgm:pt>
    <dgm:pt modelId="{E4322C8B-6D0A-4313-A8A7-0E31EF5BB101}" type="pres">
      <dgm:prSet presAssocID="{806E2FBB-FB0E-47B7-B8E4-F04FE82B0978}" presName="ParentText" presStyleLbl="revTx" presStyleIdx="2" presStyleCnt="6">
        <dgm:presLayoutVars>
          <dgm:chMax val="0"/>
          <dgm:chPref val="0"/>
          <dgm:bulletEnabled val="1"/>
        </dgm:presLayoutVars>
      </dgm:prSet>
      <dgm:spPr/>
    </dgm:pt>
    <dgm:pt modelId="{9A5386B5-C066-4996-B820-73AEE3A4FE36}" type="pres">
      <dgm:prSet presAssocID="{806E2FBB-FB0E-47B7-B8E4-F04FE82B0978}" presName="Triangle" presStyleLbl="alignNode1" presStyleIdx="5" presStyleCnt="11"/>
      <dgm:spPr/>
    </dgm:pt>
    <dgm:pt modelId="{6E752577-9945-4F4C-98CA-F6EB6EA16527}" type="pres">
      <dgm:prSet presAssocID="{8AC18596-12FC-4083-83FA-D23265E41255}" presName="sibTrans" presStyleCnt="0"/>
      <dgm:spPr/>
    </dgm:pt>
    <dgm:pt modelId="{A0288B81-415E-4D96-A219-41213DF9C6E3}" type="pres">
      <dgm:prSet presAssocID="{8AC18596-12FC-4083-83FA-D23265E41255}" presName="space" presStyleCnt="0"/>
      <dgm:spPr/>
    </dgm:pt>
    <dgm:pt modelId="{20BD8C8F-2A37-4AC9-BB66-B6B1CFA51FEA}" type="pres">
      <dgm:prSet presAssocID="{439688A0-6593-4784-9BAC-4F28118BC33F}" presName="composite" presStyleCnt="0"/>
      <dgm:spPr/>
    </dgm:pt>
    <dgm:pt modelId="{C928D6A1-2B64-469D-BE68-6B4151666736}" type="pres">
      <dgm:prSet presAssocID="{439688A0-6593-4784-9BAC-4F28118BC33F}" presName="LShape" presStyleLbl="alignNode1" presStyleIdx="6" presStyleCnt="11"/>
      <dgm:spPr/>
    </dgm:pt>
    <dgm:pt modelId="{B5E0BAC9-6056-460B-ACB8-B8BAAA9888EA}" type="pres">
      <dgm:prSet presAssocID="{439688A0-6593-4784-9BAC-4F28118BC33F}" presName="ParentText" presStyleLbl="revTx" presStyleIdx="3" presStyleCnt="6" custScaleX="107847" custLinFactNeighborX="6032">
        <dgm:presLayoutVars>
          <dgm:chMax val="0"/>
          <dgm:chPref val="0"/>
          <dgm:bulletEnabled val="1"/>
        </dgm:presLayoutVars>
      </dgm:prSet>
      <dgm:spPr/>
    </dgm:pt>
    <dgm:pt modelId="{0D7E1428-0406-4218-9D50-222D7966A6B5}" type="pres">
      <dgm:prSet presAssocID="{439688A0-6593-4784-9BAC-4F28118BC33F}" presName="Triangle" presStyleLbl="alignNode1" presStyleIdx="7" presStyleCnt="11"/>
      <dgm:spPr/>
    </dgm:pt>
    <dgm:pt modelId="{19DFB93B-C3E3-4AD6-917B-D353E1D7DCCE}" type="pres">
      <dgm:prSet presAssocID="{33B57799-C74F-4B49-8667-1545B272A1D4}" presName="sibTrans" presStyleCnt="0"/>
      <dgm:spPr/>
    </dgm:pt>
    <dgm:pt modelId="{F346C3F2-2126-442E-A32E-643E6B2D9525}" type="pres">
      <dgm:prSet presAssocID="{33B57799-C74F-4B49-8667-1545B272A1D4}" presName="space" presStyleCnt="0"/>
      <dgm:spPr/>
    </dgm:pt>
    <dgm:pt modelId="{F3ABC0CA-CB70-4B1A-8BCE-8854CFF8635C}" type="pres">
      <dgm:prSet presAssocID="{BAC0527D-EF8A-42E1-89D1-A3D957446E6C}" presName="composite" presStyleCnt="0"/>
      <dgm:spPr/>
    </dgm:pt>
    <dgm:pt modelId="{12EBC90C-70D6-4EBA-BB6D-7602BAB6E722}" type="pres">
      <dgm:prSet presAssocID="{BAC0527D-EF8A-42E1-89D1-A3D957446E6C}" presName="LShape" presStyleLbl="alignNode1" presStyleIdx="8" presStyleCnt="11"/>
      <dgm:spPr/>
    </dgm:pt>
    <dgm:pt modelId="{8D1FEF3A-90FB-4270-A792-402E071343D0}" type="pres">
      <dgm:prSet presAssocID="{BAC0527D-EF8A-42E1-89D1-A3D957446E6C}" presName="ParentText" presStyleLbl="revTx" presStyleIdx="4" presStyleCnt="6">
        <dgm:presLayoutVars>
          <dgm:chMax val="0"/>
          <dgm:chPref val="0"/>
          <dgm:bulletEnabled val="1"/>
        </dgm:presLayoutVars>
      </dgm:prSet>
      <dgm:spPr/>
    </dgm:pt>
    <dgm:pt modelId="{EF77C925-09F8-47E6-A696-FDFFA85B565E}" type="pres">
      <dgm:prSet presAssocID="{BAC0527D-EF8A-42E1-89D1-A3D957446E6C}" presName="Triangle" presStyleLbl="alignNode1" presStyleIdx="9" presStyleCnt="11"/>
      <dgm:spPr/>
    </dgm:pt>
    <dgm:pt modelId="{3B6544C2-A09F-426E-88E4-9A8CA5EC1F6D}" type="pres">
      <dgm:prSet presAssocID="{B44ABE04-761C-4CB8-939A-7DC8D8A6ECE3}" presName="sibTrans" presStyleCnt="0"/>
      <dgm:spPr/>
    </dgm:pt>
    <dgm:pt modelId="{6382EC2D-D92C-42FA-B85B-95663A2A1321}" type="pres">
      <dgm:prSet presAssocID="{B44ABE04-761C-4CB8-939A-7DC8D8A6ECE3}" presName="space" presStyleCnt="0"/>
      <dgm:spPr/>
    </dgm:pt>
    <dgm:pt modelId="{C43F7720-CE2F-437B-A780-CB1132C369F9}" type="pres">
      <dgm:prSet presAssocID="{46C15C26-8583-474D-8513-DE614001BD56}" presName="composite" presStyleCnt="0"/>
      <dgm:spPr/>
    </dgm:pt>
    <dgm:pt modelId="{EB3314DA-5659-4FF5-BA4E-C2658F8CFDB6}" type="pres">
      <dgm:prSet presAssocID="{46C15C26-8583-474D-8513-DE614001BD56}" presName="LShape" presStyleLbl="alignNode1" presStyleIdx="10" presStyleCnt="11"/>
      <dgm:spPr/>
    </dgm:pt>
    <dgm:pt modelId="{8A025B32-CE17-43C6-9176-B565026F7B78}" type="pres">
      <dgm:prSet presAssocID="{46C15C26-8583-474D-8513-DE614001BD56}" presName="ParentText" presStyleLbl="revTx" presStyleIdx="5" presStyleCnt="6">
        <dgm:presLayoutVars>
          <dgm:chMax val="0"/>
          <dgm:chPref val="0"/>
          <dgm:bulletEnabled val="1"/>
        </dgm:presLayoutVars>
      </dgm:prSet>
      <dgm:spPr/>
    </dgm:pt>
  </dgm:ptLst>
  <dgm:cxnLst>
    <dgm:cxn modelId="{305AFE27-1CB9-4246-9968-A70F406637AB}" type="presOf" srcId="{D35CDD5B-F200-4F7C-9604-46A095B58A4C}" destId="{CF363BFC-8BBF-4102-A378-C7CB2BB1D911}" srcOrd="0" destOrd="0" presId="urn:microsoft.com/office/officeart/2009/3/layout/StepUpProcess"/>
    <dgm:cxn modelId="{43564D29-08A9-4681-8DB8-A12690F69DEE}" type="presOf" srcId="{BAC0527D-EF8A-42E1-89D1-A3D957446E6C}" destId="{8D1FEF3A-90FB-4270-A792-402E071343D0}" srcOrd="0" destOrd="0" presId="urn:microsoft.com/office/officeart/2009/3/layout/StepUpProcess"/>
    <dgm:cxn modelId="{DA5DDE5C-15E9-4BC1-8E91-86FF38ADD05C}" type="presOf" srcId="{46C15C26-8583-474D-8513-DE614001BD56}" destId="{8A025B32-CE17-43C6-9176-B565026F7B78}" srcOrd="0" destOrd="0" presId="urn:microsoft.com/office/officeart/2009/3/layout/StepUpProcess"/>
    <dgm:cxn modelId="{CFEE3645-A897-4C82-BF9A-3085350E5A60}" srcId="{D35CDD5B-F200-4F7C-9604-46A095B58A4C}" destId="{439688A0-6593-4784-9BAC-4F28118BC33F}" srcOrd="3" destOrd="0" parTransId="{1CF034AB-12E9-428D-969F-F3B5DBE48115}" sibTransId="{33B57799-C74F-4B49-8667-1545B272A1D4}"/>
    <dgm:cxn modelId="{34B440C0-936C-47CF-A12C-40363886A18F}" srcId="{D35CDD5B-F200-4F7C-9604-46A095B58A4C}" destId="{BAC0527D-EF8A-42E1-89D1-A3D957446E6C}" srcOrd="4" destOrd="0" parTransId="{D3D6FD29-907A-451E-AEB6-B29F9D5A6CE4}" sibTransId="{B44ABE04-761C-4CB8-939A-7DC8D8A6ECE3}"/>
    <dgm:cxn modelId="{4F8D0AC9-5DBA-4946-95F2-A999238EB5AB}" type="presOf" srcId="{806E2FBB-FB0E-47B7-B8E4-F04FE82B0978}" destId="{E4322C8B-6D0A-4313-A8A7-0E31EF5BB101}" srcOrd="0" destOrd="0" presId="urn:microsoft.com/office/officeart/2009/3/layout/StepUpProcess"/>
    <dgm:cxn modelId="{FDBEF0D2-A00C-4D2D-AB8C-6BC8F5254BB7}" type="presOf" srcId="{0A3264B5-B4D9-4FA4-ABE0-B7A08FE4ADB5}" destId="{EB9840A4-D406-4372-BA46-507620E6821E}" srcOrd="0" destOrd="0" presId="urn:microsoft.com/office/officeart/2009/3/layout/StepUpProcess"/>
    <dgm:cxn modelId="{944809D6-F03A-4340-A75D-B9ABD4B42341}" type="presOf" srcId="{439688A0-6593-4784-9BAC-4F28118BC33F}" destId="{B5E0BAC9-6056-460B-ACB8-B8BAAA9888EA}" srcOrd="0" destOrd="0" presId="urn:microsoft.com/office/officeart/2009/3/layout/StepUpProcess"/>
    <dgm:cxn modelId="{04371DE4-8B21-4AB0-9348-D3458C1046DF}" type="presOf" srcId="{96DCE4E2-E427-40B8-B689-CBF31B9D6265}" destId="{0FB221FF-2602-435B-BAC9-63819B600777}" srcOrd="0" destOrd="0" presId="urn:microsoft.com/office/officeart/2009/3/layout/StepUpProcess"/>
    <dgm:cxn modelId="{345FEDE6-D579-4A41-9936-AFB206A0C32D}" srcId="{D35CDD5B-F200-4F7C-9604-46A095B58A4C}" destId="{806E2FBB-FB0E-47B7-B8E4-F04FE82B0978}" srcOrd="2" destOrd="0" parTransId="{68E1F9AF-047F-4E62-A2B4-B86D1D6D7B03}" sibTransId="{8AC18596-12FC-4083-83FA-D23265E41255}"/>
    <dgm:cxn modelId="{39C920E7-263F-4490-94AF-43E86BE67107}" srcId="{D35CDD5B-F200-4F7C-9604-46A095B58A4C}" destId="{96DCE4E2-E427-40B8-B689-CBF31B9D6265}" srcOrd="0" destOrd="0" parTransId="{7A19C70D-1987-441B-BD6A-EA2F5E202391}" sibTransId="{1521033B-DEA8-48BA-99DE-EDDEF8AB2A56}"/>
    <dgm:cxn modelId="{72B83BF4-D887-461A-9BDE-668F097A315B}" srcId="{D35CDD5B-F200-4F7C-9604-46A095B58A4C}" destId="{46C15C26-8583-474D-8513-DE614001BD56}" srcOrd="5" destOrd="0" parTransId="{3D874001-2F7B-4193-99DF-6BF19C0CCB82}" sibTransId="{63240DAD-4FE7-4E19-A502-0BB2E0DC71DC}"/>
    <dgm:cxn modelId="{997892F6-1418-427D-AB49-752DA4C24A6B}" srcId="{D35CDD5B-F200-4F7C-9604-46A095B58A4C}" destId="{0A3264B5-B4D9-4FA4-ABE0-B7A08FE4ADB5}" srcOrd="1" destOrd="0" parTransId="{7CECAB01-8FF2-4D61-9957-15E7D72CE664}" sibTransId="{9D03C780-9A0E-4A17-A433-C8950E3E53BB}"/>
    <dgm:cxn modelId="{9C5BFACC-A7AC-4961-A6BF-457A382928DB}" type="presParOf" srcId="{CF363BFC-8BBF-4102-A378-C7CB2BB1D911}" destId="{1FD71855-1573-42E8-BE4C-BB29BAE971EA}" srcOrd="0" destOrd="0" presId="urn:microsoft.com/office/officeart/2009/3/layout/StepUpProcess"/>
    <dgm:cxn modelId="{BB5214F0-E60A-4107-93E8-F5CE03F7EEAB}" type="presParOf" srcId="{1FD71855-1573-42E8-BE4C-BB29BAE971EA}" destId="{30AD1B3C-11D8-4419-BFC8-C66414313663}" srcOrd="0" destOrd="0" presId="urn:microsoft.com/office/officeart/2009/3/layout/StepUpProcess"/>
    <dgm:cxn modelId="{5F7A6198-C749-458A-980B-4F8B125CE9BC}" type="presParOf" srcId="{1FD71855-1573-42E8-BE4C-BB29BAE971EA}" destId="{0FB221FF-2602-435B-BAC9-63819B600777}" srcOrd="1" destOrd="0" presId="urn:microsoft.com/office/officeart/2009/3/layout/StepUpProcess"/>
    <dgm:cxn modelId="{B861A3A2-3A5C-4842-9589-41043838446E}" type="presParOf" srcId="{1FD71855-1573-42E8-BE4C-BB29BAE971EA}" destId="{360C09ED-5CD0-4C91-8EE6-3FAFD6130F99}" srcOrd="2" destOrd="0" presId="urn:microsoft.com/office/officeart/2009/3/layout/StepUpProcess"/>
    <dgm:cxn modelId="{DC30EBC2-C005-434F-9F70-9EB280C7A957}" type="presParOf" srcId="{CF363BFC-8BBF-4102-A378-C7CB2BB1D911}" destId="{8A60B255-EC90-4B99-8239-86A3740EB27D}" srcOrd="1" destOrd="0" presId="urn:microsoft.com/office/officeart/2009/3/layout/StepUpProcess"/>
    <dgm:cxn modelId="{C88EE3DB-B2E1-4E47-A2C5-50EF1E840DC8}" type="presParOf" srcId="{8A60B255-EC90-4B99-8239-86A3740EB27D}" destId="{46DD49FB-9F81-4818-9538-00E512CF788D}" srcOrd="0" destOrd="0" presId="urn:microsoft.com/office/officeart/2009/3/layout/StepUpProcess"/>
    <dgm:cxn modelId="{39A54709-3D91-4C93-B222-FAC40197912A}" type="presParOf" srcId="{CF363BFC-8BBF-4102-A378-C7CB2BB1D911}" destId="{9E088053-B135-4E78-A82A-7D16CF976425}" srcOrd="2" destOrd="0" presId="urn:microsoft.com/office/officeart/2009/3/layout/StepUpProcess"/>
    <dgm:cxn modelId="{3F5D5356-3BCA-4659-A57A-D3987246DCEB}" type="presParOf" srcId="{9E088053-B135-4E78-A82A-7D16CF976425}" destId="{C504987D-AFDA-47B4-83C4-21C33B970D91}" srcOrd="0" destOrd="0" presId="urn:microsoft.com/office/officeart/2009/3/layout/StepUpProcess"/>
    <dgm:cxn modelId="{8A141223-3A43-4D6F-B67B-887895DF4828}" type="presParOf" srcId="{9E088053-B135-4E78-A82A-7D16CF976425}" destId="{EB9840A4-D406-4372-BA46-507620E6821E}" srcOrd="1" destOrd="0" presId="urn:microsoft.com/office/officeart/2009/3/layout/StepUpProcess"/>
    <dgm:cxn modelId="{D12F13D8-3B3B-42E9-8D5F-CC17F3334242}" type="presParOf" srcId="{9E088053-B135-4E78-A82A-7D16CF976425}" destId="{CBA25AAD-4236-4B2D-B8E2-8D64183AF1B0}" srcOrd="2" destOrd="0" presId="urn:microsoft.com/office/officeart/2009/3/layout/StepUpProcess"/>
    <dgm:cxn modelId="{F5E98532-0206-446A-A943-1B33A88E5291}" type="presParOf" srcId="{CF363BFC-8BBF-4102-A378-C7CB2BB1D911}" destId="{AF6EB37C-28BC-4D67-A0E1-8E4E7EB5FBE5}" srcOrd="3" destOrd="0" presId="urn:microsoft.com/office/officeart/2009/3/layout/StepUpProcess"/>
    <dgm:cxn modelId="{87BE74C9-13C1-4C9E-8A44-79DB74F511F2}" type="presParOf" srcId="{AF6EB37C-28BC-4D67-A0E1-8E4E7EB5FBE5}" destId="{B4CC68A1-96A8-4CF0-8E90-218981D19CF1}" srcOrd="0" destOrd="0" presId="urn:microsoft.com/office/officeart/2009/3/layout/StepUpProcess"/>
    <dgm:cxn modelId="{A57054BC-4B3F-4C51-9617-E68DA24A5C8F}" type="presParOf" srcId="{CF363BFC-8BBF-4102-A378-C7CB2BB1D911}" destId="{9E855406-34FC-4D55-839C-17BDAF541B14}" srcOrd="4" destOrd="0" presId="urn:microsoft.com/office/officeart/2009/3/layout/StepUpProcess"/>
    <dgm:cxn modelId="{B3163AE7-CD0C-4194-9CB1-FD4E2077537C}" type="presParOf" srcId="{9E855406-34FC-4D55-839C-17BDAF541B14}" destId="{85F65646-0F57-4A07-8C3D-DD8258A4E231}" srcOrd="0" destOrd="0" presId="urn:microsoft.com/office/officeart/2009/3/layout/StepUpProcess"/>
    <dgm:cxn modelId="{0E1E440A-540D-4E48-BBFC-8481E638919B}" type="presParOf" srcId="{9E855406-34FC-4D55-839C-17BDAF541B14}" destId="{E4322C8B-6D0A-4313-A8A7-0E31EF5BB101}" srcOrd="1" destOrd="0" presId="urn:microsoft.com/office/officeart/2009/3/layout/StepUpProcess"/>
    <dgm:cxn modelId="{894E5079-8FFC-48EA-A857-6D95A5D24BE5}" type="presParOf" srcId="{9E855406-34FC-4D55-839C-17BDAF541B14}" destId="{9A5386B5-C066-4996-B820-73AEE3A4FE36}" srcOrd="2" destOrd="0" presId="urn:microsoft.com/office/officeart/2009/3/layout/StepUpProcess"/>
    <dgm:cxn modelId="{768CD63E-51FD-4206-82CA-976CC0DA5DF8}" type="presParOf" srcId="{CF363BFC-8BBF-4102-A378-C7CB2BB1D911}" destId="{6E752577-9945-4F4C-98CA-F6EB6EA16527}" srcOrd="5" destOrd="0" presId="urn:microsoft.com/office/officeart/2009/3/layout/StepUpProcess"/>
    <dgm:cxn modelId="{E7ECD140-2EB1-4827-933C-FA5AF01CD8E0}" type="presParOf" srcId="{6E752577-9945-4F4C-98CA-F6EB6EA16527}" destId="{A0288B81-415E-4D96-A219-41213DF9C6E3}" srcOrd="0" destOrd="0" presId="urn:microsoft.com/office/officeart/2009/3/layout/StepUpProcess"/>
    <dgm:cxn modelId="{D031C064-D21E-45C2-86DA-BDDDED88EC05}" type="presParOf" srcId="{CF363BFC-8BBF-4102-A378-C7CB2BB1D911}" destId="{20BD8C8F-2A37-4AC9-BB66-B6B1CFA51FEA}" srcOrd="6" destOrd="0" presId="urn:microsoft.com/office/officeart/2009/3/layout/StepUpProcess"/>
    <dgm:cxn modelId="{B025BA74-7064-41F5-A351-6A023087C69C}" type="presParOf" srcId="{20BD8C8F-2A37-4AC9-BB66-B6B1CFA51FEA}" destId="{C928D6A1-2B64-469D-BE68-6B4151666736}" srcOrd="0" destOrd="0" presId="urn:microsoft.com/office/officeart/2009/3/layout/StepUpProcess"/>
    <dgm:cxn modelId="{AC76428C-8D47-48BA-A003-D860B03C4F8D}" type="presParOf" srcId="{20BD8C8F-2A37-4AC9-BB66-B6B1CFA51FEA}" destId="{B5E0BAC9-6056-460B-ACB8-B8BAAA9888EA}" srcOrd="1" destOrd="0" presId="urn:microsoft.com/office/officeart/2009/3/layout/StepUpProcess"/>
    <dgm:cxn modelId="{C82EE3C2-E1C4-4996-B010-3095FF074440}" type="presParOf" srcId="{20BD8C8F-2A37-4AC9-BB66-B6B1CFA51FEA}" destId="{0D7E1428-0406-4218-9D50-222D7966A6B5}" srcOrd="2" destOrd="0" presId="urn:microsoft.com/office/officeart/2009/3/layout/StepUpProcess"/>
    <dgm:cxn modelId="{7F4DA422-E4F9-4719-975D-1F92BE4CF8DD}" type="presParOf" srcId="{CF363BFC-8BBF-4102-A378-C7CB2BB1D911}" destId="{19DFB93B-C3E3-4AD6-917B-D353E1D7DCCE}" srcOrd="7" destOrd="0" presId="urn:microsoft.com/office/officeart/2009/3/layout/StepUpProcess"/>
    <dgm:cxn modelId="{2FE55442-E344-44F2-B7E1-59B2B43EA727}" type="presParOf" srcId="{19DFB93B-C3E3-4AD6-917B-D353E1D7DCCE}" destId="{F346C3F2-2126-442E-A32E-643E6B2D9525}" srcOrd="0" destOrd="0" presId="urn:microsoft.com/office/officeart/2009/3/layout/StepUpProcess"/>
    <dgm:cxn modelId="{05D46AA8-DF60-440B-923C-55732C8C4686}" type="presParOf" srcId="{CF363BFC-8BBF-4102-A378-C7CB2BB1D911}" destId="{F3ABC0CA-CB70-4B1A-8BCE-8854CFF8635C}" srcOrd="8" destOrd="0" presId="urn:microsoft.com/office/officeart/2009/3/layout/StepUpProcess"/>
    <dgm:cxn modelId="{985C2B81-A77B-4E63-A8AF-F2DBD085A7C3}" type="presParOf" srcId="{F3ABC0CA-CB70-4B1A-8BCE-8854CFF8635C}" destId="{12EBC90C-70D6-4EBA-BB6D-7602BAB6E722}" srcOrd="0" destOrd="0" presId="urn:microsoft.com/office/officeart/2009/3/layout/StepUpProcess"/>
    <dgm:cxn modelId="{FF62FCBF-5737-4C32-AD93-5AC941AEA118}" type="presParOf" srcId="{F3ABC0CA-CB70-4B1A-8BCE-8854CFF8635C}" destId="{8D1FEF3A-90FB-4270-A792-402E071343D0}" srcOrd="1" destOrd="0" presId="urn:microsoft.com/office/officeart/2009/3/layout/StepUpProcess"/>
    <dgm:cxn modelId="{03368DD6-6962-454B-987A-C7C6D26A6836}" type="presParOf" srcId="{F3ABC0CA-CB70-4B1A-8BCE-8854CFF8635C}" destId="{EF77C925-09F8-47E6-A696-FDFFA85B565E}" srcOrd="2" destOrd="0" presId="urn:microsoft.com/office/officeart/2009/3/layout/StepUpProcess"/>
    <dgm:cxn modelId="{2CE24E0C-6920-42E5-9BE0-FF9978875C12}" type="presParOf" srcId="{CF363BFC-8BBF-4102-A378-C7CB2BB1D911}" destId="{3B6544C2-A09F-426E-88E4-9A8CA5EC1F6D}" srcOrd="9" destOrd="0" presId="urn:microsoft.com/office/officeart/2009/3/layout/StepUpProcess"/>
    <dgm:cxn modelId="{6E0F37FE-66AA-4916-BC01-32C370F3E55B}" type="presParOf" srcId="{3B6544C2-A09F-426E-88E4-9A8CA5EC1F6D}" destId="{6382EC2D-D92C-42FA-B85B-95663A2A1321}" srcOrd="0" destOrd="0" presId="urn:microsoft.com/office/officeart/2009/3/layout/StepUpProcess"/>
    <dgm:cxn modelId="{53599594-4A6D-4E5F-93BD-3F421575D74B}" type="presParOf" srcId="{CF363BFC-8BBF-4102-A378-C7CB2BB1D911}" destId="{C43F7720-CE2F-437B-A780-CB1132C369F9}" srcOrd="10" destOrd="0" presId="urn:microsoft.com/office/officeart/2009/3/layout/StepUpProcess"/>
    <dgm:cxn modelId="{2CBA8ECA-1128-488B-A739-7E88D755E3FD}" type="presParOf" srcId="{C43F7720-CE2F-437B-A780-CB1132C369F9}" destId="{EB3314DA-5659-4FF5-BA4E-C2658F8CFDB6}" srcOrd="0" destOrd="0" presId="urn:microsoft.com/office/officeart/2009/3/layout/StepUpProcess"/>
    <dgm:cxn modelId="{E8474A3B-9C76-4D84-BDEE-8066CA495B34}" type="presParOf" srcId="{C43F7720-CE2F-437B-A780-CB1132C369F9}" destId="{8A025B32-CE17-43C6-9176-B565026F7B78}"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1B1ED-7E45-44E8-AF61-58457EF9A39B}">
      <dsp:nvSpPr>
        <dsp:cNvPr id="0" name=""/>
        <dsp:cNvSpPr/>
      </dsp:nvSpPr>
      <dsp:spPr>
        <a:xfrm>
          <a:off x="285020" y="0"/>
          <a:ext cx="4524956" cy="4525963"/>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574B5-E5BD-4D04-87AB-49BB320CCF5E}">
      <dsp:nvSpPr>
        <dsp:cNvPr id="0" name=""/>
        <dsp:cNvSpPr/>
      </dsp:nvSpPr>
      <dsp:spPr>
        <a:xfrm>
          <a:off x="4677248" y="532655"/>
          <a:ext cx="3552351" cy="304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IN" sz="2000" kern="1200" dirty="0"/>
            <a:t>colic</a:t>
          </a:r>
          <a:endParaRPr lang="en-US" sz="2000" kern="1200" dirty="0"/>
        </a:p>
        <a:p>
          <a:pPr marL="228600" lvl="1" indent="-228600" algn="l" defTabSz="889000" rtl="0">
            <a:lnSpc>
              <a:spcPct val="90000"/>
            </a:lnSpc>
            <a:spcBef>
              <a:spcPct val="0"/>
            </a:spcBef>
            <a:spcAft>
              <a:spcPct val="15000"/>
            </a:spcAft>
            <a:buChar char="•"/>
          </a:pPr>
          <a:r>
            <a:rPr lang="en-IN" sz="2000" kern="1200" dirty="0"/>
            <a:t>abdominal pain, </a:t>
          </a:r>
          <a:endParaRPr lang="en-US" sz="2000" kern="1200" dirty="0"/>
        </a:p>
        <a:p>
          <a:pPr marL="228600" lvl="1" indent="-228600" algn="l" defTabSz="889000" rtl="0">
            <a:lnSpc>
              <a:spcPct val="90000"/>
            </a:lnSpc>
            <a:spcBef>
              <a:spcPct val="0"/>
            </a:spcBef>
            <a:spcAft>
              <a:spcPct val="15000"/>
            </a:spcAft>
            <a:buChar char="•"/>
          </a:pPr>
          <a:r>
            <a:rPr lang="en-IN" sz="2000" kern="1200"/>
            <a:t>diarrhea, </a:t>
          </a:r>
          <a:endParaRPr lang="en-US" sz="2000" kern="1200"/>
        </a:p>
        <a:p>
          <a:pPr marL="228600" lvl="1" indent="-228600" algn="l" defTabSz="889000" rtl="0">
            <a:lnSpc>
              <a:spcPct val="90000"/>
            </a:lnSpc>
            <a:spcBef>
              <a:spcPct val="0"/>
            </a:spcBef>
            <a:spcAft>
              <a:spcPct val="15000"/>
            </a:spcAft>
            <a:buChar char="•"/>
          </a:pPr>
          <a:r>
            <a:rPr lang="en-IN" sz="2000" kern="1200"/>
            <a:t>ﬂatulence, and/or </a:t>
          </a:r>
          <a:endParaRPr lang="en-US" sz="2000" kern="1200"/>
        </a:p>
        <a:p>
          <a:pPr marL="228600" lvl="1" indent="-228600" algn="l" defTabSz="889000" rtl="0">
            <a:lnSpc>
              <a:spcPct val="90000"/>
            </a:lnSpc>
            <a:spcBef>
              <a:spcPct val="0"/>
            </a:spcBef>
            <a:spcAft>
              <a:spcPct val="15000"/>
            </a:spcAft>
            <a:buChar char="•"/>
          </a:pPr>
          <a:r>
            <a:rPr lang="en-IN" sz="2000" kern="1200" dirty="0"/>
            <a:t>bloating; after the ingestion of lactose or lactose containing food substances.</a:t>
          </a:r>
          <a:endParaRPr lang="en-US" sz="2000" kern="1200" dirty="0"/>
        </a:p>
      </dsp:txBody>
      <dsp:txXfrm>
        <a:off x="4677248" y="532655"/>
        <a:ext cx="3552351" cy="3046861"/>
      </dsp:txXfrm>
    </dsp:sp>
    <dsp:sp modelId="{F713C9FC-0E98-4C72-BD06-A2BE76A93255}">
      <dsp:nvSpPr>
        <dsp:cNvPr id="0" name=""/>
        <dsp:cNvSpPr/>
      </dsp:nvSpPr>
      <dsp:spPr>
        <a:xfrm>
          <a:off x="1284290" y="1638398"/>
          <a:ext cx="2524967" cy="126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rtl="0">
            <a:lnSpc>
              <a:spcPct val="90000"/>
            </a:lnSpc>
            <a:spcBef>
              <a:spcPct val="0"/>
            </a:spcBef>
            <a:spcAft>
              <a:spcPct val="35000"/>
            </a:spcAft>
            <a:buNone/>
          </a:pPr>
          <a:r>
            <a:rPr lang="en-IN" sz="1900" kern="1200"/>
            <a:t>Lactose intolerance in infants can present as a clinical syndrome of 1 or more of the following: </a:t>
          </a:r>
          <a:endParaRPr lang="en-US" sz="1900" kern="1200"/>
        </a:p>
      </dsp:txBody>
      <dsp:txXfrm>
        <a:off x="1284290" y="1638398"/>
        <a:ext cx="2524967" cy="1262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5F6B-0CD0-47DE-B7F3-EC45DE05AA8E}">
      <dsp:nvSpPr>
        <dsp:cNvPr id="0" name=""/>
        <dsp:cNvSpPr/>
      </dsp:nvSpPr>
      <dsp:spPr>
        <a:xfrm>
          <a:off x="0" y="0"/>
          <a:ext cx="8258991" cy="1426413"/>
        </a:xfrm>
        <a:prstGeom prst="rect">
          <a:avLst/>
        </a:prstGeom>
        <a:solidFill>
          <a:srgbClr val="C00000"/>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mn-lt"/>
              <a:cs typeface="Times New Roman" panose="02020603050405020304" pitchFamily="18" charset="0"/>
            </a:rPr>
            <a:t>Nutrition during diarrhea</a:t>
          </a:r>
          <a:endParaRPr lang="en-US" sz="3200" kern="1200" dirty="0">
            <a:latin typeface="+mn-lt"/>
          </a:endParaRPr>
        </a:p>
      </dsp:txBody>
      <dsp:txXfrm>
        <a:off x="0" y="0"/>
        <a:ext cx="8258991" cy="1426413"/>
      </dsp:txXfrm>
    </dsp:sp>
    <dsp:sp modelId="{BA0ECB6C-F785-4FAE-8FD8-F543F5B70D31}">
      <dsp:nvSpPr>
        <dsp:cNvPr id="0" name=""/>
        <dsp:cNvSpPr/>
      </dsp:nvSpPr>
      <dsp:spPr>
        <a:xfrm>
          <a:off x="0" y="1426413"/>
          <a:ext cx="2064747" cy="2995469"/>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0" i="0" kern="1200" dirty="0">
              <a:solidFill>
                <a:srgbClr val="000000"/>
              </a:solidFill>
              <a:latin typeface="+mn-lt"/>
              <a:cs typeface="Times New Roman" panose="02020603050405020304" pitchFamily="18" charset="0"/>
            </a:rPr>
            <a:t>Reduction in food intake</a:t>
          </a:r>
          <a:endParaRPr lang="en-US" sz="2400" kern="1200" dirty="0">
            <a:latin typeface="+mn-lt"/>
          </a:endParaRPr>
        </a:p>
      </dsp:txBody>
      <dsp:txXfrm>
        <a:off x="0" y="1426413"/>
        <a:ext cx="2064747" cy="2995469"/>
      </dsp:txXfrm>
    </dsp:sp>
    <dsp:sp modelId="{78640A03-B664-4CB2-8BA4-C3EDFC7B8F3A}">
      <dsp:nvSpPr>
        <dsp:cNvPr id="0" name=""/>
        <dsp:cNvSpPr/>
      </dsp:nvSpPr>
      <dsp:spPr>
        <a:xfrm>
          <a:off x="2064747" y="1426413"/>
          <a:ext cx="2064747" cy="2995469"/>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0" i="0" kern="1200" dirty="0">
              <a:solidFill>
                <a:srgbClr val="000000"/>
              </a:solidFill>
              <a:latin typeface="+mn-lt"/>
              <a:cs typeface="Times New Roman" panose="02020603050405020304" pitchFamily="18" charset="0"/>
            </a:rPr>
            <a:t>Decrease in absorption of nutrients</a:t>
          </a:r>
          <a:endParaRPr lang="en-US" sz="2400" b="0" kern="1200" dirty="0">
            <a:latin typeface="+mn-lt"/>
          </a:endParaRPr>
        </a:p>
      </dsp:txBody>
      <dsp:txXfrm>
        <a:off x="2064747" y="1426413"/>
        <a:ext cx="2064747" cy="2995469"/>
      </dsp:txXfrm>
    </dsp:sp>
    <dsp:sp modelId="{94081168-6D98-4441-B550-78BCAC40E260}">
      <dsp:nvSpPr>
        <dsp:cNvPr id="0" name=""/>
        <dsp:cNvSpPr/>
      </dsp:nvSpPr>
      <dsp:spPr>
        <a:xfrm>
          <a:off x="4129495" y="1426413"/>
          <a:ext cx="2064747" cy="2995469"/>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dirty="0">
              <a:solidFill>
                <a:srgbClr val="000000"/>
              </a:solidFill>
              <a:latin typeface="+mn-lt"/>
              <a:cs typeface="Times New Roman" panose="02020603050405020304" pitchFamily="18" charset="0"/>
            </a:rPr>
            <a:t>I</a:t>
          </a:r>
          <a:r>
            <a:rPr lang="en-US" sz="2400" b="0" i="0" kern="1200" dirty="0">
              <a:solidFill>
                <a:srgbClr val="000000"/>
              </a:solidFill>
              <a:latin typeface="+mn-lt"/>
              <a:cs typeface="Times New Roman" panose="02020603050405020304" pitchFamily="18" charset="0"/>
            </a:rPr>
            <a:t>ncrease in catabolism of nutrient reserves</a:t>
          </a:r>
          <a:endParaRPr lang="en-US" sz="2400" kern="1200" dirty="0">
            <a:latin typeface="+mn-lt"/>
          </a:endParaRPr>
        </a:p>
      </dsp:txBody>
      <dsp:txXfrm>
        <a:off x="4129495" y="1426413"/>
        <a:ext cx="2064747" cy="2995469"/>
      </dsp:txXfrm>
    </dsp:sp>
    <dsp:sp modelId="{5B3C47B7-25F7-4EF3-AC5A-9DA94C854D5A}">
      <dsp:nvSpPr>
        <dsp:cNvPr id="0" name=""/>
        <dsp:cNvSpPr/>
      </dsp:nvSpPr>
      <dsp:spPr>
        <a:xfrm>
          <a:off x="6194243" y="1426413"/>
          <a:ext cx="2064747" cy="2995469"/>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dirty="0">
              <a:solidFill>
                <a:schemeClr val="tx1"/>
              </a:solidFill>
              <a:latin typeface="+mn-lt"/>
              <a:cs typeface="Times New Roman" panose="02020603050405020304" pitchFamily="18" charset="0"/>
            </a:rPr>
            <a:t>Increased energy requirements during recovery by ~25% of the RDA</a:t>
          </a:r>
          <a:endParaRPr lang="en-US" sz="2400" b="1" kern="1200" dirty="0">
            <a:solidFill>
              <a:schemeClr val="tx1"/>
            </a:solidFill>
            <a:latin typeface="+mn-lt"/>
          </a:endParaRPr>
        </a:p>
      </dsp:txBody>
      <dsp:txXfrm>
        <a:off x="6194243" y="1426413"/>
        <a:ext cx="2064747" cy="2995469"/>
      </dsp:txXfrm>
    </dsp:sp>
    <dsp:sp modelId="{70D3D102-BFD9-4DF2-8636-EF46CD58F672}">
      <dsp:nvSpPr>
        <dsp:cNvPr id="0" name=""/>
        <dsp:cNvSpPr/>
      </dsp:nvSpPr>
      <dsp:spPr>
        <a:xfrm>
          <a:off x="0" y="4421883"/>
          <a:ext cx="8258991" cy="332829"/>
        </a:xfrm>
        <a:prstGeom prst="rect">
          <a:avLst/>
        </a:prstGeom>
        <a:solidFill>
          <a:srgbClr val="C00000"/>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413BB-9D83-472B-8FED-2DFB3CAFC362}">
      <dsp:nvSpPr>
        <dsp:cNvPr id="0" name=""/>
        <dsp:cNvSpPr/>
      </dsp:nvSpPr>
      <dsp:spPr>
        <a:xfrm>
          <a:off x="3521018" y="4303146"/>
          <a:ext cx="512321" cy="91440"/>
        </a:xfrm>
        <a:custGeom>
          <a:avLst/>
          <a:gdLst/>
          <a:ahLst/>
          <a:cxnLst/>
          <a:rect l="0" t="0" r="0" b="0"/>
          <a:pathLst>
            <a:path>
              <a:moveTo>
                <a:pt x="0" y="45720"/>
              </a:moveTo>
              <a:lnTo>
                <a:pt x="512321" y="45720"/>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3764371" y="4336058"/>
        <a:ext cx="25616" cy="25616"/>
      </dsp:txXfrm>
    </dsp:sp>
    <dsp:sp modelId="{50F48125-D647-4212-BA27-B786DB03EBBE}">
      <dsp:nvSpPr>
        <dsp:cNvPr id="0" name=""/>
        <dsp:cNvSpPr/>
      </dsp:nvSpPr>
      <dsp:spPr>
        <a:xfrm>
          <a:off x="447089" y="3372644"/>
          <a:ext cx="512321" cy="976222"/>
        </a:xfrm>
        <a:custGeom>
          <a:avLst/>
          <a:gdLst/>
          <a:ahLst/>
          <a:cxnLst/>
          <a:rect l="0" t="0" r="0" b="0"/>
          <a:pathLst>
            <a:path>
              <a:moveTo>
                <a:pt x="0" y="0"/>
              </a:moveTo>
              <a:lnTo>
                <a:pt x="256160" y="0"/>
              </a:lnTo>
              <a:lnTo>
                <a:pt x="256160" y="976222"/>
              </a:lnTo>
              <a:lnTo>
                <a:pt x="512321" y="976222"/>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675688" y="3833192"/>
        <a:ext cx="55124" cy="55124"/>
      </dsp:txXfrm>
    </dsp:sp>
    <dsp:sp modelId="{E6A91D5D-7640-4772-9AE3-05785762D35B}">
      <dsp:nvSpPr>
        <dsp:cNvPr id="0" name=""/>
        <dsp:cNvSpPr/>
      </dsp:nvSpPr>
      <dsp:spPr>
        <a:xfrm>
          <a:off x="3521018" y="3326924"/>
          <a:ext cx="512321" cy="91440"/>
        </a:xfrm>
        <a:custGeom>
          <a:avLst/>
          <a:gdLst/>
          <a:ahLst/>
          <a:cxnLst/>
          <a:rect l="0" t="0" r="0" b="0"/>
          <a:pathLst>
            <a:path>
              <a:moveTo>
                <a:pt x="0" y="45720"/>
              </a:moveTo>
              <a:lnTo>
                <a:pt x="512321" y="45720"/>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3764371" y="3359835"/>
        <a:ext cx="25616" cy="25616"/>
      </dsp:txXfrm>
    </dsp:sp>
    <dsp:sp modelId="{F4254C10-0CE9-4DCA-A04A-551280EFEBB7}">
      <dsp:nvSpPr>
        <dsp:cNvPr id="0" name=""/>
        <dsp:cNvSpPr/>
      </dsp:nvSpPr>
      <dsp:spPr>
        <a:xfrm>
          <a:off x="447089" y="3326924"/>
          <a:ext cx="512321" cy="91440"/>
        </a:xfrm>
        <a:custGeom>
          <a:avLst/>
          <a:gdLst/>
          <a:ahLst/>
          <a:cxnLst/>
          <a:rect l="0" t="0" r="0" b="0"/>
          <a:pathLst>
            <a:path>
              <a:moveTo>
                <a:pt x="0" y="45720"/>
              </a:moveTo>
              <a:lnTo>
                <a:pt x="512321" y="45720"/>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690442" y="3359835"/>
        <a:ext cx="25616" cy="25616"/>
      </dsp:txXfrm>
    </dsp:sp>
    <dsp:sp modelId="{367026D0-F96A-4AAD-A8EF-EC31992CC32E}">
      <dsp:nvSpPr>
        <dsp:cNvPr id="0" name=""/>
        <dsp:cNvSpPr/>
      </dsp:nvSpPr>
      <dsp:spPr>
        <a:xfrm>
          <a:off x="3531444" y="2350701"/>
          <a:ext cx="501895" cy="91440"/>
        </a:xfrm>
        <a:custGeom>
          <a:avLst/>
          <a:gdLst/>
          <a:ahLst/>
          <a:cxnLst/>
          <a:rect l="0" t="0" r="0" b="0"/>
          <a:pathLst>
            <a:path>
              <a:moveTo>
                <a:pt x="0" y="53935"/>
              </a:moveTo>
              <a:lnTo>
                <a:pt x="250947" y="53935"/>
              </a:lnTo>
              <a:lnTo>
                <a:pt x="250947" y="45720"/>
              </a:lnTo>
              <a:lnTo>
                <a:pt x="501895" y="45720"/>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3769842" y="2383872"/>
        <a:ext cx="25098" cy="25098"/>
      </dsp:txXfrm>
    </dsp:sp>
    <dsp:sp modelId="{CCA5AD1B-B38D-4A32-BB5B-6C6DDC545501}">
      <dsp:nvSpPr>
        <dsp:cNvPr id="0" name=""/>
        <dsp:cNvSpPr/>
      </dsp:nvSpPr>
      <dsp:spPr>
        <a:xfrm>
          <a:off x="447089" y="2404637"/>
          <a:ext cx="522747" cy="968006"/>
        </a:xfrm>
        <a:custGeom>
          <a:avLst/>
          <a:gdLst/>
          <a:ahLst/>
          <a:cxnLst/>
          <a:rect l="0" t="0" r="0" b="0"/>
          <a:pathLst>
            <a:path>
              <a:moveTo>
                <a:pt x="0" y="968006"/>
              </a:moveTo>
              <a:lnTo>
                <a:pt x="261373" y="968006"/>
              </a:lnTo>
              <a:lnTo>
                <a:pt x="261373" y="0"/>
              </a:lnTo>
              <a:lnTo>
                <a:pt x="522747" y="0"/>
              </a:lnTo>
            </a:path>
          </a:pathLst>
        </a:custGeom>
        <a:noFill/>
        <a:ln w="28575" cap="flat" cmpd="sng" algn="ctr">
          <a:solidFill>
            <a:srgbClr val="CC66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b="0" kern="1200" dirty="0">
            <a:latin typeface="Times New Roman" panose="02020603050405020304" pitchFamily="18" charset="0"/>
            <a:cs typeface="Times New Roman" panose="02020603050405020304" pitchFamily="18" charset="0"/>
          </a:endParaRPr>
        </a:p>
      </dsp:txBody>
      <dsp:txXfrm>
        <a:off x="680959" y="2861137"/>
        <a:ext cx="55006" cy="55006"/>
      </dsp:txXfrm>
    </dsp:sp>
    <dsp:sp modelId="{5A3DC7E6-DAC5-4398-8E32-FE6FADFF554A}">
      <dsp:nvSpPr>
        <dsp:cNvPr id="0" name=""/>
        <dsp:cNvSpPr/>
      </dsp:nvSpPr>
      <dsp:spPr>
        <a:xfrm rot="16200000">
          <a:off x="-519506" y="3151244"/>
          <a:ext cx="1490393" cy="442798"/>
        </a:xfrm>
        <a:prstGeom prst="rect">
          <a:avLst/>
        </a:prstGeom>
        <a:solidFill>
          <a:schemeClr val="lt1"/>
        </a:solidFill>
        <a:ln w="28575" cap="flat" cmpd="sng" algn="ctr">
          <a:solidFill>
            <a:srgbClr val="FF0000"/>
          </a:solidFill>
          <a:prstDash val="solid"/>
        </a:ln>
        <a:effectLst/>
        <a:scene3d>
          <a:camera prst="orthographicFront"/>
          <a:lightRig rig="flat" dir="t"/>
        </a:scene3d>
      </dsp:spPr>
      <dsp:style>
        <a:lnRef idx="2">
          <a:schemeClr val="accent2"/>
        </a:lnRef>
        <a:fillRef idx="1">
          <a:schemeClr val="lt1"/>
        </a:fillRef>
        <a:effectRef idx="0">
          <a:schemeClr val="accent2"/>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n>
                <a:solidFill>
                  <a:schemeClr val="bg1"/>
                </a:solidFill>
              </a:ln>
              <a:solidFill>
                <a:schemeClr val="tx1"/>
              </a:solidFill>
              <a:latin typeface="+mn-lt"/>
              <a:cs typeface="Times New Roman" panose="02020603050405020304" pitchFamily="18" charset="0"/>
            </a:rPr>
            <a:t>Diarrhea</a:t>
          </a:r>
          <a:endParaRPr lang="en-IN" sz="1800" b="1" kern="1200" dirty="0">
            <a:ln>
              <a:solidFill>
                <a:schemeClr val="bg1"/>
              </a:solidFill>
            </a:ln>
            <a:solidFill>
              <a:schemeClr val="tx1"/>
            </a:solidFill>
            <a:latin typeface="+mn-lt"/>
            <a:cs typeface="Times New Roman" panose="02020603050405020304" pitchFamily="18" charset="0"/>
          </a:endParaRPr>
        </a:p>
      </dsp:txBody>
      <dsp:txXfrm>
        <a:off x="-519506" y="3151244"/>
        <a:ext cx="1490393" cy="442798"/>
      </dsp:txXfrm>
    </dsp:sp>
    <dsp:sp modelId="{7C28AFA3-86D7-4EBD-92E0-55A8301BC88D}">
      <dsp:nvSpPr>
        <dsp:cNvPr id="0" name=""/>
        <dsp:cNvSpPr/>
      </dsp:nvSpPr>
      <dsp:spPr>
        <a:xfrm>
          <a:off x="969836" y="2014148"/>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Exclusive</a:t>
          </a:r>
        </a:p>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Breastfed</a:t>
          </a:r>
          <a:endParaRPr lang="en-IN" sz="1800" b="0" kern="1200" dirty="0">
            <a:solidFill>
              <a:schemeClr val="tx1"/>
            </a:solidFill>
            <a:latin typeface="+mn-lt"/>
            <a:cs typeface="Times New Roman" panose="02020603050405020304" pitchFamily="18" charset="0"/>
          </a:endParaRPr>
        </a:p>
      </dsp:txBody>
      <dsp:txXfrm>
        <a:off x="969836" y="2014148"/>
        <a:ext cx="2561607" cy="780977"/>
      </dsp:txXfrm>
    </dsp:sp>
    <dsp:sp modelId="{F5371732-CBEA-4AD6-A1CD-1DB83DFCE5E2}">
      <dsp:nvSpPr>
        <dsp:cNvPr id="0" name=""/>
        <dsp:cNvSpPr/>
      </dsp:nvSpPr>
      <dsp:spPr>
        <a:xfrm>
          <a:off x="4033339" y="2005932"/>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Continue breastfeeding</a:t>
          </a:r>
          <a:endParaRPr lang="en-IN" sz="1800" b="0" kern="1200" dirty="0">
            <a:solidFill>
              <a:schemeClr val="tx1"/>
            </a:solidFill>
            <a:latin typeface="+mn-lt"/>
            <a:cs typeface="Times New Roman" panose="02020603050405020304" pitchFamily="18" charset="0"/>
          </a:endParaRPr>
        </a:p>
      </dsp:txBody>
      <dsp:txXfrm>
        <a:off x="4033339" y="2005932"/>
        <a:ext cx="2561607" cy="780977"/>
      </dsp:txXfrm>
    </dsp:sp>
    <dsp:sp modelId="{9FABDE2F-B0E7-4117-86D4-9283AD3B849F}">
      <dsp:nvSpPr>
        <dsp:cNvPr id="0" name=""/>
        <dsp:cNvSpPr/>
      </dsp:nvSpPr>
      <dsp:spPr>
        <a:xfrm>
          <a:off x="959410" y="2982155"/>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Breast feeding+ top feeding</a:t>
          </a:r>
          <a:endParaRPr lang="en-IN" sz="1800" b="0" kern="1200" dirty="0">
            <a:solidFill>
              <a:schemeClr val="tx1"/>
            </a:solidFill>
            <a:latin typeface="+mn-lt"/>
            <a:cs typeface="Times New Roman" panose="02020603050405020304" pitchFamily="18" charset="0"/>
          </a:endParaRPr>
        </a:p>
      </dsp:txBody>
      <dsp:txXfrm>
        <a:off x="959410" y="2982155"/>
        <a:ext cx="2561607" cy="780977"/>
      </dsp:txXfrm>
    </dsp:sp>
    <dsp:sp modelId="{DBA83E30-436A-4A26-8A88-842D041842EC}">
      <dsp:nvSpPr>
        <dsp:cNvPr id="0" name=""/>
        <dsp:cNvSpPr/>
      </dsp:nvSpPr>
      <dsp:spPr>
        <a:xfrm>
          <a:off x="4033339" y="2982155"/>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Continue breastfeeding + lactose free nutrition</a:t>
          </a:r>
          <a:endParaRPr lang="en-IN" sz="1800" b="0" kern="1200" dirty="0">
            <a:solidFill>
              <a:schemeClr val="tx1"/>
            </a:solidFill>
            <a:latin typeface="+mn-lt"/>
            <a:cs typeface="Times New Roman" panose="02020603050405020304" pitchFamily="18" charset="0"/>
          </a:endParaRPr>
        </a:p>
      </dsp:txBody>
      <dsp:txXfrm>
        <a:off x="4033339" y="2982155"/>
        <a:ext cx="2561607" cy="780977"/>
      </dsp:txXfrm>
    </dsp:sp>
    <dsp:sp modelId="{C7AA591A-7A3A-46F5-80C8-95642C4D5935}">
      <dsp:nvSpPr>
        <dsp:cNvPr id="0" name=""/>
        <dsp:cNvSpPr/>
      </dsp:nvSpPr>
      <dsp:spPr>
        <a:xfrm>
          <a:off x="959410" y="3958377"/>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Exclusively top fed</a:t>
          </a:r>
          <a:endParaRPr lang="en-IN" sz="1800" b="0" kern="1200" dirty="0">
            <a:solidFill>
              <a:schemeClr val="tx1"/>
            </a:solidFill>
            <a:latin typeface="+mn-lt"/>
            <a:cs typeface="Times New Roman" panose="02020603050405020304" pitchFamily="18" charset="0"/>
          </a:endParaRPr>
        </a:p>
      </dsp:txBody>
      <dsp:txXfrm>
        <a:off x="959410" y="3958377"/>
        <a:ext cx="2561607" cy="780977"/>
      </dsp:txXfrm>
    </dsp:sp>
    <dsp:sp modelId="{C08A7D2F-4703-4082-A1FE-0E60AA38DFCE}">
      <dsp:nvSpPr>
        <dsp:cNvPr id="0" name=""/>
        <dsp:cNvSpPr/>
      </dsp:nvSpPr>
      <dsp:spPr>
        <a:xfrm>
          <a:off x="4033339" y="3958377"/>
          <a:ext cx="2561607" cy="780977"/>
        </a:xfrm>
        <a:prstGeom prst="rect">
          <a:avLst/>
        </a:prstGeom>
        <a:solidFill>
          <a:schemeClr val="bg1"/>
        </a:solidFill>
        <a:ln w="28575">
          <a:solidFill>
            <a:srgbClr val="FF0000"/>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mn-lt"/>
              <a:cs typeface="Times New Roman" panose="02020603050405020304" pitchFamily="18" charset="0"/>
            </a:rPr>
            <a:t>Lactose free nutrition is beneficial</a:t>
          </a:r>
          <a:endParaRPr lang="en-IN" sz="1800" b="0" kern="1200" dirty="0">
            <a:solidFill>
              <a:schemeClr val="tx1"/>
            </a:solidFill>
            <a:latin typeface="+mn-lt"/>
            <a:cs typeface="Times New Roman" panose="02020603050405020304" pitchFamily="18" charset="0"/>
          </a:endParaRPr>
        </a:p>
      </dsp:txBody>
      <dsp:txXfrm>
        <a:off x="4033339" y="3958377"/>
        <a:ext cx="2561607" cy="780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D9FBA-B76B-48BC-9E9E-226BA8D583AD}">
      <dsp:nvSpPr>
        <dsp:cNvPr id="0" name=""/>
        <dsp:cNvSpPr/>
      </dsp:nvSpPr>
      <dsp:spPr>
        <a:xfrm>
          <a:off x="40638" y="1017516"/>
          <a:ext cx="3447878" cy="2068727"/>
        </a:xfrm>
        <a:prstGeom prst="rect">
          <a:avLst/>
        </a:prstGeom>
        <a:solidFill>
          <a:schemeClr val="lt1">
            <a:hueOff val="0"/>
            <a:satOff val="0"/>
            <a:lumOff val="0"/>
            <a:alphaOff val="0"/>
          </a:schemeClr>
        </a:solidFill>
        <a:ln w="28575"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latin typeface="+mn-lt"/>
            </a:rPr>
            <a:t>What is the evidence for the benefit of using lactose-free nutrition </a:t>
          </a:r>
          <a:br>
            <a:rPr lang="en-US" altLang="en-US" sz="2400" b="1" kern="1200" dirty="0">
              <a:latin typeface="+mn-lt"/>
            </a:rPr>
          </a:br>
          <a:r>
            <a:rPr lang="en-US" altLang="en-US" sz="2400" b="1" kern="1200" dirty="0">
              <a:latin typeface="+mn-lt"/>
            </a:rPr>
            <a:t>in diarrhea? </a:t>
          </a:r>
          <a:endParaRPr lang="en-US" sz="2400" kern="1200" dirty="0"/>
        </a:p>
      </dsp:txBody>
      <dsp:txXfrm>
        <a:off x="40638" y="1017516"/>
        <a:ext cx="3447878" cy="2068727"/>
      </dsp:txXfrm>
    </dsp:sp>
    <dsp:sp modelId="{215E5E1C-BD9C-4DFD-9AAB-E2289329A29C}">
      <dsp:nvSpPr>
        <dsp:cNvPr id="0" name=""/>
        <dsp:cNvSpPr/>
      </dsp:nvSpPr>
      <dsp:spPr>
        <a:xfrm>
          <a:off x="3794434" y="1017516"/>
          <a:ext cx="3447878" cy="2068727"/>
        </a:xfrm>
        <a:prstGeom prst="rect">
          <a:avLst/>
        </a:prstGeom>
        <a:solidFill>
          <a:schemeClr val="lt1">
            <a:hueOff val="0"/>
            <a:satOff val="0"/>
            <a:lumOff val="0"/>
            <a:alphaOff val="0"/>
          </a:schemeClr>
        </a:solidFill>
        <a:ln w="28575" cap="flat" cmpd="sng" algn="ctr">
          <a:solidFill>
            <a:srgbClr val="CC6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t>Is there any </a:t>
          </a:r>
          <a:br>
            <a:rPr lang="en-US" altLang="en-US" sz="2400" b="1" kern="1200" dirty="0"/>
          </a:br>
          <a:r>
            <a:rPr lang="en-US" altLang="en-US" sz="2400" b="1" kern="1200" dirty="0"/>
            <a:t>clinical evidence on </a:t>
          </a:r>
          <a:br>
            <a:rPr lang="en-US" altLang="en-US" sz="2400" b="1" kern="1200" dirty="0"/>
          </a:br>
          <a:r>
            <a:rPr lang="en-US" altLang="en-US" sz="2400" b="1" kern="1200" dirty="0"/>
            <a:t>the use of lactose-free formulas reducing the stool output?</a:t>
          </a:r>
          <a:endParaRPr lang="en-IN" altLang="en-US" sz="2400" b="1" kern="1200" dirty="0"/>
        </a:p>
      </dsp:txBody>
      <dsp:txXfrm>
        <a:off x="3794434" y="1017516"/>
        <a:ext cx="3447878" cy="2068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D1B3C-11D8-4419-BFC8-C66414313663}">
      <dsp:nvSpPr>
        <dsp:cNvPr id="0" name=""/>
        <dsp:cNvSpPr/>
      </dsp:nvSpPr>
      <dsp:spPr>
        <a:xfrm rot="5400000">
          <a:off x="286427" y="3228243"/>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221FF-2602-435B-BAC9-63819B600777}">
      <dsp:nvSpPr>
        <dsp:cNvPr id="0" name=""/>
        <dsp:cNvSpPr/>
      </dsp:nvSpPr>
      <dsp:spPr>
        <a:xfrm>
          <a:off x="146139" y="3646078"/>
          <a:ext cx="1262529" cy="1106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rtl="0">
            <a:lnSpc>
              <a:spcPct val="90000"/>
            </a:lnSpc>
            <a:spcBef>
              <a:spcPct val="0"/>
            </a:spcBef>
            <a:spcAft>
              <a:spcPct val="35000"/>
            </a:spcAft>
            <a:buNone/>
          </a:pPr>
          <a:r>
            <a:rPr lang="en-US" sz="2000" b="1" u="sng" kern="1200" dirty="0"/>
            <a:t>1909:</a:t>
          </a:r>
          <a:r>
            <a:rPr lang="en-US" sz="2000" b="0" kern="1200" dirty="0"/>
            <a:t> First described as “cow’s milk substitute”</a:t>
          </a:r>
        </a:p>
      </dsp:txBody>
      <dsp:txXfrm>
        <a:off x="146139" y="3646078"/>
        <a:ext cx="1262529" cy="1106681"/>
      </dsp:txXfrm>
    </dsp:sp>
    <dsp:sp modelId="{360C09ED-5CD0-4C91-8EE6-3FAFD6130F99}">
      <dsp:nvSpPr>
        <dsp:cNvPr id="0" name=""/>
        <dsp:cNvSpPr/>
      </dsp:nvSpPr>
      <dsp:spPr>
        <a:xfrm>
          <a:off x="1170455" y="3125287"/>
          <a:ext cx="238213" cy="23821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4987D-AFDA-47B4-83C4-21C33B970D91}">
      <dsp:nvSpPr>
        <dsp:cNvPr id="0" name=""/>
        <dsp:cNvSpPr/>
      </dsp:nvSpPr>
      <dsp:spPr>
        <a:xfrm rot="5400000">
          <a:off x="1832010" y="2822651"/>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840A4-D406-4372-BA46-507620E6821E}">
      <dsp:nvSpPr>
        <dsp:cNvPr id="0" name=""/>
        <dsp:cNvSpPr/>
      </dsp:nvSpPr>
      <dsp:spPr>
        <a:xfrm>
          <a:off x="1630571" y="3241821"/>
          <a:ext cx="1494620" cy="115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rtl="0">
            <a:lnSpc>
              <a:spcPct val="90000"/>
            </a:lnSpc>
            <a:spcBef>
              <a:spcPct val="0"/>
            </a:spcBef>
            <a:spcAft>
              <a:spcPct val="35000"/>
            </a:spcAft>
            <a:buNone/>
          </a:pPr>
          <a:r>
            <a:rPr lang="en-US" sz="2000" b="1" u="sng" kern="1200" dirty="0"/>
            <a:t>1929</a:t>
          </a:r>
          <a:r>
            <a:rPr lang="en-US" sz="2000" b="0" kern="1200" dirty="0"/>
            <a:t>: Hill &amp; Stuart described “soy flour formula for infants with milk </a:t>
          </a:r>
          <a:r>
            <a:rPr lang="en-US" sz="2000" b="0" kern="1200" dirty="0" err="1"/>
            <a:t>idiosyncracy</a:t>
          </a:r>
          <a:r>
            <a:rPr lang="en-US" sz="2000" b="0" kern="1200" dirty="0"/>
            <a:t>”</a:t>
          </a:r>
        </a:p>
      </dsp:txBody>
      <dsp:txXfrm>
        <a:off x="1630571" y="3241821"/>
        <a:ext cx="1494620" cy="1152951"/>
      </dsp:txXfrm>
    </dsp:sp>
    <dsp:sp modelId="{CBA25AAD-4236-4B2D-B8E2-8D64183AF1B0}">
      <dsp:nvSpPr>
        <dsp:cNvPr id="0" name=""/>
        <dsp:cNvSpPr/>
      </dsp:nvSpPr>
      <dsp:spPr>
        <a:xfrm>
          <a:off x="2716039" y="2719696"/>
          <a:ext cx="238213" cy="23821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F65646-0F57-4A07-8C3D-DD8258A4E231}">
      <dsp:nvSpPr>
        <dsp:cNvPr id="0" name=""/>
        <dsp:cNvSpPr/>
      </dsp:nvSpPr>
      <dsp:spPr>
        <a:xfrm rot="5400000">
          <a:off x="3377593" y="2440195"/>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22C8B-6D0A-4313-A8A7-0E31EF5BB101}">
      <dsp:nvSpPr>
        <dsp:cNvPr id="0" name=""/>
        <dsp:cNvSpPr/>
      </dsp:nvSpPr>
      <dsp:spPr>
        <a:xfrm>
          <a:off x="3237305" y="2858031"/>
          <a:ext cx="1262529" cy="1106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rtl="0">
            <a:lnSpc>
              <a:spcPct val="90000"/>
            </a:lnSpc>
            <a:spcBef>
              <a:spcPct val="0"/>
            </a:spcBef>
            <a:spcAft>
              <a:spcPct val="35000"/>
            </a:spcAft>
            <a:buNone/>
          </a:pPr>
          <a:r>
            <a:rPr lang="en-US" sz="2000" b="1" u="sng" kern="1200" dirty="0"/>
            <a:t>1960’s: </a:t>
          </a:r>
          <a:r>
            <a:rPr lang="en-US" sz="2000" b="0" kern="1200" dirty="0"/>
            <a:t>Isolated soy protein formulas were made available</a:t>
          </a:r>
        </a:p>
      </dsp:txBody>
      <dsp:txXfrm>
        <a:off x="3237305" y="2858031"/>
        <a:ext cx="1262529" cy="1106681"/>
      </dsp:txXfrm>
    </dsp:sp>
    <dsp:sp modelId="{9A5386B5-C066-4996-B820-73AEE3A4FE36}">
      <dsp:nvSpPr>
        <dsp:cNvPr id="0" name=""/>
        <dsp:cNvSpPr/>
      </dsp:nvSpPr>
      <dsp:spPr>
        <a:xfrm>
          <a:off x="4261622" y="2337240"/>
          <a:ext cx="238213" cy="23821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28D6A1-2B64-469D-BE68-6B4151666736}">
      <dsp:nvSpPr>
        <dsp:cNvPr id="0" name=""/>
        <dsp:cNvSpPr/>
      </dsp:nvSpPr>
      <dsp:spPr>
        <a:xfrm rot="5400000">
          <a:off x="4923176" y="2057739"/>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0BAC9-6056-460B-ACB8-B8BAAA9888EA}">
      <dsp:nvSpPr>
        <dsp:cNvPr id="0" name=""/>
        <dsp:cNvSpPr/>
      </dsp:nvSpPr>
      <dsp:spPr>
        <a:xfrm>
          <a:off x="4809509" y="2475575"/>
          <a:ext cx="1361600" cy="1106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rtl="0">
            <a:lnSpc>
              <a:spcPct val="90000"/>
            </a:lnSpc>
            <a:spcBef>
              <a:spcPct val="0"/>
            </a:spcBef>
            <a:spcAft>
              <a:spcPct val="35000"/>
            </a:spcAft>
            <a:buNone/>
          </a:pPr>
          <a:r>
            <a:rPr lang="en-US" sz="2000" b="1" u="sng" kern="1200" dirty="0"/>
            <a:t>1970s: </a:t>
          </a:r>
          <a:r>
            <a:rPr lang="en-US" sz="2000" b="0" kern="1200" dirty="0"/>
            <a:t>methionine and other complementary nutrients were added</a:t>
          </a:r>
        </a:p>
      </dsp:txBody>
      <dsp:txXfrm>
        <a:off x="4809509" y="2475575"/>
        <a:ext cx="1361600" cy="1106681"/>
      </dsp:txXfrm>
    </dsp:sp>
    <dsp:sp modelId="{0D7E1428-0406-4218-9D50-222D7966A6B5}">
      <dsp:nvSpPr>
        <dsp:cNvPr id="0" name=""/>
        <dsp:cNvSpPr/>
      </dsp:nvSpPr>
      <dsp:spPr>
        <a:xfrm>
          <a:off x="5807205" y="1954784"/>
          <a:ext cx="238213" cy="23821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BC90C-70D6-4EBA-BB6D-7602BAB6E722}">
      <dsp:nvSpPr>
        <dsp:cNvPr id="0" name=""/>
        <dsp:cNvSpPr/>
      </dsp:nvSpPr>
      <dsp:spPr>
        <a:xfrm rot="5400000">
          <a:off x="6468760" y="1675283"/>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FEF3A-90FB-4270-A792-402E071343D0}">
      <dsp:nvSpPr>
        <dsp:cNvPr id="0" name=""/>
        <dsp:cNvSpPr/>
      </dsp:nvSpPr>
      <dsp:spPr>
        <a:xfrm>
          <a:off x="6328471" y="2093119"/>
          <a:ext cx="1262529" cy="1106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rtl="0">
            <a:lnSpc>
              <a:spcPct val="90000"/>
            </a:lnSpc>
            <a:spcBef>
              <a:spcPct val="0"/>
            </a:spcBef>
            <a:spcAft>
              <a:spcPct val="35000"/>
            </a:spcAft>
            <a:buNone/>
          </a:pPr>
          <a:r>
            <a:rPr lang="en-US" sz="2000" b="1" u="sng" kern="1200" dirty="0"/>
            <a:t>1980s: </a:t>
          </a:r>
          <a:r>
            <a:rPr lang="en-US" sz="2000" b="0" kern="1200" dirty="0"/>
            <a:t>added iodine, carnitine, taurine, choline, and inositol</a:t>
          </a:r>
        </a:p>
      </dsp:txBody>
      <dsp:txXfrm>
        <a:off x="6328471" y="2093119"/>
        <a:ext cx="1262529" cy="1106681"/>
      </dsp:txXfrm>
    </dsp:sp>
    <dsp:sp modelId="{EF77C925-09F8-47E6-A696-FDFFA85B565E}">
      <dsp:nvSpPr>
        <dsp:cNvPr id="0" name=""/>
        <dsp:cNvSpPr/>
      </dsp:nvSpPr>
      <dsp:spPr>
        <a:xfrm>
          <a:off x="7352788" y="1572327"/>
          <a:ext cx="238213" cy="23821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314DA-5659-4FF5-BA4E-C2658F8CFDB6}">
      <dsp:nvSpPr>
        <dsp:cNvPr id="0" name=""/>
        <dsp:cNvSpPr/>
      </dsp:nvSpPr>
      <dsp:spPr>
        <a:xfrm rot="5400000">
          <a:off x="8014343" y="1292827"/>
          <a:ext cx="840426" cy="1398451"/>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025B32-CE17-43C6-9176-B565026F7B78}">
      <dsp:nvSpPr>
        <dsp:cNvPr id="0" name=""/>
        <dsp:cNvSpPr/>
      </dsp:nvSpPr>
      <dsp:spPr>
        <a:xfrm>
          <a:off x="7874055" y="1710663"/>
          <a:ext cx="1262529" cy="1106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u="sng" kern="1200" dirty="0"/>
            <a:t>1990s: </a:t>
          </a:r>
          <a:r>
            <a:rPr lang="en-US" sz="2000" b="0" kern="1200" dirty="0"/>
            <a:t>meets AAP, Infant formula Act, 1980/86 requirement and U.S. FDA quality factors</a:t>
          </a:r>
        </a:p>
      </dsp:txBody>
      <dsp:txXfrm>
        <a:off x="7874055" y="1710663"/>
        <a:ext cx="1262529" cy="110668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F380B-E074-44F7-A278-0028F32ABA89}"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56C0E-8096-4E6F-A74C-D58BC0859456}" type="slidenum">
              <a:rPr lang="en-US" smtClean="0"/>
              <a:t>‹#›</a:t>
            </a:fld>
            <a:endParaRPr lang="en-US"/>
          </a:p>
        </p:txBody>
      </p:sp>
    </p:spTree>
    <p:extLst>
      <p:ext uri="{BB962C8B-B14F-4D97-AF65-F5344CB8AC3E}">
        <p14:creationId xmlns:p14="http://schemas.microsoft.com/office/powerpoint/2010/main" val="369489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dirty="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CA66832-6E04-4143-8EC2-FC583D7B1A36}" type="slidenum">
              <a:rPr lang="en-IN" smtClean="0">
                <a:latin typeface="Calibri" pitchFamily="34" charset="0"/>
              </a:rPr>
              <a:pPr eaLnBrk="1" fontAlgn="base" hangingPunct="1">
                <a:spcBef>
                  <a:spcPct val="0"/>
                </a:spcBef>
                <a:spcAft>
                  <a:spcPct val="0"/>
                </a:spcAft>
              </a:pPr>
              <a:t>4</a:t>
            </a:fld>
            <a:endParaRPr lang="en-IN">
              <a:latin typeface="Calibri" pitchFamily="34" charset="0"/>
            </a:endParaRPr>
          </a:p>
        </p:txBody>
      </p:sp>
    </p:spTree>
    <p:extLst>
      <p:ext uri="{BB962C8B-B14F-4D97-AF65-F5344CB8AC3E}">
        <p14:creationId xmlns:p14="http://schemas.microsoft.com/office/powerpoint/2010/main" val="3453376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Lactose intolerance- Clinical 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Lactose intolerance in infants can present as a clinical syndrome of 1 or more of the following after the ingestion of lactose or lactose containing food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Colic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Abdominal Pain</a:t>
            </a: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Diarrhoea</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atulence</a:t>
            </a: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Bloating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13</a:t>
            </a:fld>
            <a:endParaRPr lang="en-US"/>
          </a:p>
        </p:txBody>
      </p:sp>
    </p:spTree>
    <p:extLst>
      <p:ext uri="{BB962C8B-B14F-4D97-AF65-F5344CB8AC3E}">
        <p14:creationId xmlns:p14="http://schemas.microsoft.com/office/powerpoint/2010/main" val="295641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solidFill>
                  <a:schemeClr val="tx1"/>
                </a:solidFill>
              </a:rPr>
              <a:t>Prevalence of secondary lactose intolerance following infectious </a:t>
            </a:r>
            <a:r>
              <a:rPr lang="en-IN" sz="1200" b="1" dirty="0" err="1">
                <a:solidFill>
                  <a:schemeClr val="tx1"/>
                </a:solidFill>
              </a:rPr>
              <a:t>diarrhea</a:t>
            </a:r>
            <a:r>
              <a:rPr lang="en-IN" sz="1200" b="1" dirty="0">
                <a:solidFill>
                  <a:schemeClr val="tx1"/>
                </a:solidFill>
              </a:rPr>
              <a:t> has been reported to be present </a:t>
            </a:r>
            <a:br>
              <a:rPr lang="en-IN" sz="1200" b="1" dirty="0">
                <a:solidFill>
                  <a:schemeClr val="tx1"/>
                </a:solidFill>
              </a:rPr>
            </a:br>
            <a:r>
              <a:rPr lang="en-IN" sz="1200" b="1" dirty="0">
                <a:solidFill>
                  <a:schemeClr val="tx1"/>
                </a:solidFill>
              </a:rPr>
              <a:t>in 25% of children.</a:t>
            </a: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14</a:t>
            </a:fld>
            <a:endParaRPr lang="en-US"/>
          </a:p>
        </p:txBody>
      </p:sp>
    </p:spTree>
    <p:extLst>
      <p:ext uri="{BB962C8B-B14F-4D97-AF65-F5344CB8AC3E}">
        <p14:creationId xmlns:p14="http://schemas.microsoft.com/office/powerpoint/2010/main" val="233563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diarrhea can develop for numerous reasons, the nutrition prescription depends on the medical diagnosis and severity of the condition. The dietary treatment initially recommended is a low-fiber, low-fat, lactose-free diet. The diet limits foods that contribute to stool volume, such as those with significant amounts of fiber, resistant starch, fructose, sugar alcohols, and lactose (in lactose-intolerant individuals). Fructose and sugar alcohols, which are poorly absorbed, retain fluids in the colon and contribute to osmotic diarrhea. Similarly, milk products may worsen osmotic diarrhea in persons who are lactose intolerant.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Avoidance of fatty foods is recommended because they can sometimes aggravate diarrhea. Gas-producing foods (those with poorly digested 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malabsorbed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carbohydrates) can increase intestinal distention and cause additional discomfort.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90B25BE5-D7BF-421B-95CA-8B57EEAB3EA5}" type="slidenum">
              <a:rPr lang="en-US" smtClean="0"/>
              <a:pPr/>
              <a:t>15</a:t>
            </a:fld>
            <a:endParaRPr lang="en-US" dirty="0"/>
          </a:p>
        </p:txBody>
      </p:sp>
    </p:spTree>
    <p:extLst>
      <p:ext uri="{BB962C8B-B14F-4D97-AF65-F5344CB8AC3E}">
        <p14:creationId xmlns:p14="http://schemas.microsoft.com/office/powerpoint/2010/main" val="3136136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cs typeface="Times New Roman" panose="02020603050405020304" pitchFamily="18" charset="0"/>
              </a:rPr>
              <a:t>Nutrition during diarrhea is required because: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dirty="0">
                <a:solidFill>
                  <a:srgbClr val="000000"/>
                </a:solidFill>
                <a:latin typeface="+mn-lt"/>
                <a:cs typeface="Times New Roman" panose="02020603050405020304" pitchFamily="18" charset="0"/>
              </a:rPr>
              <a:t>Reduction in food intake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dirty="0">
                <a:solidFill>
                  <a:srgbClr val="000000"/>
                </a:solidFill>
                <a:latin typeface="+mn-lt"/>
                <a:cs typeface="Times New Roman" panose="02020603050405020304" pitchFamily="18" charset="0"/>
              </a:rPr>
              <a:t>Decrease in absorption of nutrients</a:t>
            </a:r>
            <a:endParaRPr lang="en-US" sz="1200" b="0" dirty="0">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solidFill>
                  <a:srgbClr val="000000"/>
                </a:solidFill>
                <a:latin typeface="+mn-lt"/>
                <a:cs typeface="Times New Roman" panose="02020603050405020304" pitchFamily="18" charset="0"/>
              </a:rPr>
              <a:t>I</a:t>
            </a:r>
            <a:r>
              <a:rPr lang="en-US" sz="1200" b="0" i="0" dirty="0">
                <a:solidFill>
                  <a:srgbClr val="000000"/>
                </a:solidFill>
                <a:latin typeface="+mn-lt"/>
                <a:cs typeface="Times New Roman" panose="02020603050405020304" pitchFamily="18" charset="0"/>
              </a:rPr>
              <a:t>ncrease in catabolism of nutrient reserves</a:t>
            </a:r>
            <a:endParaRPr lang="en-US" sz="1200" dirty="0">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chemeClr val="tx1"/>
                </a:solidFill>
                <a:latin typeface="+mn-lt"/>
                <a:cs typeface="Times New Roman" panose="02020603050405020304" pitchFamily="18" charset="0"/>
              </a:rPr>
              <a:t>Increased energy requirements during recovery by ~25% of the RDA</a:t>
            </a:r>
            <a:endParaRPr lang="en-US" sz="12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659E5992-61CB-4D39-89BA-803926FA795A}" type="slidenum">
              <a:rPr lang="en-IN" smtClean="0"/>
              <a:t>16</a:t>
            </a:fld>
            <a:endParaRPr lang="en-IN"/>
          </a:p>
        </p:txBody>
      </p:sp>
    </p:spTree>
    <p:extLst>
      <p:ext uri="{BB962C8B-B14F-4D97-AF65-F5344CB8AC3E}">
        <p14:creationId xmlns:p14="http://schemas.microsoft.com/office/powerpoint/2010/main" val="221403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most important management strategy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infants is rehydration along with continued nutrition support.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leads to a state of transient lactose intolerance giving a cows milk formula which contains lactose and be detrimental.  The WHO recommends avoidance of lactose-containing milks in children with persistent post infectious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lasting more than 14 days)  when they fail a dietary trial of milk or yogurt. (Heyman 2006)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Early feeding should be started within 24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diarrhea for below benefits:</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en-IN" sz="2800" dirty="0">
                <a:solidFill>
                  <a:schemeClr val="tx1"/>
                </a:solidFill>
              </a:rPr>
              <a:t>Enhances Enterocyte regeneration</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en-IN" sz="4000" dirty="0">
                <a:solidFill>
                  <a:schemeClr val="tx1"/>
                </a:solidFill>
              </a:rPr>
              <a:t>Promote recovery of disaccharidases</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en-IN" sz="2800" dirty="0">
                <a:solidFill>
                  <a:schemeClr val="tx1"/>
                </a:solidFill>
              </a:rPr>
              <a:t>Reduces duration of Diarrhoea &amp; improves nutritional outcomes</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en-IN" sz="4000" dirty="0">
                <a:solidFill>
                  <a:schemeClr val="tx1"/>
                </a:solidFill>
              </a:rPr>
              <a:t>Improves absorption of Nutrients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8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17</a:t>
            </a:fld>
            <a:endParaRPr lang="en-US"/>
          </a:p>
        </p:txBody>
      </p:sp>
    </p:spTree>
    <p:extLst>
      <p:ext uri="{BB962C8B-B14F-4D97-AF65-F5344CB8AC3E}">
        <p14:creationId xmlns:p14="http://schemas.microsoft.com/office/powerpoint/2010/main" val="152364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Nutrition management in different situations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C671644C-7D96-48E7-B297-DB6E0E322426}" type="slidenum">
              <a:rPr lang="en-IN" smtClean="0"/>
              <a:t>18</a:t>
            </a:fld>
            <a:endParaRPr lang="en-IN"/>
          </a:p>
        </p:txBody>
      </p:sp>
    </p:spTree>
    <p:extLst>
      <p:ext uri="{BB962C8B-B14F-4D97-AF65-F5344CB8AC3E}">
        <p14:creationId xmlns:p14="http://schemas.microsoft.com/office/powerpoint/2010/main" val="1528389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algn="just">
              <a:lnSpc>
                <a:spcPct val="150000"/>
              </a:lnSpc>
              <a:buFont typeface="Symbol" panose="05050102010706020507" pitchFamily="18" charset="2"/>
              <a:buNone/>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two carbohydrates are absorbed via two different, non-competing pathways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1000"/>
              </a:spcAft>
              <a:buFont typeface="Symbol" panose="05050102010706020507" pitchFamily="18" charset="2"/>
              <a:buNone/>
            </a:pPr>
            <a:endParaRPr lang="en-IN"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1000"/>
              </a:spcAft>
              <a:buFont typeface="Symbol" panose="05050102010706020507" pitchFamily="18" charset="2"/>
              <a:buNone/>
            </a:pPr>
            <a:r>
              <a:rPr lang="en-IN"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benefit of having two carbohydrate sources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9380" algn="just">
              <a:lnSpc>
                <a:spcPct val="150000"/>
              </a:lnSpc>
              <a:spcBef>
                <a:spcPts val="455"/>
              </a:spcBef>
              <a:spcAft>
                <a:spcPts val="1000"/>
              </a:spcAft>
            </a:pPr>
            <a:r>
              <a:rPr lang="en-IN"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overall absorption of carbohydrate is much higher than from each individual source.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9380" algn="just">
              <a:lnSpc>
                <a:spcPct val="150000"/>
              </a:lnSpc>
              <a:spcBef>
                <a:spcPts val="455"/>
              </a:spcBef>
              <a:spcAft>
                <a:spcPts val="1000"/>
              </a:spcAft>
            </a:pPr>
            <a:r>
              <a:rPr lang="en-IN"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anyone enzyme is deficient/ absent due to a disease condition the dual source still helps in providing a good amount of carbohydrate.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dirty="0"/>
          </a:p>
        </p:txBody>
      </p:sp>
      <p:sp>
        <p:nvSpPr>
          <p:cNvPr id="501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800">
                <a:solidFill>
                  <a:schemeClr val="tx1"/>
                </a:solidFill>
                <a:latin typeface="Arial" charset="0"/>
                <a:ea typeface="Batang" pitchFamily="18" charset="-127"/>
              </a:defRPr>
            </a:lvl1pPr>
            <a:lvl2pPr marL="742950" indent="-285750" defTabSz="935038" eaLnBrk="0" hangingPunct="0">
              <a:defRPr sz="800">
                <a:solidFill>
                  <a:schemeClr val="tx1"/>
                </a:solidFill>
                <a:latin typeface="Arial" charset="0"/>
                <a:ea typeface="Batang" pitchFamily="18" charset="-127"/>
              </a:defRPr>
            </a:lvl2pPr>
            <a:lvl3pPr marL="1143000" indent="-228600" defTabSz="935038" eaLnBrk="0" hangingPunct="0">
              <a:defRPr sz="800">
                <a:solidFill>
                  <a:schemeClr val="tx1"/>
                </a:solidFill>
                <a:latin typeface="Arial" charset="0"/>
                <a:ea typeface="Batang" pitchFamily="18" charset="-127"/>
              </a:defRPr>
            </a:lvl3pPr>
            <a:lvl4pPr marL="1600200" indent="-228600" defTabSz="935038" eaLnBrk="0" hangingPunct="0">
              <a:defRPr sz="800">
                <a:solidFill>
                  <a:schemeClr val="tx1"/>
                </a:solidFill>
                <a:latin typeface="Arial" charset="0"/>
                <a:ea typeface="Batang" pitchFamily="18" charset="-127"/>
              </a:defRPr>
            </a:lvl4pPr>
            <a:lvl5pPr marL="2057400" indent="-228600" defTabSz="935038" eaLnBrk="0" hangingPunct="0">
              <a:defRPr sz="800">
                <a:solidFill>
                  <a:schemeClr val="tx1"/>
                </a:solidFill>
                <a:latin typeface="Arial" charset="0"/>
                <a:ea typeface="Batang" pitchFamily="18" charset="-127"/>
              </a:defRPr>
            </a:lvl5pPr>
            <a:lvl6pPr marL="2514600" indent="-228600" defTabSz="935038" eaLnBrk="0" fontAlgn="base" hangingPunct="0">
              <a:spcBef>
                <a:spcPct val="0"/>
              </a:spcBef>
              <a:spcAft>
                <a:spcPct val="0"/>
              </a:spcAft>
              <a:defRPr sz="800">
                <a:solidFill>
                  <a:schemeClr val="tx1"/>
                </a:solidFill>
                <a:latin typeface="Arial" charset="0"/>
                <a:ea typeface="Batang" pitchFamily="18" charset="-127"/>
              </a:defRPr>
            </a:lvl6pPr>
            <a:lvl7pPr marL="2971800" indent="-228600" defTabSz="935038" eaLnBrk="0" fontAlgn="base" hangingPunct="0">
              <a:spcBef>
                <a:spcPct val="0"/>
              </a:spcBef>
              <a:spcAft>
                <a:spcPct val="0"/>
              </a:spcAft>
              <a:defRPr sz="800">
                <a:solidFill>
                  <a:schemeClr val="tx1"/>
                </a:solidFill>
                <a:latin typeface="Arial" charset="0"/>
                <a:ea typeface="Batang" pitchFamily="18" charset="-127"/>
              </a:defRPr>
            </a:lvl7pPr>
            <a:lvl8pPr marL="3429000" indent="-228600" defTabSz="935038" eaLnBrk="0" fontAlgn="base" hangingPunct="0">
              <a:spcBef>
                <a:spcPct val="0"/>
              </a:spcBef>
              <a:spcAft>
                <a:spcPct val="0"/>
              </a:spcAft>
              <a:defRPr sz="800">
                <a:solidFill>
                  <a:schemeClr val="tx1"/>
                </a:solidFill>
                <a:latin typeface="Arial" charset="0"/>
                <a:ea typeface="Batang" pitchFamily="18" charset="-127"/>
              </a:defRPr>
            </a:lvl8pPr>
            <a:lvl9pPr marL="3886200" indent="-228600" defTabSz="935038" eaLnBrk="0" fontAlgn="base" hangingPunct="0">
              <a:spcBef>
                <a:spcPct val="0"/>
              </a:spcBef>
              <a:spcAft>
                <a:spcPct val="0"/>
              </a:spcAft>
              <a:defRPr sz="800">
                <a:solidFill>
                  <a:schemeClr val="tx1"/>
                </a:solidFill>
                <a:latin typeface="Arial" charset="0"/>
                <a:ea typeface="Batang" pitchFamily="18" charset="-127"/>
              </a:defRPr>
            </a:lvl9pPr>
          </a:lstStyle>
          <a:p>
            <a:pPr eaLnBrk="1" hangingPunct="1">
              <a:defRPr/>
            </a:pPr>
            <a:fld id="{AD70C7ED-6E1B-43BD-8F3D-A416A53EEA28}" type="slidenum">
              <a:rPr lang="en-US" sz="1200" smtClean="0">
                <a:ea typeface="MS PGothic" pitchFamily="34" charset="-128"/>
              </a:rPr>
              <a:pPr eaLnBrk="1" hangingPunct="1">
                <a:defRPr/>
              </a:pPr>
              <a:t>19</a:t>
            </a:fld>
            <a:endParaRPr lang="en-US" sz="1200">
              <a:ea typeface="MS PGothic" pitchFamily="34" charset="-128"/>
            </a:endParaRPr>
          </a:p>
        </p:txBody>
      </p:sp>
    </p:spTree>
    <p:extLst>
      <p:ext uri="{BB962C8B-B14F-4D97-AF65-F5344CB8AC3E}">
        <p14:creationId xmlns:p14="http://schemas.microsoft.com/office/powerpoint/2010/main" val="310825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global </a:t>
            </a:r>
            <a:r>
              <a:rPr lang="en-US" dirty="0" err="1"/>
              <a:t>organisations</a:t>
            </a:r>
            <a:r>
              <a:rPr lang="en-US" dirty="0"/>
              <a:t> / bodies / societies recommend Lactose free formula for nutritional management of Diarrhea.</a:t>
            </a:r>
          </a:p>
        </p:txBody>
      </p:sp>
      <p:sp>
        <p:nvSpPr>
          <p:cNvPr id="4" name="Slide Number Placeholder 3"/>
          <p:cNvSpPr>
            <a:spLocks noGrp="1"/>
          </p:cNvSpPr>
          <p:nvPr>
            <p:ph type="sldNum" sz="quarter" idx="5"/>
          </p:nvPr>
        </p:nvSpPr>
        <p:spPr/>
        <p:txBody>
          <a:bodyPr/>
          <a:lstStyle/>
          <a:p>
            <a:fld id="{0E756C0E-8096-4E6F-A74C-D58BC0859456}" type="slidenum">
              <a:rPr lang="en-US" smtClean="0"/>
              <a:t>20</a:t>
            </a:fld>
            <a:endParaRPr lang="en-US"/>
          </a:p>
        </p:txBody>
      </p:sp>
    </p:spTree>
    <p:extLst>
      <p:ext uri="{BB962C8B-B14F-4D97-AF65-F5344CB8AC3E}">
        <p14:creationId xmlns:p14="http://schemas.microsoft.com/office/powerpoint/2010/main" val="1797807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Helvetica 45 Light"/>
              </a:rPr>
              <a:t>In an early study, </a:t>
            </a:r>
            <a:r>
              <a:rPr lang="en-US" sz="1800" b="0" i="0" u="none" strike="noStrike" baseline="0" dirty="0" err="1">
                <a:solidFill>
                  <a:srgbClr val="000000"/>
                </a:solidFill>
                <a:latin typeface="Helvetica 45 Light"/>
              </a:rPr>
              <a:t>Santosham</a:t>
            </a:r>
            <a:r>
              <a:rPr lang="en-US" sz="1800" b="0" i="0" u="none" strike="noStrike" baseline="0" dirty="0">
                <a:solidFill>
                  <a:srgbClr val="000000"/>
                </a:solidFill>
                <a:latin typeface="Helvetica 45 Light"/>
              </a:rPr>
              <a:t> et al. compared the effects of delayed refeeding using diluted formula with early refeeding using full-strength formula.100 Infants up to 12 months of age, hospitalized with acute diarrhea, were randomly assigned to one of two refeeding groups. Prior to refeeding, severely dehydrated infants were given IV lactated Ringer’s solution until pulse rate and blood pressure returned to normal; rehydration was then completed within four hours by administering ORS. Minimally, mildly, and moderately dehydrated infants were rehydrated with ORS over a four-hour period. After the rehydration phase, infants in one group (n=44) were treated according to the then-standard timetable: They received ORS and water for the first 48 hours of hospitalization, half-strength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for the next 24 hours, and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until discharge from the hospital. In contrast, infants in the other group (n=43) were given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beginning immediately after the rehydration phase and continuing until discharge from the hospital. </a:t>
            </a:r>
          </a:p>
          <a:p>
            <a:r>
              <a:rPr lang="en-US" sz="1800" b="0" i="0" u="none" strike="noStrike" baseline="0" dirty="0">
                <a:solidFill>
                  <a:srgbClr val="000000"/>
                </a:solidFill>
                <a:latin typeface="Helvetica 45 Light"/>
              </a:rPr>
              <a:t>No significant differences in weight gain were seen at any time during the study, but infants who received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immediately after the rehydration phase had significantly lower ORS intake during the first 24 hours of treatment, during the first 48 hours of treatment, and throughout the entire illness, as well as significantly less stool output during each time period (Table 4).100 In addition, infants who received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immediately after the rehydration phase had a significantly shorter duration of diarrhea. Compared with delayed refeeding using diluted </a:t>
            </a:r>
            <a:r>
              <a:rPr lang="en-US" sz="1800" b="0" i="1" u="none" strike="noStrike" baseline="0" dirty="0">
                <a:solidFill>
                  <a:srgbClr val="000000"/>
                </a:solidFill>
                <a:latin typeface="Helvetica 45 Light"/>
              </a:rPr>
              <a:t>Isomil</a:t>
            </a:r>
            <a:r>
              <a:rPr lang="en-US" sz="1800" b="0" i="0" u="none" strike="noStrike" baseline="0" dirty="0">
                <a:solidFill>
                  <a:srgbClr val="000000"/>
                </a:solidFill>
                <a:latin typeface="Helvetica 45 Light"/>
              </a:rPr>
              <a:t>, early refeeding using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reduced ORS intake and stool output by more than 40%, and also reduced the duration of diarrhea by more than 40%. </a:t>
            </a:r>
            <a:endParaRPr lang="en-IN" dirty="0"/>
          </a:p>
        </p:txBody>
      </p:sp>
      <p:sp>
        <p:nvSpPr>
          <p:cNvPr id="4" name="Slide Number Placeholder 3"/>
          <p:cNvSpPr>
            <a:spLocks noGrp="1"/>
          </p:cNvSpPr>
          <p:nvPr>
            <p:ph type="sldNum" sz="quarter" idx="10"/>
          </p:nvPr>
        </p:nvSpPr>
        <p:spPr/>
        <p:txBody>
          <a:bodyPr/>
          <a:lstStyle/>
          <a:p>
            <a:fld id="{C671644C-7D96-48E7-B297-DB6E0E322426}" type="slidenum">
              <a:rPr lang="en-IN" smtClean="0"/>
              <a:t>22</a:t>
            </a:fld>
            <a:endParaRPr lang="en-IN"/>
          </a:p>
        </p:txBody>
      </p:sp>
    </p:spTree>
    <p:extLst>
      <p:ext uri="{BB962C8B-B14F-4D97-AF65-F5344CB8AC3E}">
        <p14:creationId xmlns:p14="http://schemas.microsoft.com/office/powerpoint/2010/main" val="291504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Helvetica 45 Light"/>
              </a:rPr>
              <a:t>In an early study, </a:t>
            </a:r>
            <a:r>
              <a:rPr lang="en-US" sz="1800" b="0" i="0" u="none" strike="noStrike" baseline="0" dirty="0" err="1">
                <a:solidFill>
                  <a:srgbClr val="000000"/>
                </a:solidFill>
                <a:latin typeface="Helvetica 45 Light"/>
              </a:rPr>
              <a:t>Santosham</a:t>
            </a:r>
            <a:r>
              <a:rPr lang="en-US" sz="1800" b="0" i="0" u="none" strike="noStrike" baseline="0" dirty="0">
                <a:solidFill>
                  <a:srgbClr val="000000"/>
                </a:solidFill>
                <a:latin typeface="Helvetica 45 Light"/>
              </a:rPr>
              <a:t> et al. compared the effects of delayed refeeding using diluted formula with early refeeding using full-strength formula.100 Infants up to 12 months of age, hospitalized with acute diarrhea, were randomly assigned to one of two refeeding groups. Prior to refeeding, severely dehydrated infants were given IV lactated Ringer’s solution until pulse rate and blood pressure returned to normal; rehydration was then completed within four hours by administering ORS. Minimally, mildly, and moderately dehydrated infants were rehydrated with ORS over a four-hour period. After the rehydration phase, infants in one group (n=44) were treated according to the then-standard timetable: They received ORS and water for the first 48 hours of hospitalization, half-strength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for the next 24 hours, and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until discharge from the hospital. In contrast, infants in the other group (n=43) were given full-strength </a:t>
            </a:r>
            <a:r>
              <a:rPr lang="en-US" sz="1800" b="0" i="1" u="none" strike="noStrike" baseline="0" dirty="0">
                <a:solidFill>
                  <a:srgbClr val="000000"/>
                </a:solidFill>
                <a:latin typeface="Helvetica 45 Light"/>
              </a:rPr>
              <a:t>Isomil </a:t>
            </a:r>
            <a:r>
              <a:rPr lang="en-US" sz="1800" b="0" i="0" u="none" strike="noStrike" baseline="0" dirty="0">
                <a:solidFill>
                  <a:srgbClr val="000000"/>
                </a:solidFill>
                <a:latin typeface="Helvetica 45 Light"/>
              </a:rPr>
              <a:t>beginning immediately after the rehydration phase and continuing until discharge from the hospital. </a:t>
            </a:r>
            <a:endParaRPr lang="en-IN" dirty="0"/>
          </a:p>
        </p:txBody>
      </p:sp>
      <p:sp>
        <p:nvSpPr>
          <p:cNvPr id="4" name="Slide Number Placeholder 3"/>
          <p:cNvSpPr>
            <a:spLocks noGrp="1"/>
          </p:cNvSpPr>
          <p:nvPr>
            <p:ph type="sldNum" sz="quarter" idx="10"/>
          </p:nvPr>
        </p:nvSpPr>
        <p:spPr/>
        <p:txBody>
          <a:bodyPr/>
          <a:lstStyle/>
          <a:p>
            <a:fld id="{C671644C-7D96-48E7-B297-DB6E0E322426}" type="slidenum">
              <a:rPr lang="en-IN" smtClean="0"/>
              <a:t>23</a:t>
            </a:fld>
            <a:endParaRPr lang="en-IN"/>
          </a:p>
        </p:txBody>
      </p:sp>
    </p:spTree>
    <p:extLst>
      <p:ext uri="{BB962C8B-B14F-4D97-AF65-F5344CB8AC3E}">
        <p14:creationId xmlns:p14="http://schemas.microsoft.com/office/powerpoint/2010/main" val="96227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Breast milk is the ideal and best source of nutrition for infants.</a:t>
            </a:r>
          </a:p>
          <a:p>
            <a:r>
              <a:rPr lang="en-US" sz="1800" dirty="0">
                <a:effectLst/>
                <a:latin typeface="Times New Roman" panose="02020603050405020304" pitchFamily="18" charset="0"/>
                <a:ea typeface="Calibri" panose="020F0502020204030204" pitchFamily="34" charset="0"/>
              </a:rPr>
              <a:t>The next best possible way to feed the majority of infants is infant formula &amp; unmodified cow’s milk in the first year of life due to various reasons (inadequate lactation, working mother, contraindication to breastfeeding etc.). </a:t>
            </a:r>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5</a:t>
            </a:fld>
            <a:endParaRPr lang="en-US"/>
          </a:p>
        </p:txBody>
      </p:sp>
    </p:spTree>
    <p:extLst>
      <p:ext uri="{BB962C8B-B14F-4D97-AF65-F5344CB8AC3E}">
        <p14:creationId xmlns:p14="http://schemas.microsoft.com/office/powerpoint/2010/main" val="4113627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dirty="0" err="1"/>
              <a:t>Businco</a:t>
            </a:r>
            <a:r>
              <a:rPr lang="en-US" dirty="0"/>
              <a:t> et al 1998 AJCN</a:t>
            </a:r>
          </a:p>
          <a:p>
            <a:endParaRPr lang="en-US" dirty="0"/>
          </a:p>
          <a:p>
            <a:pPr lvl="0" algn="just" rtl="0"/>
            <a:r>
              <a:rPr lang="en-US" sz="1200" dirty="0"/>
              <a:t>1909: John </a:t>
            </a:r>
            <a:r>
              <a:rPr lang="en-US" sz="1200" dirty="0" err="1"/>
              <a:t>Ruhra¨h</a:t>
            </a:r>
            <a:r>
              <a:rPr lang="en-US" sz="1200" dirty="0"/>
              <a:t> published the first report of use of a soybean-based formula for infants</a:t>
            </a:r>
          </a:p>
          <a:p>
            <a:pPr lvl="0" algn="just" rtl="0"/>
            <a:r>
              <a:rPr lang="en-US" sz="1200" dirty="0"/>
              <a:t>First described as “cow’s milk substitute”</a:t>
            </a:r>
          </a:p>
          <a:p>
            <a:endParaRPr lang="en-US" dirty="0"/>
          </a:p>
          <a:p>
            <a:pPr lvl="0" algn="just" rtl="0"/>
            <a:r>
              <a:rPr lang="en-US" sz="1600" dirty="0"/>
              <a:t>1929: Hill &amp; Stuart described “soy flour formula for infants with milk </a:t>
            </a:r>
            <a:r>
              <a:rPr lang="en-US" sz="1600" dirty="0" err="1"/>
              <a:t>idiosyncracy</a:t>
            </a:r>
            <a:r>
              <a:rPr lang="en-US" sz="1600" dirty="0"/>
              <a:t>” and recommended soy for infantile eczema</a:t>
            </a:r>
          </a:p>
          <a:p>
            <a:pPr lvl="1" algn="just" rtl="0"/>
            <a:r>
              <a:rPr lang="en-US" sz="1200" dirty="0"/>
              <a:t>Pale tan in color with nutty odor</a:t>
            </a:r>
          </a:p>
          <a:p>
            <a:pPr lvl="1" algn="just" rtl="0"/>
            <a:endParaRPr lang="en-US" sz="1200" dirty="0"/>
          </a:p>
          <a:p>
            <a:pPr lvl="0" algn="just" rtl="0"/>
            <a:r>
              <a:rPr lang="en-US" sz="1600" dirty="0"/>
              <a:t>1960’s: Isolated soy protein formulas were made available</a:t>
            </a:r>
          </a:p>
          <a:p>
            <a:pPr lvl="1" algn="just" rtl="0"/>
            <a:r>
              <a:rPr lang="en-US" sz="1200" dirty="0"/>
              <a:t>Similar in color to milk based formulas and nearly odorless</a:t>
            </a:r>
          </a:p>
          <a:p>
            <a:pPr lvl="1" algn="just" rtl="0"/>
            <a:r>
              <a:rPr lang="en-US" sz="1200" dirty="0"/>
              <a:t>SPI was developed to have a high protein digestibility– corrected amino acid score. SPI is at least 90% protein on a dry-weight basis and has a digestibility of 97% or higher and a balanced high concentration of essential amino acids</a:t>
            </a:r>
          </a:p>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dirty="0"/>
              <a:t>1970s: methionine and other complementary nutrients were added to standard SBIFs</a:t>
            </a:r>
          </a:p>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dirty="0"/>
              <a:t>Later in 1980s: added iodine, carnitine, taurine, choline, and inositol</a:t>
            </a:r>
          </a:p>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dirty="0"/>
              <a:t>SBIF meets AAP, Infant formula Act, 1980/86 requirement for term infants and U.S. FDA quality factors of supporting normal growth and having a high PER</a:t>
            </a:r>
          </a:p>
          <a:p>
            <a:pPr lvl="1" algn="just" rtl="0"/>
            <a:endParaRPr lang="en-US" sz="1200" dirty="0"/>
          </a:p>
          <a:p>
            <a:endParaRPr lang="en-US" dirty="0"/>
          </a:p>
        </p:txBody>
      </p:sp>
      <p:sp>
        <p:nvSpPr>
          <p:cNvPr id="4" name="Slide Number Placeholder 3"/>
          <p:cNvSpPr>
            <a:spLocks noGrp="1"/>
          </p:cNvSpPr>
          <p:nvPr>
            <p:ph type="sldNum" sz="quarter" idx="10"/>
          </p:nvPr>
        </p:nvSpPr>
        <p:spPr/>
        <p:txBody>
          <a:bodyPr/>
          <a:lstStyle/>
          <a:p>
            <a:fld id="{A70BB03B-FB22-4E4F-82B4-BCAD4D2ED556}" type="slidenum">
              <a:rPr lang="en-US" smtClean="0"/>
              <a:t>25</a:t>
            </a:fld>
            <a:endParaRPr lang="en-US"/>
          </a:p>
        </p:txBody>
      </p:sp>
    </p:spTree>
    <p:extLst>
      <p:ext uri="{BB962C8B-B14F-4D97-AF65-F5344CB8AC3E}">
        <p14:creationId xmlns:p14="http://schemas.microsoft.com/office/powerpoint/2010/main" val="788452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American Academy of Paediatrics (AAP) suggest that, Lactose intolerance occurs in some infants as a result of acute gastroenteritis; and lactose free formulas are recommended for post diarrhoeal refeeding in patients who have signs and symptoms of clinically significant lactose intolerance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AAP and USFDA considers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soy formulas as safe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no clinically proven adverse effects on infant’s health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26</a:t>
            </a:fld>
            <a:endParaRPr lang="en-US"/>
          </a:p>
        </p:txBody>
      </p:sp>
    </p:spTree>
    <p:extLst>
      <p:ext uri="{BB962C8B-B14F-4D97-AF65-F5344CB8AC3E}">
        <p14:creationId xmlns:p14="http://schemas.microsoft.com/office/powerpoint/2010/main" val="2894582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indications:</a:t>
            </a:r>
          </a:p>
          <a:p>
            <a:pPr marL="571500" indent="-571500">
              <a:buFont typeface="Arial" panose="020B0604020202020204" pitchFamily="34" charset="0"/>
              <a:buChar char="•"/>
            </a:pPr>
            <a:r>
              <a:rPr lang="en-US" sz="1200" dirty="0"/>
              <a:t>Lactose Intolerance</a:t>
            </a:r>
          </a:p>
          <a:p>
            <a:pPr marL="571500" indent="-571500">
              <a:buFont typeface="Arial" panose="020B0604020202020204" pitchFamily="34" charset="0"/>
              <a:buChar char="•"/>
            </a:pPr>
            <a:r>
              <a:rPr lang="en-US" sz="1200" dirty="0"/>
              <a:t>Diarrhea</a:t>
            </a:r>
          </a:p>
          <a:p>
            <a:pPr marL="571500" indent="-571500">
              <a:buFont typeface="Arial" panose="020B0604020202020204" pitchFamily="34" charset="0"/>
              <a:buChar char="•"/>
            </a:pPr>
            <a:r>
              <a:rPr lang="en-US" sz="1200" dirty="0"/>
              <a:t>Galactosemia</a:t>
            </a:r>
          </a:p>
          <a:p>
            <a:pPr marL="571500" indent="-571500">
              <a:buFont typeface="Arial" panose="020B0604020202020204" pitchFamily="34" charset="0"/>
              <a:buChar char="•"/>
            </a:pPr>
            <a:r>
              <a:rPr lang="en-US" sz="1200" dirty="0"/>
              <a:t>Vegan Diet</a:t>
            </a:r>
          </a:p>
          <a:p>
            <a:pPr marL="571500" indent="-571500">
              <a:buFont typeface="Arial" panose="020B0604020202020204" pitchFamily="34" charset="0"/>
              <a:buChar char="•"/>
            </a:pPr>
            <a:r>
              <a:rPr lang="en-US" sz="1200" dirty="0"/>
              <a:t>IgE mediated CMPA</a:t>
            </a: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27</a:t>
            </a:fld>
            <a:endParaRPr lang="en-US"/>
          </a:p>
        </p:txBody>
      </p:sp>
    </p:spTree>
    <p:extLst>
      <p:ext uri="{BB962C8B-B14F-4D97-AF65-F5344CB8AC3E}">
        <p14:creationId xmlns:p14="http://schemas.microsoft.com/office/powerpoint/2010/main" val="348802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Management- Role of Isomil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defRPr/>
            </a:pPr>
            <a:r>
              <a:rPr lang="en-IN" sz="3600" dirty="0"/>
              <a:t>Isomil becomes an ideal choice for feeding an infant with diarrhoea or formula intolerance</a:t>
            </a:r>
          </a:p>
          <a:p>
            <a:pPr marL="342900" indent="-342900" algn="just">
              <a:lnSpc>
                <a:spcPct val="150000"/>
              </a:lnSpc>
              <a:buFont typeface="Arial" panose="020B0604020202020204" pitchFamily="34" charset="0"/>
              <a:buChar char="•"/>
              <a:defRPr/>
            </a:pPr>
            <a:r>
              <a:rPr lang="en-IN" sz="3600" dirty="0"/>
              <a:t>Isomil provides a </a:t>
            </a:r>
            <a:r>
              <a:rPr lang="en-IN" sz="3600" b="1" dirty="0"/>
              <a:t>complete balanced nutrition </a:t>
            </a:r>
            <a:r>
              <a:rPr lang="en-IN" sz="3600" dirty="0"/>
              <a:t>for infants</a:t>
            </a:r>
          </a:p>
          <a:p>
            <a:pPr marL="342900" indent="-342900" algn="just">
              <a:lnSpc>
                <a:spcPct val="150000"/>
              </a:lnSpc>
              <a:buFont typeface="Arial" panose="020B0604020202020204" pitchFamily="34" charset="0"/>
              <a:buChar char="•"/>
              <a:defRPr/>
            </a:pPr>
            <a:r>
              <a:rPr lang="en-IN" sz="3600" dirty="0"/>
              <a:t>Isomil is </a:t>
            </a:r>
            <a:r>
              <a:rPr lang="en-IN" sz="3600" b="1" dirty="0"/>
              <a:t>lactose free ,soy protein formula</a:t>
            </a:r>
          </a:p>
          <a:p>
            <a:pPr marL="342900" indent="-342900" algn="just">
              <a:lnSpc>
                <a:spcPct val="150000"/>
              </a:lnSpc>
              <a:buFont typeface="Arial" panose="020B0604020202020204" pitchFamily="34" charset="0"/>
              <a:buChar char="•"/>
              <a:defRPr/>
            </a:pPr>
            <a:r>
              <a:rPr lang="en-IN" sz="3600" dirty="0"/>
              <a:t>Isomil has shown to </a:t>
            </a:r>
            <a:r>
              <a:rPr lang="en-IN" sz="3600" b="1" dirty="0"/>
              <a:t>support growth and development </a:t>
            </a:r>
            <a:r>
              <a:rPr lang="en-IN" sz="3600" dirty="0"/>
              <a:t>in infants similar to that of  cow’s milk/ breast fed infants</a:t>
            </a: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28</a:t>
            </a:fld>
            <a:endParaRPr lang="en-US"/>
          </a:p>
        </p:txBody>
      </p:sp>
    </p:spTree>
    <p:extLst>
      <p:ext uri="{BB962C8B-B14F-4D97-AF65-F5344CB8AC3E}">
        <p14:creationId xmlns:p14="http://schemas.microsoft.com/office/powerpoint/2010/main" val="482365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Management- Role of Isomil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defRPr/>
            </a:pPr>
            <a:r>
              <a:rPr lang="en-IN" dirty="0"/>
              <a:t>Clinical trials suggest that infants fed Isomil during </a:t>
            </a:r>
            <a:r>
              <a:rPr lang="en-IN" dirty="0" err="1"/>
              <a:t>diarrhea</a:t>
            </a:r>
            <a:r>
              <a:rPr lang="en-IN" dirty="0"/>
              <a:t> have </a:t>
            </a:r>
            <a:r>
              <a:rPr lang="en-IN" b="1" dirty="0"/>
              <a:t>reduced stool output and duration of illness</a:t>
            </a:r>
          </a:p>
          <a:p>
            <a:pPr marL="342900" indent="-342900" algn="just">
              <a:lnSpc>
                <a:spcPct val="150000"/>
              </a:lnSpc>
              <a:buFont typeface="Arial" panose="020B0604020202020204" pitchFamily="34" charset="0"/>
              <a:buChar char="•"/>
              <a:defRPr/>
            </a:pPr>
            <a:r>
              <a:rPr lang="en-IN" dirty="0"/>
              <a:t>Isomil has </a:t>
            </a:r>
            <a:r>
              <a:rPr lang="en-IN" b="1" dirty="0"/>
              <a:t>inherent polymeric nucleotides</a:t>
            </a:r>
            <a:r>
              <a:rPr lang="en-IN" dirty="0"/>
              <a:t> which </a:t>
            </a:r>
            <a:r>
              <a:rPr lang="en-US" dirty="0">
                <a:solidFill>
                  <a:srgbClr val="002060"/>
                </a:solidFill>
              </a:rPr>
              <a:t>provides support for immune function and immune system development</a:t>
            </a:r>
            <a:endParaRPr lang="en-IN" dirty="0"/>
          </a:p>
          <a:p>
            <a:pPr marL="342900" indent="-342900" algn="just">
              <a:lnSpc>
                <a:spcPct val="150000"/>
              </a:lnSpc>
              <a:buFont typeface="Arial" panose="020B0604020202020204" pitchFamily="34" charset="0"/>
              <a:buChar char="•"/>
              <a:defRPr/>
            </a:pPr>
            <a:r>
              <a:rPr lang="en-US" dirty="0"/>
              <a:t>Isomil has better taste as compared to other brands in the category</a:t>
            </a:r>
            <a:endParaRPr lang="en-IN" dirty="0"/>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29</a:t>
            </a:fld>
            <a:endParaRPr lang="en-US"/>
          </a:p>
        </p:txBody>
      </p:sp>
    </p:spTree>
    <p:extLst>
      <p:ext uri="{BB962C8B-B14F-4D97-AF65-F5344CB8AC3E}">
        <p14:creationId xmlns:p14="http://schemas.microsoft.com/office/powerpoint/2010/main" val="198117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D7A1216-3246-4F0D-B775-61297D0963B6}" type="slidenum">
              <a:rPr lang="en-US" smtClean="0"/>
              <a:pPr/>
              <a:t>6</a:t>
            </a:fld>
            <a:endParaRPr lang="en-US"/>
          </a:p>
        </p:txBody>
      </p:sp>
      <p:sp>
        <p:nvSpPr>
          <p:cNvPr id="61443" name="Rectangle 2"/>
          <p:cNvSpPr>
            <a:spLocks noGrp="1" noRot="1" noChangeAspect="1" noChangeArrowheads="1" noTextEdit="1"/>
          </p:cNvSpPr>
          <p:nvPr>
            <p:ph type="sldImg"/>
          </p:nvPr>
        </p:nvSpPr>
        <p:spPr>
          <a:xfrm>
            <a:off x="381000" y="684213"/>
            <a:ext cx="6097588" cy="3430587"/>
          </a:xfrm>
          <a:ln/>
        </p:spPr>
      </p:sp>
      <p:sp>
        <p:nvSpPr>
          <p:cNvPr id="61444" name="Rectangle 3"/>
          <p:cNvSpPr>
            <a:spLocks noGrp="1" noChangeArrowheads="1"/>
          </p:cNvSpPr>
          <p:nvPr>
            <p:ph type="body" idx="1"/>
          </p:nvPr>
        </p:nvSpPr>
        <p:spPr>
          <a:xfrm>
            <a:off x="914400" y="4344988"/>
            <a:ext cx="5029200" cy="4114800"/>
          </a:xfrm>
          <a:noFill/>
          <a:ln/>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infants, most formula switching is due to intolerance rather than allergy. For some reason, these infants do not tolerate certain feedings or foods. They exhibit signs and symptoms similar to immune reactions that are not related to the immune system at all. These reactions are termed “food intolerance”: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Crying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Fussiness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Spit-up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Colic symptoms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Food intolerance is defined as an adverse event without a clear immune mechanism. Metabolic disorders, toxins or components with pharmacological activity and enzyme deficiency fit into this category. An example is lactase deficiency due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other GI anomalies that have caused the production of lactase to stop or decrease significantly, but only temporarily. For a period of time, the infant will not be able to tolerate lactose and is said to have a transient lactase deficiency. Lactose intolerance is usually due to a deficiency of the enzyme lactase, which is rare in infants.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dirty="0"/>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Lactose intolerance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Primary and secondary lactase deficiency may result in lactose intolerance in infants (very rare), children, and adolescents. Children with suspected lactose intolerance can be assessed clinically by dietary lactose elimination or by tests including noninvasive hydrogen breath testing or invasive intestinal biopsy determination of lactase (and other disaccharidase) concentrations. Treatment consists of use of lactase-treated dairy products or oral lactase supplementation, limitation of lactose-containing foods, or dairy elimination.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American Academy of Pediatrics supports use of dairy foods as an important source of calcium for bone mineral health and of other nutrients that facilitate growth in children and adolescents. If dairy products are eliminated, other dietary sources of calcium or calcium supplements need to be provided (American Academy of Pediatrics 2006).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dirty="0"/>
          </a:p>
        </p:txBody>
      </p:sp>
    </p:spTree>
    <p:extLst>
      <p:ext uri="{BB962C8B-B14F-4D97-AF65-F5344CB8AC3E}">
        <p14:creationId xmlns:p14="http://schemas.microsoft.com/office/powerpoint/2010/main" val="58151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381000" y="684213"/>
            <a:ext cx="6097588" cy="3430587"/>
          </a:xfrm>
          <a:ln/>
        </p:spPr>
      </p:sp>
      <p:sp>
        <p:nvSpPr>
          <p:cNvPr id="63491" name="Rectangle 3"/>
          <p:cNvSpPr>
            <a:spLocks noGrp="1" noChangeArrowheads="1"/>
          </p:cNvSpPr>
          <p:nvPr>
            <p:ph type="body" idx="1"/>
          </p:nvPr>
        </p:nvSpPr>
        <p:spPr>
          <a:xfrm>
            <a:off x="914400" y="4344988"/>
            <a:ext cx="5029200" cy="4114800"/>
          </a:xfrm>
          <a:noFill/>
          <a:ln/>
        </p:spPr>
        <p:txBody>
          <a:bodyPr/>
          <a:lstStyle/>
          <a:p>
            <a:pPr lvl="1"/>
            <a:r>
              <a:rPr lang="en-US" sz="1200" b="1" dirty="0"/>
              <a:t>Causes of Intolerance</a:t>
            </a:r>
          </a:p>
          <a:p>
            <a:pPr lvl="1"/>
            <a:endParaRPr lang="en-US" sz="1200" b="1" dirty="0"/>
          </a:p>
          <a:p>
            <a:pPr marL="914400" lvl="1" indent="-457200">
              <a:buFont typeface="Arial" panose="020B0604020202020204" pitchFamily="34" charset="0"/>
              <a:buChar char="•"/>
            </a:pPr>
            <a:r>
              <a:rPr lang="en-US" sz="1200" dirty="0"/>
              <a:t>Immaturity of baby’s digestive system (will outgrow many issues)</a:t>
            </a:r>
          </a:p>
          <a:p>
            <a:pPr marL="914400" lvl="1" indent="-457200">
              <a:buFont typeface="Arial" panose="020B0604020202020204" pitchFamily="34" charset="0"/>
              <a:buChar char="•"/>
            </a:pPr>
            <a:r>
              <a:rPr lang="en-US" sz="1200" dirty="0"/>
              <a:t>Cow milk intolerance (not well understood)</a:t>
            </a:r>
          </a:p>
          <a:p>
            <a:pPr marL="914400" lvl="1" indent="-457200">
              <a:buFont typeface="Arial" panose="020B0604020202020204" pitchFamily="34" charset="0"/>
              <a:buChar char="•"/>
            </a:pPr>
            <a:r>
              <a:rPr lang="en-US" sz="1200" dirty="0"/>
              <a:t>Lactose intolerance (usually temporary, after diarrhea)</a:t>
            </a:r>
          </a:p>
          <a:p>
            <a:pPr marL="914400" lvl="1" indent="-457200">
              <a:buFont typeface="Arial" panose="020B0604020202020204" pitchFamily="34" charset="0"/>
              <a:buChar char="•"/>
            </a:pPr>
            <a:r>
              <a:rPr lang="en-US" sz="1200" dirty="0"/>
              <a:t>Colic (not well understood)</a:t>
            </a:r>
          </a:p>
          <a:p>
            <a:endParaRPr lang="en-US" dirty="0"/>
          </a:p>
        </p:txBody>
      </p:sp>
    </p:spTree>
    <p:extLst>
      <p:ext uri="{BB962C8B-B14F-4D97-AF65-F5344CB8AC3E}">
        <p14:creationId xmlns:p14="http://schemas.microsoft.com/office/powerpoint/2010/main" val="3275757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FF0000"/>
                </a:solidFill>
              </a:rPr>
              <a:t>Suspected reasons for common tolerance issues</a:t>
            </a:r>
            <a:br>
              <a:rPr lang="en-IN" sz="1200" dirty="0"/>
            </a:br>
            <a:endParaRPr lang="en-IN" sz="1200" dirty="0"/>
          </a:p>
          <a:p>
            <a:r>
              <a:rPr lang="en-IN" sz="1200" dirty="0"/>
              <a:t>1) May be due to protein intolerance such as Cow’s milk protein intolerance (CMPI).</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In case of CMPI, avoidance of cow’s milk protein is recommended and is replaced by alternative protein source like Soy protein</a:t>
            </a:r>
          </a:p>
          <a:p>
            <a:endParaRPr lang="en-IN" sz="1200" dirty="0"/>
          </a:p>
          <a:p>
            <a:r>
              <a:rPr lang="en-IN" sz="1200" dirty="0"/>
              <a:t>2) May be due to Carbohydrate intolerance such as lactose intolerance (LI)</a:t>
            </a:r>
          </a:p>
          <a:p>
            <a:r>
              <a:rPr lang="en-IN" sz="1200" dirty="0"/>
              <a:t>In case of LI, avoidance of lactose is recommended and is replaced by alternative carbohydrate source like maltodextrin and sucrose.</a:t>
            </a:r>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8</a:t>
            </a:fld>
            <a:endParaRPr lang="en-US"/>
          </a:p>
        </p:txBody>
      </p:sp>
    </p:spTree>
    <p:extLst>
      <p:ext uri="{BB962C8B-B14F-4D97-AF65-F5344CB8AC3E}">
        <p14:creationId xmlns:p14="http://schemas.microsoft.com/office/powerpoint/2010/main" val="66764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50000"/>
              </a:lnSpc>
            </a:pPr>
            <a:r>
              <a:rPr lang="en-US" sz="2000" dirty="0"/>
              <a:t>Lactose, a disaccharide of 2 different monosaccharide i.e. glucose and galactose</a:t>
            </a:r>
            <a:endParaRPr lang="en-IN" sz="2000" dirty="0"/>
          </a:p>
          <a:p>
            <a:pPr algn="just" eaLnBrk="1" hangingPunct="1">
              <a:lnSpc>
                <a:spcPct val="150000"/>
              </a:lnSpc>
            </a:pPr>
            <a:r>
              <a:rPr lang="en-IN" sz="2000" dirty="0"/>
              <a:t>Unique carbohydrate present only in mammalian milk, </a:t>
            </a:r>
          </a:p>
          <a:p>
            <a:pPr lvl="1" algn="just" eaLnBrk="1" hangingPunct="1">
              <a:lnSpc>
                <a:spcPct val="150000"/>
              </a:lnSpc>
            </a:pPr>
            <a:r>
              <a:rPr lang="en-IN" dirty="0"/>
              <a:t>Mature human milk: 7.2 g / 100 mL, </a:t>
            </a:r>
          </a:p>
          <a:p>
            <a:pPr lvl="1" algn="just" eaLnBrk="1" hangingPunct="1">
              <a:lnSpc>
                <a:spcPct val="150000"/>
              </a:lnSpc>
            </a:pPr>
            <a:r>
              <a:rPr lang="en-IN" dirty="0"/>
              <a:t>Cow’s milk: 4.7 g / 100 mL </a:t>
            </a:r>
          </a:p>
          <a:p>
            <a:pPr algn="just" eaLnBrk="1" hangingPunct="1">
              <a:lnSpc>
                <a:spcPct val="150000"/>
              </a:lnSpc>
            </a:pPr>
            <a:r>
              <a:rPr lang="en-IN" sz="2000" dirty="0"/>
              <a:t>For effective utilization, lactose requires hydrolysis by the enzyme lactase and, during infancy, provides an excellent source of energy at a time of rapid growth and development</a:t>
            </a: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9</a:t>
            </a:fld>
            <a:endParaRPr lang="en-US"/>
          </a:p>
        </p:txBody>
      </p:sp>
    </p:spTree>
    <p:extLst>
      <p:ext uri="{BB962C8B-B14F-4D97-AF65-F5344CB8AC3E}">
        <p14:creationId xmlns:p14="http://schemas.microsoft.com/office/powerpoint/2010/main" val="38981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enzyme lactase is responsible for the breakdown of lactose to the monosaccharides, glucose and galactose.  These are absorbed from intestinal cells called enterocytes into the bloodstream (See the Figure) Glucose is ultimately utilized as a source of energy and galactose becomes a component of glycolipids and glycoproteins.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9144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Lactase is present on the apical surface of enterocytes in the small intestinal brush border with the highest expression in the mid-jejunum.  By week 8 of gestation, lactase activity can be detected at the mucosal surface in the human intestine.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9144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Activity increases until week 34 and by birth, lactase expression is at its peak.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Hypolactasia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lactase deficiency, exists in three distinct forms: Congenital, primary and secondary.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Lactase is present on the apical surface of enterocytes in the small intestinal brush border with the highest expression in the mid-jejunum. By week 8 of gestation, lactase activity can be detected at the mucosal surface in the human intestine. Activity increases until week 34 and by birth, lactase expression is at its peak. However, within the ﬁrst few months of life, lactase activity starts to decrease (lactase non-persistence). In most mammals, it declines at variable rates following weaning to undetectable levels as a consequence of the normal maturational down-regulation of lactase activity</a:t>
            </a:r>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10</a:t>
            </a:fld>
            <a:endParaRPr lang="en-US"/>
          </a:p>
        </p:txBody>
      </p:sp>
    </p:spTree>
    <p:extLst>
      <p:ext uri="{BB962C8B-B14F-4D97-AF65-F5344CB8AC3E}">
        <p14:creationId xmlns:p14="http://schemas.microsoft.com/office/powerpoint/2010/main" val="43732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IN" sz="1200" dirty="0"/>
              <a:t>The term lactose intolerance refers to “the symptoms experienced when the dose of lactose exceeds the digestive capacity of intestinal lactase.”</a:t>
            </a:r>
          </a:p>
          <a:p>
            <a:pPr>
              <a:lnSpc>
                <a:spcPct val="150000"/>
              </a:lnSpc>
            </a:pPr>
            <a:r>
              <a:rPr lang="en-US" sz="1200" dirty="0"/>
              <a:t>Symptoms varies with: amount of lactose ingested, degree of lactase deficiency and form of food substance in which lactose is consumed</a:t>
            </a:r>
          </a:p>
          <a:p>
            <a:pPr algn="just">
              <a:lnSpc>
                <a:spcPct val="150000"/>
              </a:lnSpc>
            </a:pPr>
            <a:r>
              <a:rPr lang="en-IN" sz="1200" dirty="0"/>
              <a:t>For effective utilization of lactose without symptoms of intolerance, only 50% of lactase activity is necessary</a:t>
            </a:r>
          </a:p>
          <a:p>
            <a:endParaRPr lang="en-US" dirty="0"/>
          </a:p>
        </p:txBody>
      </p:sp>
      <p:sp>
        <p:nvSpPr>
          <p:cNvPr id="4" name="Slide Number Placeholder 3"/>
          <p:cNvSpPr>
            <a:spLocks noGrp="1"/>
          </p:cNvSpPr>
          <p:nvPr>
            <p:ph type="sldNum" sz="quarter" idx="5"/>
          </p:nvPr>
        </p:nvSpPr>
        <p:spPr/>
        <p:txBody>
          <a:bodyPr/>
          <a:lstStyle/>
          <a:p>
            <a:fld id="{0E756C0E-8096-4E6F-A74C-D58BC0859456}" type="slidenum">
              <a:rPr lang="en-US" smtClean="0"/>
              <a:t>11</a:t>
            </a:fld>
            <a:endParaRPr lang="en-US"/>
          </a:p>
        </p:txBody>
      </p:sp>
    </p:spTree>
    <p:extLst>
      <p:ext uri="{BB962C8B-B14F-4D97-AF65-F5344CB8AC3E}">
        <p14:creationId xmlns:p14="http://schemas.microsoft.com/office/powerpoint/2010/main" val="329658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Malabsorbed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lactose generates an osmotic load that draws fluid and electrolytes into the intestinal lumen, leading to loose stool. unabsorbed lactose is a substrate for intestinal bacteria, especially in the colon. Bacteria metabolize lactose, producing volatile fatty acids and gases (methane, carbon dioxide, and hydrogen), leading to flatulence</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The fatty acids lower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fecal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pH, making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fecal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pH test a nonspecific but sometimes helpful marker for lactose (or other carbohydrate) malabsorption. When sufficient intestinal gas is produced by the bacterial metabolic processes to cause stimulation of the intestinal nervous system by intestinal distention, visceral (abdominal) cramping/pain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IN" dirty="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3A2D83BB-0BDE-4559-ADDA-6A8923A7FF63}" type="slidenum">
              <a:rPr lang="en-IN" smtClean="0">
                <a:latin typeface="Calibri" pitchFamily="34" charset="0"/>
              </a:rPr>
              <a:pPr eaLnBrk="1" fontAlgn="base" hangingPunct="1">
                <a:spcBef>
                  <a:spcPct val="0"/>
                </a:spcBef>
                <a:spcAft>
                  <a:spcPct val="0"/>
                </a:spcAft>
              </a:pPr>
              <a:t>12</a:t>
            </a:fld>
            <a:endParaRPr lang="en-IN">
              <a:latin typeface="Calibri" pitchFamily="34" charset="0"/>
            </a:endParaRPr>
          </a:p>
        </p:txBody>
      </p:sp>
    </p:spTree>
    <p:extLst>
      <p:ext uri="{BB962C8B-B14F-4D97-AF65-F5344CB8AC3E}">
        <p14:creationId xmlns:p14="http://schemas.microsoft.com/office/powerpoint/2010/main" val="3867380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3106739"/>
            <a:ext cx="10850880"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59" y="2333308"/>
            <a:ext cx="10850879" cy="640080"/>
          </a:xfrm>
        </p:spPr>
        <p:txBody>
          <a:bodyPr rIns="0" bIns="0" anchor="b" anchorCtr="0"/>
          <a:lstStyle>
            <a:lvl1pPr marL="0" indent="0" algn="l">
              <a:lnSpc>
                <a:spcPct val="100000"/>
              </a:lnSpc>
              <a:buNone/>
              <a:defRPr sz="2400" b="1" cap="all" spc="200" baseline="0">
                <a:solidFill>
                  <a:schemeClr val="tx2"/>
                </a:solidFill>
                <a:latin typeface="Calibri" panose="020F0502020204030204" pitchFamily="34" charset="0"/>
                <a:cs typeface="Calibri" panose="020F050202020403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4935539"/>
            <a:ext cx="6461760" cy="640080"/>
          </a:xfrm>
        </p:spPr>
        <p:txBody>
          <a:bodyPr/>
          <a:lstStyle>
            <a:lvl1pPr>
              <a:defRPr sz="1867" b="0" i="0">
                <a:solidFill>
                  <a:schemeClr val="bg1"/>
                </a:solidFill>
                <a:latin typeface="+mn-lt"/>
              </a:defRPr>
            </a:lvl1pPr>
          </a:lstStyle>
          <a:p>
            <a:pPr lvl="0"/>
            <a:r>
              <a:rPr lang="en-US" dirty="0"/>
              <a:t>Click to edit date</a:t>
            </a:r>
          </a:p>
        </p:txBody>
      </p:sp>
      <p:pic>
        <p:nvPicPr>
          <p:cNvPr id="7" name="Picture 6"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96" y="182880"/>
            <a:ext cx="1584960" cy="1736075"/>
          </a:xfrm>
          <a:prstGeom prst="rect">
            <a:avLst/>
          </a:prstGeom>
        </p:spPr>
      </p:pic>
      <p:pic>
        <p:nvPicPr>
          <p:cNvPr id="9" name="Picture 8">
            <a:extLst>
              <a:ext uri="{FF2B5EF4-FFF2-40B4-BE49-F238E27FC236}">
                <a16:creationId xmlns:a16="http://schemas.microsoft.com/office/drawing/2014/main" id="{DA46C554-8EAE-4563-D470-46100C89A5C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224766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6532" y="0"/>
            <a:ext cx="5730240"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07332" y="377952"/>
            <a:ext cx="4498793" cy="91440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407332" y="1475232"/>
            <a:ext cx="5096256" cy="4617720"/>
          </a:xfrm>
        </p:spPr>
        <p:txBody>
          <a:bodyPr rIns="182880"/>
          <a:lstStyle>
            <a:lvl1pPr>
              <a:spcBef>
                <a:spcPts val="4000"/>
              </a:spcBef>
              <a:defRPr sz="2133">
                <a:solidFill>
                  <a:schemeClr val="accent5"/>
                </a:solidFill>
              </a:defRPr>
            </a:lvl1pPr>
            <a:lvl2pPr>
              <a:defRPr sz="1867"/>
            </a:lvl2pPr>
            <a:lvl3pPr>
              <a:defRPr sz="1600"/>
            </a:lvl3pPr>
            <a:lvl4pPr>
              <a:defRPr sz="1467"/>
            </a:lvl4pPr>
            <a:lvl5pPr>
              <a:defRPr sz="1467"/>
            </a:lvl5pPr>
            <a:lvl6pPr>
              <a:defRPr sz="2400"/>
            </a:lvl6pPr>
            <a:lvl7pPr>
              <a:defRPr sz="2400"/>
            </a:lvl7pPr>
            <a:lvl8pPr>
              <a:defRPr sz="2400"/>
            </a:lvl8pPr>
            <a:lvl9pPr>
              <a:defRPr sz="2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2">
            <a:extLst>
              <a:ext uri="{FF2B5EF4-FFF2-40B4-BE49-F238E27FC236}">
                <a16:creationId xmlns:a16="http://schemas.microsoft.com/office/drawing/2014/main" id="{93E69B93-6CC2-0F4B-8089-52B430D767A4}"/>
              </a:ext>
            </a:extLst>
          </p:cNvPr>
          <p:cNvSpPr txBox="1">
            <a:spLocks/>
          </p:cNvSpPr>
          <p:nvPr userDrawn="1"/>
        </p:nvSpPr>
        <p:spPr bwMode="gray">
          <a:xfrm>
            <a:off x="670561" y="6234644"/>
            <a:ext cx="342771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tx1"/>
                </a:solidFill>
                <a:latin typeface="Calibri" panose="020F0502020204030204" pitchFamily="34" charset="0"/>
                <a:cs typeface="Calibri" panose="020F0502020204030204" pitchFamily="34" charset="0"/>
              </a:rPr>
              <a:t>Proprietary and confidential — do not distribute 	</a:t>
            </a:r>
          </a:p>
        </p:txBody>
      </p:sp>
      <p:sp>
        <p:nvSpPr>
          <p:cNvPr id="9" name="Footer Placeholder 8">
            <a:extLst>
              <a:ext uri="{FF2B5EF4-FFF2-40B4-BE49-F238E27FC236}">
                <a16:creationId xmlns:a16="http://schemas.microsoft.com/office/drawing/2014/main" id="{854C2705-586C-4249-83FE-315C21D7E765}"/>
              </a:ext>
            </a:extLst>
          </p:cNvPr>
          <p:cNvSpPr>
            <a:spLocks noGrp="1"/>
          </p:cNvSpPr>
          <p:nvPr>
            <p:ph type="ftr" sz="quarter" idx="16"/>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1" name="Slide Number Placeholder 10">
            <a:extLst>
              <a:ext uri="{FF2B5EF4-FFF2-40B4-BE49-F238E27FC236}">
                <a16:creationId xmlns:a16="http://schemas.microsoft.com/office/drawing/2014/main" id="{DE8C1E6D-2CCE-A542-9C9B-1091E4CA3B30}"/>
              </a:ext>
            </a:extLst>
          </p:cNvPr>
          <p:cNvSpPr>
            <a:spLocks noGrp="1"/>
          </p:cNvSpPr>
          <p:nvPr>
            <p:ph type="sldNum" sz="quarter" idx="17"/>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24746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365760"/>
            <a:ext cx="10092690" cy="914400"/>
          </a:xfrm>
        </p:spPr>
        <p:txBody>
          <a:bodyPr/>
          <a:lstStyle>
            <a:lvl1pPr>
              <a:defRPr cap="none"/>
            </a:lvl1pPr>
          </a:lstStyle>
          <a:p>
            <a:r>
              <a:rPr lang="en-US" dirty="0"/>
              <a:t>Click to edit master title style</a:t>
            </a:r>
          </a:p>
        </p:txBody>
      </p:sp>
      <p:sp>
        <p:nvSpPr>
          <p:cNvPr id="7" name="Footer Placeholder 6">
            <a:extLst>
              <a:ext uri="{FF2B5EF4-FFF2-40B4-BE49-F238E27FC236}">
                <a16:creationId xmlns:a16="http://schemas.microsoft.com/office/drawing/2014/main" id="{55D25818-7EA7-AA43-BF2D-F6E031DC9717}"/>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8" name="Slide Number Placeholder 7">
            <a:extLst>
              <a:ext uri="{FF2B5EF4-FFF2-40B4-BE49-F238E27FC236}">
                <a16:creationId xmlns:a16="http://schemas.microsoft.com/office/drawing/2014/main" id="{1EFBA210-9549-A146-A2FB-738314A49FA7}"/>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243689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72C074C-69FA-5443-BA3B-BB403D10BF7B}"/>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DD369590-ABD5-7B47-9750-E57A9A05B3A6}"/>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31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Chart + Head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670560" y="1463040"/>
            <a:ext cx="10850880" cy="731520"/>
          </a:xfrm>
        </p:spPr>
        <p:txBody>
          <a:bodyPr/>
          <a:lstStyle>
            <a:lvl1pPr>
              <a:lnSpc>
                <a:spcPct val="100000"/>
              </a:lnSpc>
              <a:spcBef>
                <a:spcPts val="0"/>
              </a:spcBef>
              <a:defRPr sz="2400"/>
            </a:lvl1pPr>
            <a:lvl2pPr marL="0" indent="0">
              <a:lnSpc>
                <a:spcPct val="100000"/>
              </a:lnSpc>
              <a:spcBef>
                <a:spcPts val="0"/>
              </a:spcBef>
              <a:buNone/>
              <a:defRPr sz="1867">
                <a:latin typeface="+mj-lt"/>
              </a:defRPr>
            </a:lvl2pPr>
          </a:lstStyle>
          <a:p>
            <a:pPr lvl="0"/>
            <a:r>
              <a:rPr lang="en-US" dirty="0"/>
              <a:t>CLICK TO EDIT CHART TITLE</a:t>
            </a:r>
          </a:p>
          <a:p>
            <a:pPr lvl="1"/>
            <a:r>
              <a:rPr lang="en-US" dirty="0"/>
              <a:t>Second level for chart subtitle</a:t>
            </a:r>
          </a:p>
        </p:txBody>
      </p:sp>
      <p:sp>
        <p:nvSpPr>
          <p:cNvPr id="9" name="Chart Placeholder 8"/>
          <p:cNvSpPr>
            <a:spLocks noGrp="1"/>
          </p:cNvSpPr>
          <p:nvPr>
            <p:ph type="chart" sz="quarter" idx="14"/>
          </p:nvPr>
        </p:nvSpPr>
        <p:spPr>
          <a:xfrm>
            <a:off x="670560" y="2286000"/>
            <a:ext cx="10850880" cy="3657600"/>
          </a:xfrm>
        </p:spPr>
        <p:txBody>
          <a:bodyPr rIns="0" anchor="ctr" anchorCtr="1"/>
          <a:lstStyle/>
          <a:p>
            <a:r>
              <a:rPr lang="en-US"/>
              <a:t>Click icon to add chart</a:t>
            </a:r>
            <a:endParaRPr lang="en-US" dirty="0"/>
          </a:p>
        </p:txBody>
      </p:sp>
      <p:sp>
        <p:nvSpPr>
          <p:cNvPr id="6" name="Text Placeholder 9">
            <a:extLst>
              <a:ext uri="{FF2B5EF4-FFF2-40B4-BE49-F238E27FC236}">
                <a16:creationId xmlns:a16="http://schemas.microsoft.com/office/drawing/2014/main" id="{1D9F612C-FD45-564C-BEBC-4F34ED84721E}"/>
              </a:ext>
            </a:extLst>
          </p:cNvPr>
          <p:cNvSpPr>
            <a:spLocks noGrp="1"/>
          </p:cNvSpPr>
          <p:nvPr>
            <p:ph type="body" sz="quarter" idx="10"/>
          </p:nvPr>
        </p:nvSpPr>
        <p:spPr>
          <a:xfrm>
            <a:off x="670561" y="42842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Title 11">
            <a:extLst>
              <a:ext uri="{FF2B5EF4-FFF2-40B4-BE49-F238E27FC236}">
                <a16:creationId xmlns:a16="http://schemas.microsoft.com/office/drawing/2014/main" id="{EEEE1F94-5049-9947-A759-F9A3F75E9D5C}"/>
              </a:ext>
            </a:extLst>
          </p:cNvPr>
          <p:cNvSpPr>
            <a:spLocks noGrp="1"/>
          </p:cNvSpPr>
          <p:nvPr>
            <p:ph type="title"/>
          </p:nvPr>
        </p:nvSpPr>
        <p:spPr>
          <a:xfrm>
            <a:off x="670560" y="800100"/>
            <a:ext cx="10850880" cy="476251"/>
          </a:xfrm>
        </p:spPr>
        <p:txBody>
          <a:bodyPr/>
          <a:lstStyle/>
          <a:p>
            <a:r>
              <a:rPr lang="en-US" dirty="0"/>
              <a:t>Headings are Georgia 26, Abbott Primary Blue</a:t>
            </a:r>
          </a:p>
        </p:txBody>
      </p:sp>
      <p:sp>
        <p:nvSpPr>
          <p:cNvPr id="11" name="Text Placeholder 7">
            <a:extLst>
              <a:ext uri="{FF2B5EF4-FFF2-40B4-BE49-F238E27FC236}">
                <a16:creationId xmlns:a16="http://schemas.microsoft.com/office/drawing/2014/main" id="{2FB2073B-5242-954F-B7E0-E83FB717D2EB}"/>
              </a:ext>
            </a:extLst>
          </p:cNvPr>
          <p:cNvSpPr>
            <a:spLocks noGrp="1"/>
          </p:cNvSpPr>
          <p:nvPr>
            <p:ph type="body" sz="quarter" idx="16"/>
          </p:nvPr>
        </p:nvSpPr>
        <p:spPr>
          <a:xfrm>
            <a:off x="670560" y="6171250"/>
            <a:ext cx="10850880" cy="212366"/>
          </a:xfrm>
        </p:spPr>
        <p:txBody>
          <a:bodyPr wrap="square" anchor="b" anchorCtr="0">
            <a:spAutoFit/>
          </a:bodyPr>
          <a:lstStyle>
            <a:lvl1pPr>
              <a:lnSpc>
                <a:spcPct val="90000"/>
              </a:lnSpc>
              <a:spcBef>
                <a:spcPts val="267"/>
              </a:spcBef>
              <a:defRPr sz="1200" b="0">
                <a:solidFill>
                  <a:schemeClr val="tx1">
                    <a:lumMod val="65000"/>
                    <a:lumOff val="35000"/>
                  </a:schemeClr>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8" name="Footer Placeholder 7">
            <a:extLst>
              <a:ext uri="{FF2B5EF4-FFF2-40B4-BE49-F238E27FC236}">
                <a16:creationId xmlns:a16="http://schemas.microsoft.com/office/drawing/2014/main" id="{5F135417-57A3-8E40-AD30-865FF0062663}"/>
              </a:ext>
            </a:extLst>
          </p:cNvPr>
          <p:cNvSpPr>
            <a:spLocks noGrp="1"/>
          </p:cNvSpPr>
          <p:nvPr>
            <p:ph type="ftr" sz="quarter" idx="18"/>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2" name="Slide Number Placeholder 11">
            <a:extLst>
              <a:ext uri="{FF2B5EF4-FFF2-40B4-BE49-F238E27FC236}">
                <a16:creationId xmlns:a16="http://schemas.microsoft.com/office/drawing/2014/main" id="{B91C5CB0-2FAF-C44A-B39B-6B526C2F25E0}"/>
              </a:ext>
            </a:extLst>
          </p:cNvPr>
          <p:cNvSpPr>
            <a:spLocks noGrp="1"/>
          </p:cNvSpPr>
          <p:nvPr>
            <p:ph type="sldNum" sz="quarter" idx="19"/>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91283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Full Page Chart + Head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670560" y="1463040"/>
            <a:ext cx="10850880" cy="731520"/>
          </a:xfrm>
        </p:spPr>
        <p:txBody>
          <a:bodyPr/>
          <a:lstStyle>
            <a:lvl1pPr>
              <a:lnSpc>
                <a:spcPct val="100000"/>
              </a:lnSpc>
              <a:spcBef>
                <a:spcPts val="0"/>
              </a:spcBef>
              <a:defRPr sz="2400" cap="all" baseline="0"/>
            </a:lvl1pPr>
            <a:lvl2pPr marL="0" indent="0">
              <a:lnSpc>
                <a:spcPct val="100000"/>
              </a:lnSpc>
              <a:spcBef>
                <a:spcPts val="0"/>
              </a:spcBef>
              <a:buNone/>
              <a:defRPr sz="1867">
                <a:latin typeface="+mj-lt"/>
              </a:defRPr>
            </a:lvl2pPr>
          </a:lstStyle>
          <a:p>
            <a:pPr lvl="0"/>
            <a:r>
              <a:rPr lang="en-US" dirty="0"/>
              <a:t>CLICK TO EDIT TABLE TITLE</a:t>
            </a:r>
          </a:p>
          <a:p>
            <a:pPr lvl="1"/>
            <a:r>
              <a:rPr lang="en-US" dirty="0"/>
              <a:t>Second level for chart subtitle</a:t>
            </a:r>
          </a:p>
        </p:txBody>
      </p:sp>
      <p:sp>
        <p:nvSpPr>
          <p:cNvPr id="9" name="Chart Placeholder 8"/>
          <p:cNvSpPr>
            <a:spLocks noGrp="1"/>
          </p:cNvSpPr>
          <p:nvPr>
            <p:ph type="chart" sz="quarter" idx="14"/>
          </p:nvPr>
        </p:nvSpPr>
        <p:spPr>
          <a:xfrm>
            <a:off x="670560" y="2286000"/>
            <a:ext cx="10850880" cy="3657600"/>
          </a:xfrm>
        </p:spPr>
        <p:txBody>
          <a:bodyPr rIns="0" anchor="ctr" anchorCtr="1"/>
          <a:lstStyle/>
          <a:p>
            <a:r>
              <a:rPr lang="en-US"/>
              <a:t>Click icon to add chart</a:t>
            </a:r>
            <a:endParaRPr lang="en-US" dirty="0"/>
          </a:p>
        </p:txBody>
      </p:sp>
      <p:sp>
        <p:nvSpPr>
          <p:cNvPr id="8" name="Text Placeholder 7"/>
          <p:cNvSpPr>
            <a:spLocks noGrp="1"/>
          </p:cNvSpPr>
          <p:nvPr>
            <p:ph type="body" sz="quarter" idx="16"/>
          </p:nvPr>
        </p:nvSpPr>
        <p:spPr>
          <a:xfrm>
            <a:off x="670560" y="6171250"/>
            <a:ext cx="10850880" cy="212366"/>
          </a:xfrm>
        </p:spPr>
        <p:txBody>
          <a:bodyPr wrap="square" anchor="b" anchorCtr="0">
            <a:spAutoFit/>
          </a:bodyPr>
          <a:lstStyle>
            <a:lvl1pPr>
              <a:lnSpc>
                <a:spcPct val="90000"/>
              </a:lnSpc>
              <a:spcBef>
                <a:spcPts val="267"/>
              </a:spcBef>
              <a:defRPr sz="1200" b="0">
                <a:solidFill>
                  <a:schemeClr val="tx1">
                    <a:lumMod val="65000"/>
                    <a:lumOff val="35000"/>
                  </a:schemeClr>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11" name="Text Placeholder 9">
            <a:extLst>
              <a:ext uri="{FF2B5EF4-FFF2-40B4-BE49-F238E27FC236}">
                <a16:creationId xmlns:a16="http://schemas.microsoft.com/office/drawing/2014/main" id="{749C18EC-2271-D64F-905A-6E178231EBD9}"/>
              </a:ext>
            </a:extLst>
          </p:cNvPr>
          <p:cNvSpPr>
            <a:spLocks noGrp="1"/>
          </p:cNvSpPr>
          <p:nvPr>
            <p:ph type="body" sz="quarter" idx="10"/>
          </p:nvPr>
        </p:nvSpPr>
        <p:spPr>
          <a:xfrm>
            <a:off x="670561" y="42842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2" name="Title 11">
            <a:extLst>
              <a:ext uri="{FF2B5EF4-FFF2-40B4-BE49-F238E27FC236}">
                <a16:creationId xmlns:a16="http://schemas.microsoft.com/office/drawing/2014/main" id="{C1E7F9A0-EC1B-D24D-883E-1ED1900D3700}"/>
              </a:ext>
            </a:extLst>
          </p:cNvPr>
          <p:cNvSpPr>
            <a:spLocks noGrp="1"/>
          </p:cNvSpPr>
          <p:nvPr>
            <p:ph type="title"/>
          </p:nvPr>
        </p:nvSpPr>
        <p:spPr>
          <a:xfrm>
            <a:off x="670560" y="800100"/>
            <a:ext cx="10850880" cy="476251"/>
          </a:xfrm>
        </p:spPr>
        <p:txBody>
          <a:bodyPr/>
          <a:lstStyle/>
          <a:p>
            <a:r>
              <a:rPr lang="en-US" dirty="0"/>
              <a:t>Headings are Georgia 26, Abbott Primary Blue</a:t>
            </a:r>
          </a:p>
        </p:txBody>
      </p:sp>
      <p:sp>
        <p:nvSpPr>
          <p:cNvPr id="6" name="Footer Placeholder 5">
            <a:extLst>
              <a:ext uri="{FF2B5EF4-FFF2-40B4-BE49-F238E27FC236}">
                <a16:creationId xmlns:a16="http://schemas.microsoft.com/office/drawing/2014/main" id="{E51AE1E0-D9C2-F847-B5D1-4A131041C47F}"/>
              </a:ext>
            </a:extLst>
          </p:cNvPr>
          <p:cNvSpPr>
            <a:spLocks noGrp="1"/>
          </p:cNvSpPr>
          <p:nvPr>
            <p:ph type="ftr" sz="quarter" idx="18"/>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0" name="Slide Number Placeholder 9">
            <a:extLst>
              <a:ext uri="{FF2B5EF4-FFF2-40B4-BE49-F238E27FC236}">
                <a16:creationId xmlns:a16="http://schemas.microsoft.com/office/drawing/2014/main" id="{F53FF6FE-3888-334B-9C66-5FD2AE91C5EA}"/>
              </a:ext>
            </a:extLst>
          </p:cNvPr>
          <p:cNvSpPr>
            <a:spLocks noGrp="1"/>
          </p:cNvSpPr>
          <p:nvPr>
            <p:ph type="sldNum" sz="quarter" idx="19"/>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813816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wrap="square" rIns="0" bIns="0" anchor="t">
            <a:noAutofit/>
          </a:bodyPr>
          <a:lstStyle>
            <a:lvl1pPr algn="l">
              <a:lnSpc>
                <a:spcPct val="80000"/>
              </a:lnSpc>
              <a:defRPr sz="5867" b="0" cap="none" spc="0" baseline="0">
                <a:solidFill>
                  <a:schemeClr val="bg1"/>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60" y="2331720"/>
            <a:ext cx="10850880" cy="640080"/>
          </a:xfrm>
        </p:spPr>
        <p:txBody>
          <a:bodyPr rIns="0" bIns="0" anchor="b"/>
          <a:lstStyle>
            <a:lvl1pPr marL="0" indent="0">
              <a:lnSpc>
                <a:spcPct val="100000"/>
              </a:lnSpc>
              <a:buNone/>
              <a:defRPr sz="2400" b="1" cap="all" spc="200" baseline="0">
                <a:solidFill>
                  <a:schemeClr val="bg1"/>
                </a:solidFill>
                <a:latin typeface="Calibri" panose="020F0502020204030204" pitchFamily="34" charset="0"/>
                <a:cs typeface="Calibri" panose="020F050202020403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29963343-F405-634F-B0BF-F13163458EC1}"/>
              </a:ext>
            </a:extLst>
          </p:cNvPr>
          <p:cNvSpPr>
            <a:spLocks noGrp="1"/>
          </p:cNvSpPr>
          <p:nvPr>
            <p:ph type="ftr" sz="quarter" idx="11"/>
          </p:nvPr>
        </p:nvSpPr>
        <p:spPr/>
        <p:txBody>
          <a:bodyPr/>
          <a:lstStyle>
            <a:lvl1pPr>
              <a:defRPr>
                <a:solidFill>
                  <a:schemeClr val="bg1"/>
                </a:solidFill>
              </a:defRPr>
            </a:lvl1pPr>
          </a:lstStyle>
          <a:p>
            <a:r>
              <a:rPr lang="en-US"/>
              <a:t>Enter title via "insert&gt;header and footer&gt;footer" |</a:t>
            </a:r>
            <a:endParaRPr lang="en-US" dirty="0"/>
          </a:p>
        </p:txBody>
      </p:sp>
      <p:sp>
        <p:nvSpPr>
          <p:cNvPr id="6" name="Slide Number Placeholder 5">
            <a:extLst>
              <a:ext uri="{FF2B5EF4-FFF2-40B4-BE49-F238E27FC236}">
                <a16:creationId xmlns:a16="http://schemas.microsoft.com/office/drawing/2014/main" id="{BE89909D-6145-FC41-99B9-BCFB7E3258B4}"/>
              </a:ext>
            </a:extLst>
          </p:cNvPr>
          <p:cNvSpPr>
            <a:spLocks noGrp="1"/>
          </p:cNvSpPr>
          <p:nvPr>
            <p:ph type="sldNum" sz="quarter" idx="12"/>
          </p:nvPr>
        </p:nvSpPr>
        <p:spPr/>
        <p:txBody>
          <a:bodyPr/>
          <a:lstStyle>
            <a:lvl1pPr>
              <a:defRPr>
                <a:solidFill>
                  <a:schemeClr val="bg1"/>
                </a:solidFill>
              </a:defRPr>
            </a:lvl1pPr>
          </a:lstStyle>
          <a:p>
            <a:fld id="{A2885E78-1F86-4A3D-9EE1-B0103B1CEF15}" type="slidenum">
              <a:rPr lang="en-US" smtClean="0"/>
              <a:pPr/>
              <a:t>‹#›</a:t>
            </a:fld>
            <a:endParaRPr lang="en-US" dirty="0"/>
          </a:p>
        </p:txBody>
      </p:sp>
      <p:pic>
        <p:nvPicPr>
          <p:cNvPr id="4" name="Picture 3">
            <a:extLst>
              <a:ext uri="{FF2B5EF4-FFF2-40B4-BE49-F238E27FC236}">
                <a16:creationId xmlns:a16="http://schemas.microsoft.com/office/drawing/2014/main" id="{236EAEA3-D63A-C79E-E54F-482FAFE971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83730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3">
    <p:bg bwMode="auto">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rIns="0" bIns="0" anchor="t">
            <a:noAutofit/>
          </a:bodyPr>
          <a:lstStyle>
            <a:lvl1pPr algn="l">
              <a:lnSpc>
                <a:spcPct val="80000"/>
              </a:lnSpc>
              <a:defRPr sz="5867" b="0" cap="none" spc="0" baseline="0">
                <a:solidFill>
                  <a:schemeClr val="bg1"/>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60" y="2331720"/>
            <a:ext cx="10850880" cy="640080"/>
          </a:xfrm>
        </p:spPr>
        <p:txBody>
          <a:bodyPr rIns="0" bIns="0" anchor="b"/>
          <a:lstStyle>
            <a:lvl1pPr marL="0" indent="0">
              <a:lnSpc>
                <a:spcPct val="100000"/>
              </a:lnSpc>
              <a:buNone/>
              <a:defRPr sz="2400" b="1" cap="all" spc="200" baseline="0">
                <a:solidFill>
                  <a:schemeClr val="bg1"/>
                </a:solidFill>
                <a:latin typeface="Calibri" panose="020F0502020204030204" pitchFamily="34" charset="0"/>
                <a:cs typeface="Calibri" panose="020F050202020403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5" name="Date Placeholder 4">
            <a:extLst>
              <a:ext uri="{FF2B5EF4-FFF2-40B4-BE49-F238E27FC236}">
                <a16:creationId xmlns:a16="http://schemas.microsoft.com/office/drawing/2014/main" id="{071E258B-57A8-E847-9537-3262E71CE912}"/>
              </a:ext>
            </a:extLst>
          </p:cNvPr>
          <p:cNvSpPr>
            <a:spLocks noGrp="1"/>
          </p:cNvSpPr>
          <p:nvPr>
            <p:ph type="dt" sz="half" idx="10"/>
          </p:nvPr>
        </p:nvSpPr>
        <p:spPr>
          <a:xfrm>
            <a:off x="10098897" y="6356351"/>
            <a:ext cx="1584960" cy="365125"/>
          </a:xfrm>
          <a:prstGeom prst="rect">
            <a:avLst/>
          </a:prstGeom>
        </p:spPr>
        <p:txBody>
          <a:bodyPr/>
          <a:lstStyle>
            <a:lvl1pPr>
              <a:defRPr>
                <a:solidFill>
                  <a:schemeClr val="bg1"/>
                </a:solidFill>
              </a:defRPr>
            </a:lvl1pPr>
          </a:lstStyle>
          <a:p>
            <a:fld id="{236FC2FE-D9A6-AF48-AD77-930B68553FD2}" type="datetime4">
              <a:rPr lang="en-US" smtClean="0"/>
              <a:pPr/>
              <a:t>November 25, 2023</a:t>
            </a:fld>
            <a:endParaRPr lang="en-US" dirty="0"/>
          </a:p>
        </p:txBody>
      </p:sp>
      <p:sp>
        <p:nvSpPr>
          <p:cNvPr id="9" name="Footer Placeholder 8">
            <a:extLst>
              <a:ext uri="{FF2B5EF4-FFF2-40B4-BE49-F238E27FC236}">
                <a16:creationId xmlns:a16="http://schemas.microsoft.com/office/drawing/2014/main" id="{652D6A72-EE93-D74A-911B-FA7424CDCBE2}"/>
              </a:ext>
            </a:extLst>
          </p:cNvPr>
          <p:cNvSpPr>
            <a:spLocks noGrp="1"/>
          </p:cNvSpPr>
          <p:nvPr>
            <p:ph type="ftr" sz="quarter" idx="11"/>
          </p:nvPr>
        </p:nvSpPr>
        <p:spPr/>
        <p:txBody>
          <a:bodyPr/>
          <a:lstStyle>
            <a:lvl1pPr>
              <a:defRPr>
                <a:solidFill>
                  <a:schemeClr val="bg1"/>
                </a:solidFill>
              </a:defRPr>
            </a:lvl1pPr>
          </a:lstStyle>
          <a:p>
            <a:r>
              <a:rPr lang="en-US"/>
              <a:t>Enter title via "insert&gt;header and footer&gt;footer" |</a:t>
            </a:r>
            <a:endParaRPr lang="en-US" dirty="0"/>
          </a:p>
        </p:txBody>
      </p:sp>
      <p:sp>
        <p:nvSpPr>
          <p:cNvPr id="10" name="Slide Number Placeholder 9">
            <a:extLst>
              <a:ext uri="{FF2B5EF4-FFF2-40B4-BE49-F238E27FC236}">
                <a16:creationId xmlns:a16="http://schemas.microsoft.com/office/drawing/2014/main" id="{3CEBC377-9263-2044-99FA-167FB04E0B32}"/>
              </a:ext>
            </a:extLst>
          </p:cNvPr>
          <p:cNvSpPr>
            <a:spLocks noGrp="1"/>
          </p:cNvSpPr>
          <p:nvPr>
            <p:ph type="sldNum" sz="quarter" idx="12"/>
          </p:nvPr>
        </p:nvSpPr>
        <p:spPr/>
        <p:txBody>
          <a:bodyPr/>
          <a:lstStyle>
            <a:lvl1pPr>
              <a:defRPr>
                <a:solidFill>
                  <a:schemeClr val="bg1"/>
                </a:solidFill>
              </a:defRPr>
            </a:lvl1pPr>
          </a:lstStyle>
          <a:p>
            <a:fld id="{A2885E78-1F86-4A3D-9EE1-B0103B1CEF15}" type="slidenum">
              <a:rPr lang="en-US" smtClean="0"/>
              <a:pPr/>
              <a:t>‹#›</a:t>
            </a:fld>
            <a:endParaRPr lang="en-US" dirty="0"/>
          </a:p>
        </p:txBody>
      </p:sp>
      <p:pic>
        <p:nvPicPr>
          <p:cNvPr id="4" name="Picture 3">
            <a:extLst>
              <a:ext uri="{FF2B5EF4-FFF2-40B4-BE49-F238E27FC236}">
                <a16:creationId xmlns:a16="http://schemas.microsoft.com/office/drawing/2014/main" id="{C737377C-AB53-7A1D-57E5-7D1CA2062A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60978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4">
    <p:bg bwMode="auto">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rIns="0" bIns="0" anchor="t">
            <a:noAutofit/>
          </a:bodyPr>
          <a:lstStyle>
            <a:lvl1pPr algn="l">
              <a:lnSpc>
                <a:spcPct val="80000"/>
              </a:lnSpc>
              <a:defRPr sz="5867" b="0" cap="none" spc="0" baseline="0">
                <a:solidFill>
                  <a:schemeClr val="tx2"/>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60" y="2331720"/>
            <a:ext cx="10850880" cy="640080"/>
          </a:xfrm>
        </p:spPr>
        <p:txBody>
          <a:bodyPr rIns="0" bIns="0" anchor="b"/>
          <a:lstStyle>
            <a:lvl1pPr marL="0" indent="0">
              <a:lnSpc>
                <a:spcPct val="100000"/>
              </a:lnSpc>
              <a:buNone/>
              <a:defRPr sz="2400" b="1" cap="all" spc="200" baseline="0">
                <a:solidFill>
                  <a:schemeClr val="tx2"/>
                </a:solidFill>
                <a:latin typeface="Calibri" panose="020F0502020204030204" pitchFamily="34" charset="0"/>
                <a:cs typeface="Calibri" panose="020F050202020403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9" name="Footer Placeholder 8">
            <a:extLst>
              <a:ext uri="{FF2B5EF4-FFF2-40B4-BE49-F238E27FC236}">
                <a16:creationId xmlns:a16="http://schemas.microsoft.com/office/drawing/2014/main" id="{426EECFF-26DB-A645-969C-41E74D465C5E}"/>
              </a:ext>
            </a:extLst>
          </p:cNvPr>
          <p:cNvSpPr>
            <a:spLocks noGrp="1"/>
          </p:cNvSpPr>
          <p:nvPr>
            <p:ph type="ftr" sz="quarter" idx="11"/>
          </p:nvPr>
        </p:nvSpPr>
        <p:spPr/>
        <p:txBody>
          <a:bodyPr/>
          <a:lstStyle>
            <a:lvl1pPr>
              <a:defRPr>
                <a:solidFill>
                  <a:schemeClr val="tx2"/>
                </a:solidFill>
              </a:defRPr>
            </a:lvl1pPr>
          </a:lstStyle>
          <a:p>
            <a:r>
              <a:rPr lang="en-US"/>
              <a:t>Enter title via "insert&gt;header and footer&gt;footer" |</a:t>
            </a:r>
            <a:endParaRPr lang="en-US" dirty="0"/>
          </a:p>
        </p:txBody>
      </p:sp>
      <p:sp>
        <p:nvSpPr>
          <p:cNvPr id="10" name="Slide Number Placeholder 9">
            <a:extLst>
              <a:ext uri="{FF2B5EF4-FFF2-40B4-BE49-F238E27FC236}">
                <a16:creationId xmlns:a16="http://schemas.microsoft.com/office/drawing/2014/main" id="{E127F3D3-C254-2949-BCDC-E6EA28C223E9}"/>
              </a:ext>
            </a:extLst>
          </p:cNvPr>
          <p:cNvSpPr>
            <a:spLocks noGrp="1"/>
          </p:cNvSpPr>
          <p:nvPr>
            <p:ph type="sldNum" sz="quarter" idx="12"/>
          </p:nvPr>
        </p:nvSpPr>
        <p:spPr/>
        <p:txBody>
          <a:bodyPr/>
          <a:lstStyle>
            <a:lvl1pPr>
              <a:defRPr>
                <a:solidFill>
                  <a:schemeClr val="tx2"/>
                </a:solidFill>
              </a:defRPr>
            </a:lvl1pPr>
          </a:lstStyle>
          <a:p>
            <a:fld id="{A2885E78-1F86-4A3D-9EE1-B0103B1CEF15}" type="slidenum">
              <a:rPr lang="en-US" smtClean="0"/>
              <a:pPr/>
              <a:t>‹#›</a:t>
            </a:fld>
            <a:endParaRPr lang="en-US" dirty="0"/>
          </a:p>
        </p:txBody>
      </p:sp>
      <p:pic>
        <p:nvPicPr>
          <p:cNvPr id="4" name="Picture 3">
            <a:extLst>
              <a:ext uri="{FF2B5EF4-FFF2-40B4-BE49-F238E27FC236}">
                <a16:creationId xmlns:a16="http://schemas.microsoft.com/office/drawing/2014/main" id="{C470995B-9A5A-DB6D-5817-75C004717D8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766319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1_Section Header 5">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rIns="0" bIns="0" anchor="t">
            <a:noAutofit/>
          </a:bodyPr>
          <a:lstStyle>
            <a:lvl1pPr algn="l">
              <a:lnSpc>
                <a:spcPct val="80000"/>
              </a:lnSpc>
              <a:defRPr sz="5867" b="0" cap="none" spc="0" baseline="0">
                <a:solidFill>
                  <a:schemeClr val="accent5"/>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60" y="2331720"/>
            <a:ext cx="10850880" cy="640080"/>
          </a:xfrm>
        </p:spPr>
        <p:txBody>
          <a:bodyPr rIns="0" bIns="0" anchor="b"/>
          <a:lstStyle>
            <a:lvl1pPr marL="0" indent="0">
              <a:lnSpc>
                <a:spcPct val="100000"/>
              </a:lnSpc>
              <a:buNone/>
              <a:defRPr sz="2400" b="1" cap="all" spc="200" baseline="0">
                <a:solidFill>
                  <a:schemeClr val="accent5"/>
                </a:solidFill>
                <a:latin typeface="Calibri" panose="020F0502020204030204" pitchFamily="34" charset="0"/>
                <a:cs typeface="Calibri" panose="020F050202020403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8" name="Content Placeholder 2">
            <a:extLst>
              <a:ext uri="{FF2B5EF4-FFF2-40B4-BE49-F238E27FC236}">
                <a16:creationId xmlns:a16="http://schemas.microsoft.com/office/drawing/2014/main" id="{1662EB05-CB27-8440-947F-E784E41E075B}"/>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9" name="Footer Placeholder 8">
            <a:extLst>
              <a:ext uri="{FF2B5EF4-FFF2-40B4-BE49-F238E27FC236}">
                <a16:creationId xmlns:a16="http://schemas.microsoft.com/office/drawing/2014/main" id="{B7BFCF82-5F4C-2544-944E-652F42A3E50F}"/>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0" name="Slide Number Placeholder 9">
            <a:extLst>
              <a:ext uri="{FF2B5EF4-FFF2-40B4-BE49-F238E27FC236}">
                <a16:creationId xmlns:a16="http://schemas.microsoft.com/office/drawing/2014/main" id="{95D949DE-2B71-364F-87AD-7D92574EAEC0}"/>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7035801F-EA6B-CE7C-6DAB-361BB2F95D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2327733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ote with Solid Background">
    <p:bg bwMode="auto">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bwMode="gray">
          <a:xfrm>
            <a:off x="1828800" y="2011680"/>
            <a:ext cx="9144000" cy="3566160"/>
          </a:xfrm>
        </p:spPr>
        <p:txBody>
          <a:bodyPr/>
          <a:lstStyle>
            <a:lvl1pPr algn="l">
              <a:lnSpc>
                <a:spcPct val="90000"/>
              </a:lnSpc>
              <a:defRPr sz="3733" b="0">
                <a:solidFill>
                  <a:schemeClr val="bg1"/>
                </a:solidFill>
                <a:latin typeface="+mn-lt"/>
              </a:defRPr>
            </a:lvl1pPr>
            <a:lvl2pPr marL="1828754" indent="-304792" algn="l">
              <a:spcBef>
                <a:spcPts val="2400"/>
              </a:spcBef>
              <a:buFont typeface="Arial" panose="020B0604020202020204" pitchFamily="34" charset="0"/>
              <a:buChar char="–"/>
              <a:defRPr sz="2400">
                <a:solidFill>
                  <a:schemeClr val="bg1"/>
                </a:solidFill>
                <a:latin typeface="+mj-lt"/>
              </a:defRPr>
            </a:lvl2pPr>
          </a:lstStyle>
          <a:p>
            <a:pPr lvl="0"/>
            <a:r>
              <a:rPr lang="en-US" dirty="0"/>
              <a:t>Click to edit quote text</a:t>
            </a:r>
          </a:p>
          <a:p>
            <a:pPr lvl="1"/>
            <a:r>
              <a:rPr lang="en-US" dirty="0"/>
              <a:t>Second level for attribution</a:t>
            </a:r>
          </a:p>
        </p:txBody>
      </p:sp>
      <p:sp>
        <p:nvSpPr>
          <p:cNvPr id="6" name="Footer Placeholder 5">
            <a:extLst>
              <a:ext uri="{FF2B5EF4-FFF2-40B4-BE49-F238E27FC236}">
                <a16:creationId xmlns:a16="http://schemas.microsoft.com/office/drawing/2014/main" id="{7F6D0B3A-6CC1-CA4C-AE3F-D20261FDA207}"/>
              </a:ext>
            </a:extLst>
          </p:cNvPr>
          <p:cNvSpPr>
            <a:spLocks noGrp="1"/>
          </p:cNvSpPr>
          <p:nvPr>
            <p:ph type="ftr" sz="quarter" idx="15"/>
          </p:nvPr>
        </p:nvSpPr>
        <p:spPr/>
        <p:txBody>
          <a:bodyPr/>
          <a:lstStyle>
            <a:lvl1pPr>
              <a:defRPr>
                <a:solidFill>
                  <a:schemeClr val="bg1"/>
                </a:solidFill>
              </a:defRPr>
            </a:lvl1pPr>
          </a:lstStyle>
          <a:p>
            <a:r>
              <a:rPr lang="en-US"/>
              <a:t>Enter title via "insert&gt;header and footer&gt;footer" |</a:t>
            </a:r>
            <a:endParaRPr lang="en-US" dirty="0"/>
          </a:p>
        </p:txBody>
      </p:sp>
      <p:sp>
        <p:nvSpPr>
          <p:cNvPr id="9" name="Slide Number Placeholder 8">
            <a:extLst>
              <a:ext uri="{FF2B5EF4-FFF2-40B4-BE49-F238E27FC236}">
                <a16:creationId xmlns:a16="http://schemas.microsoft.com/office/drawing/2014/main" id="{3601CC73-1635-B245-BC58-2FCF431E6F15}"/>
              </a:ext>
            </a:extLst>
          </p:cNvPr>
          <p:cNvSpPr>
            <a:spLocks noGrp="1"/>
          </p:cNvSpPr>
          <p:nvPr>
            <p:ph type="sldNum" sz="quarter" idx="16"/>
          </p:nvPr>
        </p:nvSpPr>
        <p:spPr/>
        <p:txBody>
          <a:bodyPr/>
          <a:lstStyle>
            <a:lvl1pPr>
              <a:defRPr>
                <a:solidFill>
                  <a:schemeClr val="bg1"/>
                </a:solidFill>
              </a:defRPr>
            </a:lvl1pPr>
          </a:lstStyle>
          <a:p>
            <a:fld id="{A2885E78-1F86-4A3D-9EE1-B0103B1CEF15}" type="slidenum">
              <a:rPr lang="en-US" smtClean="0"/>
              <a:pPr/>
              <a:t>‹#›</a:t>
            </a:fld>
            <a:endParaRPr lang="en-US" dirty="0"/>
          </a:p>
        </p:txBody>
      </p:sp>
      <p:pic>
        <p:nvPicPr>
          <p:cNvPr id="2" name="Picture 1">
            <a:extLst>
              <a:ext uri="{FF2B5EF4-FFF2-40B4-BE49-F238E27FC236}">
                <a16:creationId xmlns:a16="http://schemas.microsoft.com/office/drawing/2014/main" id="{D47D602B-BC75-786E-3B59-5AE3274406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273352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bwMode="gray">
      <p:bgPr>
        <a:solidFill>
          <a:schemeClr val="bg1"/>
        </a:solidFill>
        <a:effectLst/>
      </p:bgPr>
    </p:bg>
    <p:spTree>
      <p:nvGrpSpPr>
        <p:cNvPr id="1" name=""/>
        <p:cNvGrpSpPr/>
        <p:nvPr/>
      </p:nvGrpSpPr>
      <p:grpSpPr>
        <a:xfrm>
          <a:off x="0" y="0"/>
          <a:ext cx="0" cy="0"/>
          <a:chOff x="0" y="0"/>
          <a:chExt cx="0" cy="0"/>
        </a:xfrm>
      </p:grpSpPr>
      <p:sp>
        <p:nvSpPr>
          <p:cNvPr id="10" name="Content Placeholder 2"/>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2" name="Title 1"/>
          <p:cNvSpPr>
            <a:spLocks noGrp="1"/>
          </p:cNvSpPr>
          <p:nvPr>
            <p:ph type="ctrTitle" hasCustomPrompt="1"/>
          </p:nvPr>
        </p:nvSpPr>
        <p:spPr bwMode="gray">
          <a:xfrm>
            <a:off x="670560" y="3106739"/>
            <a:ext cx="10850881" cy="1645920"/>
          </a:xfrm>
        </p:spPr>
        <p:txBody>
          <a:bodyPr/>
          <a:lstStyle>
            <a:lvl1pPr algn="l">
              <a:lnSpc>
                <a:spcPct val="90000"/>
              </a:lnSpc>
              <a:defRPr sz="5867" b="0" cap="none" spc="0" baseline="0">
                <a:solidFill>
                  <a:schemeClr val="tx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2333308"/>
            <a:ext cx="10850881" cy="640080"/>
          </a:xfrm>
        </p:spPr>
        <p:txBody>
          <a:bodyPr rIns="0" bIns="0" anchor="b" anchorCtr="0"/>
          <a:lstStyle>
            <a:lvl1pPr marL="0" indent="0" algn="l">
              <a:lnSpc>
                <a:spcPct val="100000"/>
              </a:lnSpc>
              <a:buNone/>
              <a:defRPr sz="2400" b="1" cap="all" spc="200" baseline="0">
                <a:solidFill>
                  <a:schemeClr val="accent5"/>
                </a:solidFill>
                <a:latin typeface="Calibri" panose="020F0502020204030204" pitchFamily="34" charset="0"/>
                <a:cs typeface="Calibri" panose="020F050202020403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4935539"/>
            <a:ext cx="6461760" cy="640080"/>
          </a:xfrm>
        </p:spPr>
        <p:txBody>
          <a:bodyPr/>
          <a:lstStyle>
            <a:lvl1pPr>
              <a:defRPr sz="1867" b="0" i="0">
                <a:solidFill>
                  <a:schemeClr val="tx1"/>
                </a:solidFill>
                <a:latin typeface="+mn-lt"/>
              </a:defRPr>
            </a:lvl1pPr>
          </a:lstStyle>
          <a:p>
            <a:pPr lvl="0"/>
            <a:r>
              <a:rPr lang="en-US" dirty="0"/>
              <a:t>Click to edit date</a:t>
            </a:r>
          </a:p>
        </p:txBody>
      </p:sp>
      <p:pic>
        <p:nvPicPr>
          <p:cNvPr id="6" name="Picture 5"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8492" y="152401"/>
            <a:ext cx="1828800" cy="149569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867" y="87567"/>
            <a:ext cx="1781155" cy="1936531"/>
          </a:xfrm>
          <a:prstGeom prst="rect">
            <a:avLst/>
          </a:prstGeom>
        </p:spPr>
      </p:pic>
      <p:pic>
        <p:nvPicPr>
          <p:cNvPr id="7" name="Picture 6">
            <a:extLst>
              <a:ext uri="{FF2B5EF4-FFF2-40B4-BE49-F238E27FC236}">
                <a16:creationId xmlns:a16="http://schemas.microsoft.com/office/drawing/2014/main" id="{23FBA117-17D5-FBC3-414D-117B126063F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953795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auto">
      <p:bgPr>
        <a:solidFill>
          <a:schemeClr val="accent5"/>
        </a:solidFill>
        <a:effectLst/>
      </p:bgPr>
    </p:bg>
    <p:spTree>
      <p:nvGrpSpPr>
        <p:cNvPr id="1" name=""/>
        <p:cNvGrpSpPr/>
        <p:nvPr/>
      </p:nvGrpSpPr>
      <p:grpSpPr>
        <a:xfrm>
          <a:off x="0" y="0"/>
          <a:ext cx="0" cy="0"/>
          <a:chOff x="0" y="0"/>
          <a:chExt cx="0" cy="0"/>
        </a:xfrm>
      </p:grpSpPr>
      <p:pic>
        <p:nvPicPr>
          <p:cNvPr id="3" name="Picture 2"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23255" y="1608463"/>
            <a:ext cx="3345492" cy="3641076"/>
          </a:xfrm>
          <a:prstGeom prst="rect">
            <a:avLst/>
          </a:prstGeom>
        </p:spPr>
      </p:pic>
      <p:pic>
        <p:nvPicPr>
          <p:cNvPr id="2" name="Picture 1">
            <a:extLst>
              <a:ext uri="{FF2B5EF4-FFF2-40B4-BE49-F238E27FC236}">
                <a16:creationId xmlns:a16="http://schemas.microsoft.com/office/drawing/2014/main" id="{CD85DA73-4DCE-C4DC-6DD6-EEED7F2F9C9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705768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bwMode="auto">
      <p:bgPr>
        <a:solidFill>
          <a:schemeClr val="accent5"/>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6BE25BFE-C141-9744-B07B-AF2EDC44630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74190" y="1253124"/>
            <a:ext cx="5043620" cy="4351752"/>
          </a:xfrm>
          <a:prstGeom prst="rect">
            <a:avLst/>
          </a:prstGeom>
        </p:spPr>
      </p:pic>
      <p:pic>
        <p:nvPicPr>
          <p:cNvPr id="2" name="Picture 1">
            <a:extLst>
              <a:ext uri="{FF2B5EF4-FFF2-40B4-BE49-F238E27FC236}">
                <a16:creationId xmlns:a16="http://schemas.microsoft.com/office/drawing/2014/main" id="{C368DAD4-B88A-36E5-43EF-9F9BC4D8C2C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612446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bwMode="auto">
      <p:bgPr>
        <a:solidFill>
          <a:schemeClr val="bg1"/>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FB2401FE-F4C2-2F41-96EB-19CCF77CEB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0451" y="1418928"/>
            <a:ext cx="3670853" cy="3998608"/>
          </a:xfrm>
          <a:prstGeom prst="rect">
            <a:avLst/>
          </a:prstGeom>
        </p:spPr>
      </p:pic>
      <p:pic>
        <p:nvPicPr>
          <p:cNvPr id="2" name="Picture 1">
            <a:extLst>
              <a:ext uri="{FF2B5EF4-FFF2-40B4-BE49-F238E27FC236}">
                <a16:creationId xmlns:a16="http://schemas.microsoft.com/office/drawing/2014/main" id="{B5E153CB-9C16-265A-9165-A91614C3601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712241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bwMode="auto">
      <p:bgPr>
        <a:solidFill>
          <a:schemeClr val="bg1"/>
        </a:solidFill>
        <a:effectLst/>
      </p:bgPr>
    </p:bg>
    <p:spTree>
      <p:nvGrpSpPr>
        <p:cNvPr id="1" name=""/>
        <p:cNvGrpSpPr/>
        <p:nvPr/>
      </p:nvGrpSpPr>
      <p:grpSpPr>
        <a:xfrm>
          <a:off x="0" y="0"/>
          <a:ext cx="0" cy="0"/>
          <a:chOff x="0" y="0"/>
          <a:chExt cx="0" cy="0"/>
        </a:xfrm>
      </p:grpSpPr>
      <p:pic>
        <p:nvPicPr>
          <p:cNvPr id="8" name="Picture 7" descr="A picture containing object, clock&#10;&#10;Description automatically generated">
            <a:extLst>
              <a:ext uri="{FF2B5EF4-FFF2-40B4-BE49-F238E27FC236}">
                <a16:creationId xmlns:a16="http://schemas.microsoft.com/office/drawing/2014/main" id="{F55B8B0A-46E6-934B-8DD2-A634F37ABC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5347" y="524540"/>
            <a:ext cx="6313544" cy="5812469"/>
          </a:xfrm>
          <a:prstGeom prst="rect">
            <a:avLst/>
          </a:prstGeom>
        </p:spPr>
      </p:pic>
      <p:pic>
        <p:nvPicPr>
          <p:cNvPr id="2" name="Picture 1">
            <a:extLst>
              <a:ext uri="{FF2B5EF4-FFF2-40B4-BE49-F238E27FC236}">
                <a16:creationId xmlns:a16="http://schemas.microsoft.com/office/drawing/2014/main" id="{807D6BEB-7068-0254-16CC-D3B04D3F17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200177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3106739"/>
            <a:ext cx="10850881"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2333308"/>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4935539"/>
            <a:ext cx="6461760" cy="640080"/>
          </a:xfrm>
        </p:spPr>
        <p:txBody>
          <a:bodyPr/>
          <a:lstStyle>
            <a:lvl1pPr>
              <a:defRPr sz="1867"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9E010671-E31C-9E4C-8544-E8E1B03498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3296" y="182880"/>
            <a:ext cx="1584960" cy="1736075"/>
          </a:xfrm>
          <a:prstGeom prst="rect">
            <a:avLst/>
          </a:prstGeom>
        </p:spPr>
      </p:pic>
      <p:pic>
        <p:nvPicPr>
          <p:cNvPr id="4" name="Picture 3">
            <a:extLst>
              <a:ext uri="{FF2B5EF4-FFF2-40B4-BE49-F238E27FC236}">
                <a16:creationId xmlns:a16="http://schemas.microsoft.com/office/drawing/2014/main" id="{E479FBF1-6A0A-3662-4C00-9560656C521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32487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1844040"/>
            <a:ext cx="10850880"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1066800"/>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3657600"/>
            <a:ext cx="6461760" cy="640080"/>
          </a:xfrm>
        </p:spPr>
        <p:txBody>
          <a:bodyPr/>
          <a:lstStyle>
            <a:lvl1pPr>
              <a:defRPr sz="1400"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C94890F9-47AE-8E43-8455-4D2644A5922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54976" y="4953001"/>
            <a:ext cx="1587403" cy="1735163"/>
          </a:xfrm>
          <a:prstGeom prst="rect">
            <a:avLst/>
          </a:prstGeom>
        </p:spPr>
      </p:pic>
      <p:sp>
        <p:nvSpPr>
          <p:cNvPr id="9" name="Content Placeholder 2">
            <a:extLst>
              <a:ext uri="{FF2B5EF4-FFF2-40B4-BE49-F238E27FC236}">
                <a16:creationId xmlns:a16="http://schemas.microsoft.com/office/drawing/2014/main" id="{F40FDAF4-86F7-894E-A0A1-D9E352A13251}"/>
              </a:ext>
            </a:extLst>
          </p:cNvPr>
          <p:cNvSpPr txBox="1">
            <a:spLocks/>
          </p:cNvSpPr>
          <p:nvPr userDrawn="1"/>
        </p:nvSpPr>
        <p:spPr bwMode="gray">
          <a:xfrm>
            <a:off x="670561" y="6234644"/>
            <a:ext cx="1126530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bg1"/>
                </a:solidFill>
                <a:latin typeface="Calibri" panose="020F0502020204030204" pitchFamily="34" charset="0"/>
                <a:cs typeface="Calibri" panose="020F0502020204030204" pitchFamily="34" charset="0"/>
              </a:rPr>
              <a:t>Proprietary and confidential — do not distribute 	</a:t>
            </a:r>
          </a:p>
        </p:txBody>
      </p:sp>
      <p:pic>
        <p:nvPicPr>
          <p:cNvPr id="4" name="Picture 3">
            <a:extLst>
              <a:ext uri="{FF2B5EF4-FFF2-40B4-BE49-F238E27FC236}">
                <a16:creationId xmlns:a16="http://schemas.microsoft.com/office/drawing/2014/main" id="{89D93FB2-A179-0C65-312C-BF21D5266C8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09115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0"/>
            <a:ext cx="10850880" cy="476251"/>
          </a:xfrm>
        </p:spPr>
        <p:txBody>
          <a:bodyPr/>
          <a:lstStyle>
            <a:lvl1pPr>
              <a:defRPr cap="none" baseline="0"/>
            </a:lvl1pPr>
          </a:lstStyle>
          <a:p>
            <a:r>
              <a:rPr lang="en-US" dirty="0"/>
              <a:t>Click to edit master title style</a:t>
            </a:r>
          </a:p>
        </p:txBody>
      </p:sp>
      <p:sp>
        <p:nvSpPr>
          <p:cNvPr id="3" name="Content Placeholder 2"/>
          <p:cNvSpPr>
            <a:spLocks noGrp="1"/>
          </p:cNvSpPr>
          <p:nvPr>
            <p:ph idx="1" hasCustomPrompt="1"/>
          </p:nvPr>
        </p:nvSpPr>
        <p:spPr>
          <a:xfrm>
            <a:off x="670560" y="1462088"/>
            <a:ext cx="10850880" cy="4754880"/>
          </a:xfrm>
        </p:spPr>
        <p:txBody>
          <a:bodyPr/>
          <a:lstStyle>
            <a:lvl2pPr>
              <a:defRPr sz="2133"/>
            </a:lvl2pPr>
            <a:lvl3pPr marL="465655" indent="-237061">
              <a:tabLst/>
              <a:defRPr sz="1867"/>
            </a:lvl3pPr>
            <a:lvl4pPr>
              <a:defRPr sz="1600"/>
            </a:lvl4pPr>
            <a:lvl5pPr>
              <a:defRPr sz="16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E16D6E74-3911-4251-9210-E9AF0CB4653E}"/>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5C7AA22D-E27A-6342-9579-458D556A0993}"/>
              </a:ext>
            </a:extLst>
          </p:cNvPr>
          <p:cNvSpPr>
            <a:spLocks noGrp="1"/>
          </p:cNvSpPr>
          <p:nvPr>
            <p:ph type="dt" sz="half" idx="11"/>
          </p:nvPr>
        </p:nvSpPr>
        <p:spPr>
          <a:xfrm>
            <a:off x="10098897" y="6356351"/>
            <a:ext cx="1584960" cy="365125"/>
          </a:xfrm>
          <a:prstGeom prst="rect">
            <a:avLst/>
          </a:prstGeom>
        </p:spPr>
        <p:txBody>
          <a:bodyPr/>
          <a:lstStyle>
            <a:lvl1pPr>
              <a:defRPr>
                <a:solidFill>
                  <a:schemeClr val="bg1">
                    <a:lumMod val="65000"/>
                  </a:schemeClr>
                </a:solidFill>
              </a:defRPr>
            </a:lvl1pPr>
          </a:lstStyle>
          <a:p>
            <a:fld id="{FBA602C5-A3CE-EE4B-8E72-2CA1CDB16543}" type="datetime4">
              <a:rPr lang="en-US" smtClean="0"/>
              <a:pPr/>
              <a:t>November 25, 2023</a:t>
            </a:fld>
            <a:endParaRPr lang="en-US" dirty="0"/>
          </a:p>
        </p:txBody>
      </p:sp>
      <p:sp>
        <p:nvSpPr>
          <p:cNvPr id="6" name="Slide Number Placeholder 5">
            <a:extLst>
              <a:ext uri="{FF2B5EF4-FFF2-40B4-BE49-F238E27FC236}">
                <a16:creationId xmlns:a16="http://schemas.microsoft.com/office/drawing/2014/main" id="{68B21329-E83B-9D46-8841-038C635C31DA}"/>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80192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1" y="800101"/>
            <a:ext cx="10850881" cy="480060"/>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670561" y="1463040"/>
            <a:ext cx="10850880" cy="4754880"/>
          </a:xfrm>
        </p:spPr>
        <p:txBody>
          <a:bodyPr/>
          <a:lstStyle>
            <a:lvl1pPr>
              <a:spcBef>
                <a:spcPts val="1800"/>
              </a:spcBef>
              <a:defRPr sz="2133" b="0">
                <a:solidFill>
                  <a:schemeClr val="tx1"/>
                </a:solidFill>
                <a:latin typeface="+mn-lt"/>
              </a:defRPr>
            </a:lvl1pPr>
            <a:lvl2pPr>
              <a:defRPr sz="1867"/>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Footer Placeholder 4">
            <a:extLst>
              <a:ext uri="{FF2B5EF4-FFF2-40B4-BE49-F238E27FC236}">
                <a16:creationId xmlns:a16="http://schemas.microsoft.com/office/drawing/2014/main" id="{90B10D56-912D-7E47-95C7-239C34447C41}"/>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CE95FDA5-2187-9240-AC5D-A3C5551AA248}"/>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5426969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365760" rIns="365760" anchor="ctr" anchorCtr="1"/>
          <a:lstStyle>
            <a:lvl1pPr marL="5035425"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1"/>
            <a:ext cx="5096256"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70560" y="1882589"/>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A034A722-DA59-6549-A348-DA8EBBE75338}"/>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6" name="Footer Placeholder 5">
            <a:extLst>
              <a:ext uri="{FF2B5EF4-FFF2-40B4-BE49-F238E27FC236}">
                <a16:creationId xmlns:a16="http://schemas.microsoft.com/office/drawing/2014/main" id="{F8A94FB0-7CD0-3140-9378-D7ECA08B075B}"/>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F0A97271-89D7-3940-BDDA-E8732ED22AF4}"/>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010FA5BF-2902-FCD0-A9AD-94654859AE0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975971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0" rIns="0" anchor="ctr" anchorCtr="0"/>
          <a:lstStyle>
            <a:lvl1pPr marL="927077"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25183" y="800101"/>
            <a:ext cx="4462647"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425183" y="1882589"/>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425184" y="406185"/>
            <a:ext cx="446264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3B13AB03-50FB-5F40-BA11-224275C7A134}"/>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6" name="Footer Placeholder 5">
            <a:extLst>
              <a:ext uri="{FF2B5EF4-FFF2-40B4-BE49-F238E27FC236}">
                <a16:creationId xmlns:a16="http://schemas.microsoft.com/office/drawing/2014/main" id="{5D7ACC8A-5A5B-304F-A0A5-2B67278D55F2}"/>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4CBB76E-8B30-FE41-AC9B-CF9877C09101}"/>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73AFDD32-B8D1-C4AF-5C98-50D26B6B22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212931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1844040"/>
            <a:ext cx="10850881"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1066800"/>
            <a:ext cx="10850881" cy="640080"/>
          </a:xfrm>
        </p:spPr>
        <p:txBody>
          <a:bodyPr rIns="0" bIns="0" anchor="b" anchorCtr="0"/>
          <a:lstStyle>
            <a:lvl1pPr marL="0" indent="0" algn="l">
              <a:lnSpc>
                <a:spcPct val="100000"/>
              </a:lnSpc>
              <a:buNone/>
              <a:defRPr sz="2400" b="1" cap="all" spc="200" baseline="0">
                <a:solidFill>
                  <a:schemeClr val="tx2"/>
                </a:solidFill>
                <a:latin typeface="Calibri" panose="020F0502020204030204" pitchFamily="34" charset="0"/>
                <a:cs typeface="Calibri" panose="020F050202020403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3657600"/>
            <a:ext cx="6461760" cy="640080"/>
          </a:xfrm>
        </p:spPr>
        <p:txBody>
          <a:bodyPr/>
          <a:lstStyle>
            <a:lvl1pPr>
              <a:defRPr sz="1867" b="0" i="0">
                <a:solidFill>
                  <a:schemeClr val="bg1"/>
                </a:solidFill>
                <a:latin typeface="+mn-lt"/>
              </a:defRPr>
            </a:lvl1pPr>
          </a:lstStyle>
          <a:p>
            <a:pPr lvl="0"/>
            <a:r>
              <a:rPr lang="en-US" dirty="0"/>
              <a:t>Click to edit date</a:t>
            </a:r>
          </a:p>
        </p:txBody>
      </p:sp>
      <p:pic>
        <p:nvPicPr>
          <p:cNvPr id="8" name="Picture 7"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976" y="4953001"/>
            <a:ext cx="1587403" cy="1735163"/>
          </a:xfrm>
          <a:prstGeom prst="rect">
            <a:avLst/>
          </a:prstGeom>
        </p:spPr>
      </p:pic>
      <p:pic>
        <p:nvPicPr>
          <p:cNvPr id="4" name="Picture 3">
            <a:extLst>
              <a:ext uri="{FF2B5EF4-FFF2-40B4-BE49-F238E27FC236}">
                <a16:creationId xmlns:a16="http://schemas.microsoft.com/office/drawing/2014/main" id="{756FAFC7-FB4D-F092-630A-F79E26AE09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92142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083166"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1463040"/>
            <a:ext cx="5096256" cy="4754880"/>
          </a:xfrm>
        </p:spPr>
        <p:txBody>
          <a:bodyPr/>
          <a:lstStyle>
            <a:lvl1pPr>
              <a:spcBef>
                <a:spcPts val="600"/>
              </a:spcBef>
              <a:defRPr sz="2400" b="1" cap="all" baseline="0">
                <a:solidFill>
                  <a:schemeClr val="accent5"/>
                </a:solidFill>
                <a:latin typeface="Calibri" panose="020F0502020204030204" pitchFamily="34" charset="0"/>
                <a:cs typeface="Calibri" panose="020F0502020204030204" pitchFamily="34" charset="0"/>
              </a:defRPr>
            </a:lvl1pPr>
            <a:lvl2pPr>
              <a:spcBef>
                <a:spcPts val="600"/>
              </a:spcBef>
              <a:defRPr sz="2133"/>
            </a:lvl2pPr>
            <a:lvl3pPr marL="465655" indent="-237061">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1463040"/>
            <a:ext cx="5096256" cy="4754880"/>
          </a:xfrm>
        </p:spPr>
        <p:txBody>
          <a:bodyPr/>
          <a:lstStyle>
            <a:lvl1pPr>
              <a:spcBef>
                <a:spcPts val="600"/>
              </a:spcBef>
              <a:defRPr lang="en-US" sz="2400"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2133"/>
            </a:lvl2pPr>
            <a:lvl3pPr marL="465655" indent="-237061">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marL="0" lvl="0" indent="0" algn="l" defTabSz="914377"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3B80F3F2-FE81-4CB7-9C3D-901D28455435}"/>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6" name="Footer Placeholder 5">
            <a:extLst>
              <a:ext uri="{FF2B5EF4-FFF2-40B4-BE49-F238E27FC236}">
                <a16:creationId xmlns:a16="http://schemas.microsoft.com/office/drawing/2014/main" id="{A458503B-66AE-7A4F-A065-A53482A04289}"/>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9DFBBC31-3CC4-5449-A3E5-B3D0BB60A438}"/>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1529353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111740"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2743200"/>
            <a:ext cx="5096256" cy="3474720"/>
          </a:xfrm>
        </p:spPr>
        <p:txBody>
          <a:bodyPr/>
          <a:lstStyle>
            <a:lvl1pPr>
              <a:spcBef>
                <a:spcPts val="600"/>
              </a:spcBef>
              <a:defRPr sz="2133" cap="all" baseline="0">
                <a:solidFill>
                  <a:schemeClr val="accent5"/>
                </a:solidFill>
                <a:latin typeface="Calibri" panose="020F0502020204030204" pitchFamily="34" charset="0"/>
                <a:cs typeface="Calibri" panose="020F0502020204030204" pitchFamily="34" charset="0"/>
              </a:defRPr>
            </a:lvl1pPr>
            <a:lvl2pPr>
              <a:spcBef>
                <a:spcPts val="600"/>
              </a:spcBef>
              <a:defRPr sz="1867">
                <a:solidFill>
                  <a:schemeClr val="tx1"/>
                </a:solidFill>
              </a:defRPr>
            </a:lvl2pPr>
            <a:lvl3pPr marL="465655" indent="-237061">
              <a:spcBef>
                <a:spcPts val="600"/>
              </a:spcBef>
              <a:tabLst/>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2743200"/>
            <a:ext cx="5096256" cy="3474720"/>
          </a:xfrm>
        </p:spPr>
        <p:txBody>
          <a:bodyPr/>
          <a:lstStyle>
            <a:lvl1pPr>
              <a:spcBef>
                <a:spcPts val="600"/>
              </a:spcBef>
              <a:defRPr lang="en-US" sz="2133"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1867">
                <a:solidFill>
                  <a:schemeClr val="tx1"/>
                </a:solidFill>
              </a:defRPr>
            </a:lvl2pPr>
            <a:lvl3pPr>
              <a:spcBef>
                <a:spcPts val="600"/>
              </a:spcBef>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marL="0" lvl="0" indent="0" algn="l" defTabSz="914377"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p:cNvSpPr>
            <a:spLocks noGrp="1"/>
          </p:cNvSpPr>
          <p:nvPr>
            <p:ph type="body" sz="quarter" idx="14"/>
          </p:nvPr>
        </p:nvSpPr>
        <p:spPr>
          <a:xfrm>
            <a:off x="670560" y="1463040"/>
            <a:ext cx="10850880" cy="1097280"/>
          </a:xfrm>
        </p:spPr>
        <p:txBody>
          <a:bodyPr/>
          <a:lstStyle>
            <a:lvl1pPr>
              <a:defRPr sz="2400" b="0">
                <a:solidFill>
                  <a:schemeClr val="accent5"/>
                </a:solidFill>
                <a:latin typeface="+mn-lt"/>
              </a:defRPr>
            </a:lvl1pPr>
          </a:lstStyle>
          <a:p>
            <a:pPr lvl="0"/>
            <a:r>
              <a:rPr lang="en-US" dirty="0"/>
              <a:t>Click to edit Master text styles</a:t>
            </a:r>
          </a:p>
        </p:txBody>
      </p:sp>
      <p:sp>
        <p:nvSpPr>
          <p:cNvPr id="13" name="Text Placeholder 9">
            <a:extLst>
              <a:ext uri="{FF2B5EF4-FFF2-40B4-BE49-F238E27FC236}">
                <a16:creationId xmlns:a16="http://schemas.microsoft.com/office/drawing/2014/main" id="{0103B983-7A78-4387-9FF8-F8E9F50DC158}"/>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Date Placeholder 4">
            <a:extLst>
              <a:ext uri="{FF2B5EF4-FFF2-40B4-BE49-F238E27FC236}">
                <a16:creationId xmlns:a16="http://schemas.microsoft.com/office/drawing/2014/main" id="{D85EF054-CD28-3B42-B3D8-A4E23E17D28F}"/>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01833E2E-142C-E94C-81C8-9E5C2744FB89}"/>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A8C516A2-96E1-BC4E-9AD9-6A608F2F3BEB}"/>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192313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6425185" y="0"/>
            <a:ext cx="5766815"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1"/>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7056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1" name="Text Placeholder 9">
            <a:extLst>
              <a:ext uri="{FF2B5EF4-FFF2-40B4-BE49-F238E27FC236}">
                <a16:creationId xmlns:a16="http://schemas.microsoft.com/office/drawing/2014/main" id="{4EB8D071-B3BE-4FE7-850D-1AD18B8DA138}"/>
              </a:ext>
            </a:extLst>
          </p:cNvPr>
          <p:cNvSpPr>
            <a:spLocks noGrp="1"/>
          </p:cNvSpPr>
          <p:nvPr>
            <p:ph type="body" sz="quarter" idx="10"/>
          </p:nvPr>
        </p:nvSpPr>
        <p:spPr>
          <a:xfrm>
            <a:off x="670561" y="42842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Footer Placeholder 4">
            <a:extLst>
              <a:ext uri="{FF2B5EF4-FFF2-40B4-BE49-F238E27FC236}">
                <a16:creationId xmlns:a16="http://schemas.microsoft.com/office/drawing/2014/main" id="{FAFFCE1D-EA4C-4043-9A75-EA3AB538412C}"/>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DC918EFC-0C8D-E14A-A9D4-A328A842009D}"/>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A8F19684-E33C-B397-7552-3B7BC7DA0E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4785803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1" y="0"/>
            <a:ext cx="5753292"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31280" y="800101"/>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43128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ext Placeholder 9">
            <a:extLst>
              <a:ext uri="{FF2B5EF4-FFF2-40B4-BE49-F238E27FC236}">
                <a16:creationId xmlns:a16="http://schemas.microsoft.com/office/drawing/2014/main" id="{CA4907C1-05C0-432F-88DA-D1192ED2D399}"/>
              </a:ext>
            </a:extLst>
          </p:cNvPr>
          <p:cNvSpPr>
            <a:spLocks noGrp="1"/>
          </p:cNvSpPr>
          <p:nvPr>
            <p:ph type="body" sz="quarter" idx="10"/>
          </p:nvPr>
        </p:nvSpPr>
        <p:spPr>
          <a:xfrm>
            <a:off x="643128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9" name="Content Placeholder 2">
            <a:extLst>
              <a:ext uri="{FF2B5EF4-FFF2-40B4-BE49-F238E27FC236}">
                <a16:creationId xmlns:a16="http://schemas.microsoft.com/office/drawing/2014/main" id="{293BCD0C-E2DE-4C46-9A2A-83999999FECA}"/>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6" name="Footer Placeholder 5">
            <a:extLst>
              <a:ext uri="{FF2B5EF4-FFF2-40B4-BE49-F238E27FC236}">
                <a16:creationId xmlns:a16="http://schemas.microsoft.com/office/drawing/2014/main" id="{98DFEEB1-2560-684C-8508-02FAAF3251C6}"/>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5036C00-05EE-124C-BAFE-07A910002BD3}"/>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035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1" y="800101"/>
            <a:ext cx="10850879" cy="480060"/>
          </a:xfrm>
        </p:spPr>
        <p:txBody>
          <a:bodyPr/>
          <a:lstStyle>
            <a:lvl1pPr>
              <a:defRPr cap="none"/>
            </a:lvl1pPr>
          </a:lstStyle>
          <a:p>
            <a:r>
              <a:rPr lang="en-US" dirty="0"/>
              <a:t>Click to edit master title style</a:t>
            </a:r>
          </a:p>
        </p:txBody>
      </p:sp>
      <p:sp>
        <p:nvSpPr>
          <p:cNvPr id="8" name="Text Placeholder 9">
            <a:extLst>
              <a:ext uri="{FF2B5EF4-FFF2-40B4-BE49-F238E27FC236}">
                <a16:creationId xmlns:a16="http://schemas.microsoft.com/office/drawing/2014/main" id="{9F1B05F3-90A1-4152-BCA8-1DCF7545457A}"/>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3" name="Date Placeholder 2">
            <a:extLst>
              <a:ext uri="{FF2B5EF4-FFF2-40B4-BE49-F238E27FC236}">
                <a16:creationId xmlns:a16="http://schemas.microsoft.com/office/drawing/2014/main" id="{06218C7B-2B18-8041-889D-05F338D8332D}"/>
              </a:ext>
            </a:extLst>
          </p:cNvPr>
          <p:cNvSpPr>
            <a:spLocks noGrp="1"/>
          </p:cNvSpPr>
          <p:nvPr>
            <p:ph type="dt" sz="half" idx="11"/>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4" name="Footer Placeholder 3">
            <a:extLst>
              <a:ext uri="{FF2B5EF4-FFF2-40B4-BE49-F238E27FC236}">
                <a16:creationId xmlns:a16="http://schemas.microsoft.com/office/drawing/2014/main" id="{2B9D8033-0A33-8343-9C5B-F194C05A61C9}"/>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5" name="Slide Number Placeholder 4">
            <a:extLst>
              <a:ext uri="{FF2B5EF4-FFF2-40B4-BE49-F238E27FC236}">
                <a16:creationId xmlns:a16="http://schemas.microsoft.com/office/drawing/2014/main" id="{DDE0B57A-7A7C-7F4E-803D-262719565B29}"/>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0465585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E9AB03-BB9C-094E-AC1F-E3D48393C9E9}"/>
              </a:ext>
            </a:extLst>
          </p:cNvPr>
          <p:cNvSpPr>
            <a:spLocks noGrp="1"/>
          </p:cNvSpPr>
          <p:nvPr>
            <p:ph type="ftr" sz="quarter" idx="11"/>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4" name="Slide Number Placeholder 3">
            <a:extLst>
              <a:ext uri="{FF2B5EF4-FFF2-40B4-BE49-F238E27FC236}">
                <a16:creationId xmlns:a16="http://schemas.microsoft.com/office/drawing/2014/main" id="{1075A50E-7EC7-4B44-93CD-B406A5EC34B5}"/>
              </a:ext>
            </a:extLst>
          </p:cNvPr>
          <p:cNvSpPr>
            <a:spLocks noGrp="1"/>
          </p:cNvSpPr>
          <p:nvPr>
            <p:ph type="sldNum" sz="quarter" idx="12"/>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2342736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Page Char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850880" cy="480060"/>
          </a:xfrm>
        </p:spPr>
        <p:txBody>
          <a:bodyPr/>
          <a:lstStyle>
            <a:lvl1pPr>
              <a:defRPr cap="none" baseline="0"/>
            </a:lvl1pPr>
          </a:lstStyle>
          <a:p>
            <a:r>
              <a:rPr lang="en-US" dirty="0"/>
              <a:t>Click to edit master title style</a:t>
            </a:r>
          </a:p>
        </p:txBody>
      </p:sp>
      <p:sp>
        <p:nvSpPr>
          <p:cNvPr id="7" name="Text Placeholder 6"/>
          <p:cNvSpPr>
            <a:spLocks noGrp="1"/>
          </p:cNvSpPr>
          <p:nvPr>
            <p:ph type="body" sz="quarter" idx="13" hasCustomPrompt="1"/>
          </p:nvPr>
        </p:nvSpPr>
        <p:spPr>
          <a:xfrm>
            <a:off x="670560" y="1529815"/>
            <a:ext cx="10850880" cy="636072"/>
          </a:xfrm>
        </p:spPr>
        <p:txBody>
          <a:bodyPr wrap="square">
            <a:spAutoFit/>
          </a:bodyPr>
          <a:lstStyle>
            <a:lvl1pPr>
              <a:lnSpc>
                <a:spcPct val="100000"/>
              </a:lnSpc>
              <a:spcBef>
                <a:spcPts val="0"/>
              </a:spcBef>
              <a:defRPr sz="2133"/>
            </a:lvl1pPr>
            <a:lvl2pPr marL="0" indent="0">
              <a:lnSpc>
                <a:spcPct val="100000"/>
              </a:lnSpc>
              <a:spcBef>
                <a:spcPts val="0"/>
              </a:spcBef>
              <a:buNone/>
              <a:defRPr sz="1600">
                <a:latin typeface="+mj-lt"/>
              </a:defRPr>
            </a:lvl2pPr>
          </a:lstStyle>
          <a:p>
            <a:pPr lvl="0"/>
            <a:r>
              <a:rPr lang="en-US" dirty="0"/>
              <a:t>CLICK TO EDIT CHART TITLE</a:t>
            </a:r>
          </a:p>
          <a:p>
            <a:pPr lvl="1"/>
            <a:r>
              <a:rPr lang="en-US" dirty="0"/>
              <a:t>Second level for chart subtitle</a:t>
            </a:r>
          </a:p>
        </p:txBody>
      </p:sp>
      <p:sp>
        <p:nvSpPr>
          <p:cNvPr id="9" name="Chart Placeholder 8"/>
          <p:cNvSpPr>
            <a:spLocks noGrp="1"/>
          </p:cNvSpPr>
          <p:nvPr>
            <p:ph type="chart" sz="quarter" idx="14"/>
          </p:nvPr>
        </p:nvSpPr>
        <p:spPr>
          <a:xfrm>
            <a:off x="670560" y="2286000"/>
            <a:ext cx="10850880" cy="3657600"/>
          </a:xfrm>
        </p:spPr>
        <p:txBody>
          <a:bodyPr rIns="0" anchor="ctr" anchorCtr="1"/>
          <a:lstStyle/>
          <a:p>
            <a:r>
              <a:rPr lang="en-US"/>
              <a:t>Click icon to add chart</a:t>
            </a:r>
            <a:endParaRPr lang="en-US" dirty="0"/>
          </a:p>
        </p:txBody>
      </p:sp>
      <p:sp>
        <p:nvSpPr>
          <p:cNvPr id="10" name="Text Placeholder 9">
            <a:extLst>
              <a:ext uri="{FF2B5EF4-FFF2-40B4-BE49-F238E27FC236}">
                <a16:creationId xmlns:a16="http://schemas.microsoft.com/office/drawing/2014/main" id="{89DDAC4C-B8DE-4934-AA43-2F1BF0898FDA}"/>
              </a:ext>
            </a:extLst>
          </p:cNvPr>
          <p:cNvSpPr>
            <a:spLocks noGrp="1"/>
          </p:cNvSpPr>
          <p:nvPr>
            <p:ph type="body" sz="quarter" idx="10"/>
          </p:nvPr>
        </p:nvSpPr>
        <p:spPr>
          <a:xfrm>
            <a:off x="670562" y="436991"/>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1" name="Text Placeholder 7">
            <a:extLst>
              <a:ext uri="{FF2B5EF4-FFF2-40B4-BE49-F238E27FC236}">
                <a16:creationId xmlns:a16="http://schemas.microsoft.com/office/drawing/2014/main" id="{9EC28EA1-A6A2-7A48-8BDA-1B314F3C2445}"/>
              </a:ext>
            </a:extLst>
          </p:cNvPr>
          <p:cNvSpPr>
            <a:spLocks noGrp="1"/>
          </p:cNvSpPr>
          <p:nvPr>
            <p:ph type="body" sz="quarter" idx="16"/>
          </p:nvPr>
        </p:nvSpPr>
        <p:spPr>
          <a:xfrm>
            <a:off x="670560" y="6171250"/>
            <a:ext cx="10850880" cy="212366"/>
          </a:xfrm>
        </p:spPr>
        <p:txBody>
          <a:bodyPr wrap="square" anchor="b" anchorCtr="0">
            <a:spAutoFit/>
          </a:bodyPr>
          <a:lstStyle>
            <a:lvl1pPr>
              <a:lnSpc>
                <a:spcPct val="90000"/>
              </a:lnSpc>
              <a:spcBef>
                <a:spcPts val="267"/>
              </a:spcBef>
              <a:defRPr sz="1200" b="0">
                <a:solidFill>
                  <a:schemeClr val="tx1">
                    <a:lumMod val="65000"/>
                    <a:lumOff val="35000"/>
                  </a:schemeClr>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8" name="Footer Placeholder 7">
            <a:extLst>
              <a:ext uri="{FF2B5EF4-FFF2-40B4-BE49-F238E27FC236}">
                <a16:creationId xmlns:a16="http://schemas.microsoft.com/office/drawing/2014/main" id="{F7CB77F2-1C82-D84E-A0A2-64D9100C23A4}"/>
              </a:ext>
            </a:extLst>
          </p:cNvPr>
          <p:cNvSpPr>
            <a:spLocks noGrp="1"/>
          </p:cNvSpPr>
          <p:nvPr>
            <p:ph type="ftr" sz="quarter" idx="18"/>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15" name="Slide Number Placeholder 14">
            <a:extLst>
              <a:ext uri="{FF2B5EF4-FFF2-40B4-BE49-F238E27FC236}">
                <a16:creationId xmlns:a16="http://schemas.microsoft.com/office/drawing/2014/main" id="{214422C4-5FDF-6C44-83B3-AED5C55522A5}"/>
              </a:ext>
            </a:extLst>
          </p:cNvPr>
          <p:cNvSpPr>
            <a:spLocks noGrp="1"/>
          </p:cNvSpPr>
          <p:nvPr>
            <p:ph type="sldNum" sz="quarter" idx="19"/>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754822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wrap="square" rIns="0" bIns="0" anchor="t">
            <a:noAutofit/>
          </a:bodyPr>
          <a:lstStyle>
            <a:lvl1pPr algn="l">
              <a:lnSpc>
                <a:spcPct val="80000"/>
              </a:lnSpc>
              <a:defRPr sz="5867" b="0" cap="none" spc="0" baseline="0">
                <a:solidFill>
                  <a:schemeClr val="bg1"/>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59" y="2331720"/>
            <a:ext cx="10850879" cy="640080"/>
          </a:xfrm>
        </p:spPr>
        <p:txBody>
          <a:bodyPr rIns="0" bIns="0" anchor="b"/>
          <a:lstStyle>
            <a:lvl1pPr marL="0" indent="0">
              <a:lnSpc>
                <a:spcPct val="100000"/>
              </a:lnSpc>
              <a:buNone/>
              <a:defRPr sz="2400" b="1" cap="all" spc="200" baseline="0">
                <a:solidFill>
                  <a:schemeClr val="bg1"/>
                </a:solidFill>
                <a:latin typeface="Calibri" panose="020F0502020204030204" pitchFamily="34" charset="0"/>
                <a:cs typeface="Calibri" panose="020F050202020403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8" name="Content Placeholder 2">
            <a:extLst>
              <a:ext uri="{FF2B5EF4-FFF2-40B4-BE49-F238E27FC236}">
                <a16:creationId xmlns:a16="http://schemas.microsoft.com/office/drawing/2014/main" id="{532A7BC7-4931-A945-B82A-275C5A50BD97}"/>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prstClr val="white"/>
                </a:solidFill>
                <a:latin typeface="Calibri" panose="020F0502020204030204" pitchFamily="34" charset="0"/>
                <a:cs typeface="Calibri" panose="020F0502020204030204" pitchFamily="34" charset="0"/>
              </a:rPr>
              <a:t>Proprietary and confidential — do not distribute</a:t>
            </a:r>
          </a:p>
        </p:txBody>
      </p:sp>
      <p:sp>
        <p:nvSpPr>
          <p:cNvPr id="6" name="Footer Placeholder 5">
            <a:extLst>
              <a:ext uri="{FF2B5EF4-FFF2-40B4-BE49-F238E27FC236}">
                <a16:creationId xmlns:a16="http://schemas.microsoft.com/office/drawing/2014/main" id="{464542D3-318F-8843-9538-808EF9CE505A}"/>
              </a:ext>
            </a:extLst>
          </p:cNvPr>
          <p:cNvSpPr>
            <a:spLocks noGrp="1"/>
          </p:cNvSpPr>
          <p:nvPr>
            <p:ph type="ftr" sz="quarter" idx="11"/>
          </p:nvPr>
        </p:nvSpPr>
        <p:spPr>
          <a:xfrm>
            <a:off x="4019295" y="6356351"/>
            <a:ext cx="5974080" cy="365125"/>
          </a:xfrm>
          <a:prstGeom prst="rect">
            <a:avLst/>
          </a:prstGeom>
        </p:spPr>
        <p:txBody>
          <a:bodyPr/>
          <a:lstStyle>
            <a:lvl1pPr>
              <a:defRPr>
                <a:solidFill>
                  <a:schemeClr val="bg1"/>
                </a:solidFill>
              </a:defRPr>
            </a:lvl1pPr>
          </a:lstStyle>
          <a:p>
            <a:r>
              <a:rPr lang="en-US"/>
              <a:t>Enter title via "insert&gt;header and footer&gt;footer" |</a:t>
            </a:r>
            <a:endParaRPr lang="en-US" dirty="0"/>
          </a:p>
        </p:txBody>
      </p:sp>
      <p:sp>
        <p:nvSpPr>
          <p:cNvPr id="7" name="Slide Number Placeholder 6">
            <a:extLst>
              <a:ext uri="{FF2B5EF4-FFF2-40B4-BE49-F238E27FC236}">
                <a16:creationId xmlns:a16="http://schemas.microsoft.com/office/drawing/2014/main" id="{76DE73C0-F219-B542-85CB-20EAAB0BAC9E}"/>
              </a:ext>
            </a:extLst>
          </p:cNvPr>
          <p:cNvSpPr>
            <a:spLocks noGrp="1"/>
          </p:cNvSpPr>
          <p:nvPr>
            <p:ph type="sldNum" sz="quarter" idx="12"/>
          </p:nvPr>
        </p:nvSpPr>
        <p:spPr>
          <a:xfrm>
            <a:off x="11475053" y="6356351"/>
            <a:ext cx="390144" cy="365125"/>
          </a:xfrm>
          <a:prstGeom prst="rect">
            <a:avLst/>
          </a:prstGeom>
        </p:spPr>
        <p:txBody>
          <a:bodyPr/>
          <a:lstStyle>
            <a:lvl1pPr>
              <a:defRPr>
                <a:solidFill>
                  <a:schemeClr val="bg1"/>
                </a:solidFill>
              </a:defRPr>
            </a:lvl1pPr>
          </a:lstStyle>
          <a:p>
            <a:fld id="{A2885E78-1F86-4A3D-9EE1-B0103B1CEF15}" type="slidenum">
              <a:rPr lang="en-US" smtClean="0"/>
              <a:pPr/>
              <a:t>‹#›</a:t>
            </a:fld>
            <a:endParaRPr lang="en-US" dirty="0"/>
          </a:p>
        </p:txBody>
      </p:sp>
      <p:pic>
        <p:nvPicPr>
          <p:cNvPr id="4" name="Picture 3">
            <a:extLst>
              <a:ext uri="{FF2B5EF4-FFF2-40B4-BE49-F238E27FC236}">
                <a16:creationId xmlns:a16="http://schemas.microsoft.com/office/drawing/2014/main" id="{0982B5DF-C867-4FD4-B89E-4A19A966A99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13888319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with Solid Background">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bwMode="gray">
          <a:xfrm>
            <a:off x="1828800" y="2011680"/>
            <a:ext cx="9144000" cy="3566160"/>
          </a:xfrm>
        </p:spPr>
        <p:txBody>
          <a:bodyPr/>
          <a:lstStyle>
            <a:lvl1pPr algn="l">
              <a:lnSpc>
                <a:spcPct val="90000"/>
              </a:lnSpc>
              <a:defRPr sz="3733" b="0">
                <a:solidFill>
                  <a:schemeClr val="bg1"/>
                </a:solidFill>
                <a:latin typeface="+mn-lt"/>
              </a:defRPr>
            </a:lvl1pPr>
            <a:lvl2pPr marL="1371566" indent="-228594" algn="l">
              <a:spcBef>
                <a:spcPts val="1800"/>
              </a:spcBef>
              <a:buFont typeface="Arial" panose="020B0604020202020204" pitchFamily="34" charset="0"/>
              <a:buChar char="–"/>
              <a:defRPr sz="2133">
                <a:solidFill>
                  <a:schemeClr val="bg1"/>
                </a:solidFill>
                <a:latin typeface="+mj-lt"/>
              </a:defRPr>
            </a:lvl2pPr>
          </a:lstStyle>
          <a:p>
            <a:pPr lvl="0"/>
            <a:r>
              <a:rPr lang="en-US" dirty="0"/>
              <a:t>Click to edit quote text</a:t>
            </a:r>
          </a:p>
          <a:p>
            <a:pPr lvl="1"/>
            <a:r>
              <a:rPr lang="en-US" dirty="0"/>
              <a:t>Second level for attribution</a:t>
            </a:r>
          </a:p>
        </p:txBody>
      </p:sp>
      <p:sp>
        <p:nvSpPr>
          <p:cNvPr id="8" name="Content Placeholder 2">
            <a:extLst>
              <a:ext uri="{FF2B5EF4-FFF2-40B4-BE49-F238E27FC236}">
                <a16:creationId xmlns:a16="http://schemas.microsoft.com/office/drawing/2014/main" id="{034A08ED-97EE-EA4F-81C1-9D6C41659452}"/>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prstClr val="white"/>
                </a:solidFill>
                <a:latin typeface="Calibri" panose="020F0502020204030204" pitchFamily="34" charset="0"/>
                <a:cs typeface="Calibri" panose="020F0502020204030204" pitchFamily="34" charset="0"/>
              </a:rPr>
              <a:t>Proprietary and confidential — do not distribute</a:t>
            </a:r>
          </a:p>
        </p:txBody>
      </p:sp>
      <p:sp>
        <p:nvSpPr>
          <p:cNvPr id="3" name="Footer Placeholder 2">
            <a:extLst>
              <a:ext uri="{FF2B5EF4-FFF2-40B4-BE49-F238E27FC236}">
                <a16:creationId xmlns:a16="http://schemas.microsoft.com/office/drawing/2014/main" id="{8BABC655-C77D-B84E-BF56-870C5C71F79C}"/>
              </a:ext>
            </a:extLst>
          </p:cNvPr>
          <p:cNvSpPr>
            <a:spLocks noGrp="1"/>
          </p:cNvSpPr>
          <p:nvPr>
            <p:ph type="ftr" sz="quarter" idx="15"/>
          </p:nvPr>
        </p:nvSpPr>
        <p:spPr>
          <a:xfrm>
            <a:off x="4019295" y="6356351"/>
            <a:ext cx="5974080" cy="365125"/>
          </a:xfrm>
          <a:prstGeom prst="rect">
            <a:avLst/>
          </a:prstGeom>
        </p:spPr>
        <p:txBody>
          <a:bodyPr/>
          <a:lstStyle>
            <a:lvl1pPr>
              <a:defRPr>
                <a:solidFill>
                  <a:schemeClr val="bg1"/>
                </a:solidFill>
              </a:defRPr>
            </a:lvl1pPr>
          </a:lstStyle>
          <a:p>
            <a:r>
              <a:rPr lang="en-US"/>
              <a:t>Enter title via "insert&gt;header and footer&gt;footer" |</a:t>
            </a:r>
            <a:endParaRPr lang="en-US" dirty="0"/>
          </a:p>
        </p:txBody>
      </p:sp>
      <p:sp>
        <p:nvSpPr>
          <p:cNvPr id="5" name="Slide Number Placeholder 4">
            <a:extLst>
              <a:ext uri="{FF2B5EF4-FFF2-40B4-BE49-F238E27FC236}">
                <a16:creationId xmlns:a16="http://schemas.microsoft.com/office/drawing/2014/main" id="{7022FFBE-B758-D745-A1BF-9C35837DC7BD}"/>
              </a:ext>
            </a:extLst>
          </p:cNvPr>
          <p:cNvSpPr>
            <a:spLocks noGrp="1"/>
          </p:cNvSpPr>
          <p:nvPr>
            <p:ph type="sldNum" sz="quarter" idx="16"/>
          </p:nvPr>
        </p:nvSpPr>
        <p:spPr>
          <a:xfrm>
            <a:off x="11475053" y="6356351"/>
            <a:ext cx="390144" cy="365125"/>
          </a:xfrm>
          <a:prstGeom prst="rect">
            <a:avLst/>
          </a:prstGeom>
        </p:spPr>
        <p:txBody>
          <a:bodyPr/>
          <a:lstStyle>
            <a:lvl1pPr>
              <a:defRPr>
                <a:solidFill>
                  <a:schemeClr val="bg1"/>
                </a:solidFill>
              </a:defRPr>
            </a:lvl1pPr>
          </a:lstStyle>
          <a:p>
            <a:fld id="{A2885E78-1F86-4A3D-9EE1-B0103B1CEF15}" type="slidenum">
              <a:rPr lang="en-US" smtClean="0"/>
              <a:pPr/>
              <a:t>‹#›</a:t>
            </a:fld>
            <a:endParaRPr lang="en-US" dirty="0"/>
          </a:p>
        </p:txBody>
      </p:sp>
      <p:pic>
        <p:nvPicPr>
          <p:cNvPr id="2" name="Picture 1">
            <a:extLst>
              <a:ext uri="{FF2B5EF4-FFF2-40B4-BE49-F238E27FC236}">
                <a16:creationId xmlns:a16="http://schemas.microsoft.com/office/drawing/2014/main" id="{DC01A79C-E809-5AEE-1D87-BC7DF9E5E9A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661226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A_symbol_wordm_below_w_rgb-01.png">
            <a:extLst>
              <a:ext uri="{FF2B5EF4-FFF2-40B4-BE49-F238E27FC236}">
                <a16:creationId xmlns:a16="http://schemas.microsoft.com/office/drawing/2014/main" id="{1B77479C-2257-C645-A513-C3B568F381A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23255" y="1608463"/>
            <a:ext cx="3345492" cy="3641076"/>
          </a:xfrm>
          <a:prstGeom prst="rect">
            <a:avLst/>
          </a:prstGeom>
        </p:spPr>
      </p:pic>
      <p:pic>
        <p:nvPicPr>
          <p:cNvPr id="2" name="Picture 1">
            <a:extLst>
              <a:ext uri="{FF2B5EF4-FFF2-40B4-BE49-F238E27FC236}">
                <a16:creationId xmlns:a16="http://schemas.microsoft.com/office/drawing/2014/main" id="{D6A06FA1-5DC0-3A91-A429-851393DCC4D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8636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Alterna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1844040"/>
            <a:ext cx="10850881" cy="1645920"/>
          </a:xfrm>
        </p:spPr>
        <p:txBody>
          <a:bodyPr/>
          <a:lstStyle>
            <a:lvl1pPr algn="l">
              <a:lnSpc>
                <a:spcPct val="90000"/>
              </a:lnSpc>
              <a:defRPr sz="5867" b="0" cap="none" spc="0" baseline="0">
                <a:solidFill>
                  <a:schemeClr val="tx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1066800"/>
            <a:ext cx="10850881" cy="640080"/>
          </a:xfrm>
        </p:spPr>
        <p:txBody>
          <a:bodyPr rIns="0" bIns="0" anchor="b" anchorCtr="0"/>
          <a:lstStyle>
            <a:lvl1pPr marL="0" indent="0" algn="l">
              <a:lnSpc>
                <a:spcPct val="100000"/>
              </a:lnSpc>
              <a:buNone/>
              <a:defRPr sz="2400" b="1" cap="all" spc="200" baseline="0">
                <a:solidFill>
                  <a:schemeClr val="accent5"/>
                </a:solidFill>
                <a:latin typeface="Calibri" panose="020F0502020204030204" pitchFamily="34" charset="0"/>
                <a:cs typeface="Calibri" panose="020F050202020403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10" name="Content Placeholder 2"/>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5" name="Text Placeholder 4"/>
          <p:cNvSpPr>
            <a:spLocks noGrp="1"/>
          </p:cNvSpPr>
          <p:nvPr>
            <p:ph type="body" sz="quarter" idx="10" hasCustomPrompt="1"/>
          </p:nvPr>
        </p:nvSpPr>
        <p:spPr bwMode="gray">
          <a:xfrm>
            <a:off x="670560" y="3657600"/>
            <a:ext cx="6461760" cy="640080"/>
          </a:xfrm>
        </p:spPr>
        <p:txBody>
          <a:bodyPr/>
          <a:lstStyle>
            <a:lvl1pPr>
              <a:defRPr sz="1867" b="0" i="0">
                <a:solidFill>
                  <a:schemeClr val="tx1"/>
                </a:solidFill>
                <a:latin typeface="+mn-lt"/>
              </a:defRPr>
            </a:lvl1pPr>
          </a:lstStyle>
          <a:p>
            <a:pPr lvl="0"/>
            <a:r>
              <a:rPr lang="en-US" dirty="0"/>
              <a:t>Click to edit date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3843" y="4847373"/>
            <a:ext cx="1781155" cy="1936531"/>
          </a:xfrm>
          <a:prstGeom prst="rect">
            <a:avLst/>
          </a:prstGeom>
        </p:spPr>
      </p:pic>
      <p:pic>
        <p:nvPicPr>
          <p:cNvPr id="4" name="Picture 3">
            <a:extLst>
              <a:ext uri="{FF2B5EF4-FFF2-40B4-BE49-F238E27FC236}">
                <a16:creationId xmlns:a16="http://schemas.microsoft.com/office/drawing/2014/main" id="{B0CE3B4D-0964-BE89-526E-3950ECFDA51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99177582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D2D3D06-29DB-6C40-AF16-48BD0327BFF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574190" y="1253124"/>
            <a:ext cx="5043620" cy="4351752"/>
          </a:xfrm>
          <a:prstGeom prst="rect">
            <a:avLst/>
          </a:prstGeom>
        </p:spPr>
      </p:pic>
      <p:pic>
        <p:nvPicPr>
          <p:cNvPr id="2" name="Picture 1">
            <a:extLst>
              <a:ext uri="{FF2B5EF4-FFF2-40B4-BE49-F238E27FC236}">
                <a16:creationId xmlns:a16="http://schemas.microsoft.com/office/drawing/2014/main" id="{D7FD171A-B6BE-4829-078C-9DC0F0D5C3D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52070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3106739"/>
            <a:ext cx="10850881"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2333308"/>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4935539"/>
            <a:ext cx="6461760" cy="640080"/>
          </a:xfrm>
        </p:spPr>
        <p:txBody>
          <a:bodyPr/>
          <a:lstStyle>
            <a:lvl1pPr>
              <a:defRPr sz="1867"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9E010671-E31C-9E4C-8544-E8E1B03498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3296" y="182880"/>
            <a:ext cx="1584960" cy="1736075"/>
          </a:xfrm>
          <a:prstGeom prst="rect">
            <a:avLst/>
          </a:prstGeom>
        </p:spPr>
      </p:pic>
      <p:sp>
        <p:nvSpPr>
          <p:cNvPr id="8" name="Content Placeholder 2">
            <a:extLst>
              <a:ext uri="{FF2B5EF4-FFF2-40B4-BE49-F238E27FC236}">
                <a16:creationId xmlns:a16="http://schemas.microsoft.com/office/drawing/2014/main" id="{690AADAA-9820-8543-97DA-5B711143BBF8}"/>
              </a:ext>
            </a:extLst>
          </p:cNvPr>
          <p:cNvSpPr txBox="1">
            <a:spLocks/>
          </p:cNvSpPr>
          <p:nvPr userDrawn="1"/>
        </p:nvSpPr>
        <p:spPr bwMode="gray">
          <a:xfrm>
            <a:off x="670561" y="6234644"/>
            <a:ext cx="1126530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bg1"/>
                </a:solidFill>
                <a:latin typeface="Calibri" panose="020F0502020204030204" pitchFamily="34" charset="0"/>
                <a:cs typeface="Calibri" panose="020F0502020204030204" pitchFamily="34" charset="0"/>
              </a:rPr>
              <a:t>Proprietary and confidential — do not distribute 	</a:t>
            </a:r>
          </a:p>
        </p:txBody>
      </p:sp>
      <p:pic>
        <p:nvPicPr>
          <p:cNvPr id="9" name="Picture 8">
            <a:extLst>
              <a:ext uri="{FF2B5EF4-FFF2-40B4-BE49-F238E27FC236}">
                <a16:creationId xmlns:a16="http://schemas.microsoft.com/office/drawing/2014/main" id="{614D3FF5-BF55-48B3-8CD4-AB7C1F8D0C9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2946765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1844040"/>
            <a:ext cx="10850880"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1066800"/>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3657600"/>
            <a:ext cx="6461760" cy="640080"/>
          </a:xfrm>
        </p:spPr>
        <p:txBody>
          <a:bodyPr/>
          <a:lstStyle>
            <a:lvl1pPr>
              <a:defRPr sz="1400"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C94890F9-47AE-8E43-8455-4D2644A5922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54976" y="4953001"/>
            <a:ext cx="1587403" cy="1735163"/>
          </a:xfrm>
          <a:prstGeom prst="rect">
            <a:avLst/>
          </a:prstGeom>
        </p:spPr>
      </p:pic>
      <p:sp>
        <p:nvSpPr>
          <p:cNvPr id="9" name="Content Placeholder 2">
            <a:extLst>
              <a:ext uri="{FF2B5EF4-FFF2-40B4-BE49-F238E27FC236}">
                <a16:creationId xmlns:a16="http://schemas.microsoft.com/office/drawing/2014/main" id="{F40FDAF4-86F7-894E-A0A1-D9E352A13251}"/>
              </a:ext>
            </a:extLst>
          </p:cNvPr>
          <p:cNvSpPr txBox="1">
            <a:spLocks/>
          </p:cNvSpPr>
          <p:nvPr userDrawn="1"/>
        </p:nvSpPr>
        <p:spPr bwMode="gray">
          <a:xfrm>
            <a:off x="670561" y="6234644"/>
            <a:ext cx="1126530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bg1"/>
                </a:solidFill>
                <a:latin typeface="Calibri" panose="020F0502020204030204" pitchFamily="34" charset="0"/>
                <a:cs typeface="Calibri" panose="020F0502020204030204" pitchFamily="34" charset="0"/>
              </a:rPr>
              <a:t>Proprietary and confidential — do not distribute 	</a:t>
            </a:r>
          </a:p>
        </p:txBody>
      </p:sp>
      <p:pic>
        <p:nvPicPr>
          <p:cNvPr id="8" name="Picture 7">
            <a:extLst>
              <a:ext uri="{FF2B5EF4-FFF2-40B4-BE49-F238E27FC236}">
                <a16:creationId xmlns:a16="http://schemas.microsoft.com/office/drawing/2014/main" id="{4E30CB5A-8F29-44E4-A2A1-80DCAE35CBC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2504572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0"/>
            <a:ext cx="10850880" cy="476251"/>
          </a:xfrm>
        </p:spPr>
        <p:txBody>
          <a:bodyPr/>
          <a:lstStyle>
            <a:lvl1pPr>
              <a:defRPr cap="none" baseline="0"/>
            </a:lvl1pPr>
          </a:lstStyle>
          <a:p>
            <a:r>
              <a:rPr lang="en-US" dirty="0"/>
              <a:t>Click to edit master title style</a:t>
            </a:r>
          </a:p>
        </p:txBody>
      </p:sp>
      <p:sp>
        <p:nvSpPr>
          <p:cNvPr id="3" name="Content Placeholder 2"/>
          <p:cNvSpPr>
            <a:spLocks noGrp="1"/>
          </p:cNvSpPr>
          <p:nvPr>
            <p:ph idx="1" hasCustomPrompt="1"/>
          </p:nvPr>
        </p:nvSpPr>
        <p:spPr>
          <a:xfrm>
            <a:off x="670560" y="1462088"/>
            <a:ext cx="10850880" cy="4754880"/>
          </a:xfrm>
        </p:spPr>
        <p:txBody>
          <a:bodyPr/>
          <a:lstStyle>
            <a:lvl2pPr>
              <a:defRPr sz="2133"/>
            </a:lvl2pPr>
            <a:lvl3pPr marL="465655" indent="-237061">
              <a:tabLst/>
              <a:defRPr sz="1867"/>
            </a:lvl3pPr>
            <a:lvl4pPr>
              <a:defRPr sz="1600"/>
            </a:lvl4pPr>
            <a:lvl5pPr>
              <a:defRPr sz="16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E16D6E74-3911-4251-9210-E9AF0CB4653E}"/>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5C7AA22D-E27A-6342-9579-458D556A0993}"/>
              </a:ext>
            </a:extLst>
          </p:cNvPr>
          <p:cNvSpPr>
            <a:spLocks noGrp="1"/>
          </p:cNvSpPr>
          <p:nvPr>
            <p:ph type="dt" sz="half" idx="11"/>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DB2417DF-6927-B041-B327-E0C5FD138005}"/>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68B21329-E83B-9D46-8841-038C635C31DA}"/>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25973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1" y="800101"/>
            <a:ext cx="10850881" cy="480060"/>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670561" y="1463040"/>
            <a:ext cx="10850880" cy="4754880"/>
          </a:xfrm>
        </p:spPr>
        <p:txBody>
          <a:bodyPr/>
          <a:lstStyle>
            <a:lvl1pPr>
              <a:spcBef>
                <a:spcPts val="1800"/>
              </a:spcBef>
              <a:defRPr sz="2133" b="0">
                <a:solidFill>
                  <a:schemeClr val="tx1"/>
                </a:solidFill>
                <a:latin typeface="+mn-lt"/>
              </a:defRPr>
            </a:lvl1pPr>
            <a:lvl2pPr>
              <a:defRPr sz="1867"/>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123D917F-0F37-7B4E-B18A-63A5DB6E1543}"/>
              </a:ext>
            </a:extLst>
          </p:cNvPr>
          <p:cNvSpPr>
            <a:spLocks noGrp="1"/>
          </p:cNvSpPr>
          <p:nvPr>
            <p:ph type="dt" sz="half" idx="11"/>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90B10D56-912D-7E47-95C7-239C34447C41}"/>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CE95FDA5-2187-9240-AC5D-A3C5551AA248}"/>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2751808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365760" rIns="365760" anchor="ctr" anchorCtr="1"/>
          <a:lstStyle>
            <a:lvl1pPr marL="5035425"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1"/>
            <a:ext cx="5096256"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70560" y="1882589"/>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A034A722-DA59-6549-A348-DA8EBBE75338}"/>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AA78EAE6-6DC8-654C-8A40-A5FE90F6FB11}"/>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F8A94FB0-7CD0-3140-9378-D7ECA08B075B}"/>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F0A97271-89D7-3940-BDDA-E8732ED22AF4}"/>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27366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0" rIns="0" anchor="ctr" anchorCtr="0"/>
          <a:lstStyle>
            <a:lvl1pPr marL="927077"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25183" y="800101"/>
            <a:ext cx="5096256"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425183" y="1882589"/>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425184"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3B13AB03-50FB-5F40-BA11-224275C7A134}"/>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AD85EFC9-7A05-D14F-B393-E57FE67BF277}"/>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5D7ACC8A-5A5B-304F-A0A5-2B67278D55F2}"/>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4CBB76E-8B30-FE41-AC9B-CF9877C09101}"/>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6067435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59" y="800101"/>
            <a:ext cx="10850879"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1463040"/>
            <a:ext cx="5096256" cy="4754880"/>
          </a:xfrm>
        </p:spPr>
        <p:txBody>
          <a:bodyPr/>
          <a:lstStyle>
            <a:lvl1pPr>
              <a:spcBef>
                <a:spcPts val="600"/>
              </a:spcBef>
              <a:defRPr sz="2400" b="1" cap="all" baseline="0">
                <a:solidFill>
                  <a:schemeClr val="accent5"/>
                </a:solidFill>
                <a:latin typeface="Calibri" panose="020F0502020204030204" pitchFamily="34" charset="0"/>
                <a:cs typeface="Calibri" panose="020F0502020204030204" pitchFamily="34" charset="0"/>
              </a:defRPr>
            </a:lvl1pPr>
            <a:lvl2pPr>
              <a:spcBef>
                <a:spcPts val="600"/>
              </a:spcBef>
              <a:defRPr sz="2133"/>
            </a:lvl2pPr>
            <a:lvl3pPr marL="465655" indent="-237061">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1463040"/>
            <a:ext cx="5096256" cy="4754880"/>
          </a:xfrm>
        </p:spPr>
        <p:txBody>
          <a:bodyPr/>
          <a:lstStyle>
            <a:lvl1pPr>
              <a:spcBef>
                <a:spcPts val="600"/>
              </a:spcBef>
              <a:defRPr lang="en-US" sz="2400"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2133"/>
            </a:lvl2pPr>
            <a:lvl3pPr marL="465655" indent="-237061">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marL="0" lvl="0" indent="0" algn="l" defTabSz="914377"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3B80F3F2-FE81-4CB7-9C3D-901D28455435}"/>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Date Placeholder 4">
            <a:extLst>
              <a:ext uri="{FF2B5EF4-FFF2-40B4-BE49-F238E27FC236}">
                <a16:creationId xmlns:a16="http://schemas.microsoft.com/office/drawing/2014/main" id="{46FE88F3-6E69-AE47-9168-43ACBB892E50}"/>
              </a:ext>
            </a:extLst>
          </p:cNvPr>
          <p:cNvSpPr>
            <a:spLocks noGrp="1"/>
          </p:cNvSpPr>
          <p:nvPr>
            <p:ph type="dt" sz="half" idx="11"/>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A458503B-66AE-7A4F-A065-A53482A04289}"/>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9DFBBC31-3CC4-5449-A3E5-B3D0BB60A438}"/>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297131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850880"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2743200"/>
            <a:ext cx="5096256" cy="3474720"/>
          </a:xfrm>
        </p:spPr>
        <p:txBody>
          <a:bodyPr/>
          <a:lstStyle>
            <a:lvl1pPr>
              <a:spcBef>
                <a:spcPts val="600"/>
              </a:spcBef>
              <a:defRPr sz="2133" cap="all" baseline="0">
                <a:solidFill>
                  <a:schemeClr val="accent5"/>
                </a:solidFill>
                <a:latin typeface="Calibri" panose="020F0502020204030204" pitchFamily="34" charset="0"/>
                <a:cs typeface="Calibri" panose="020F0502020204030204" pitchFamily="34" charset="0"/>
              </a:defRPr>
            </a:lvl1pPr>
            <a:lvl2pPr>
              <a:spcBef>
                <a:spcPts val="600"/>
              </a:spcBef>
              <a:defRPr sz="1867">
                <a:solidFill>
                  <a:schemeClr val="tx1"/>
                </a:solidFill>
              </a:defRPr>
            </a:lvl2pPr>
            <a:lvl3pPr marL="465655" indent="-237061">
              <a:spcBef>
                <a:spcPts val="600"/>
              </a:spcBef>
              <a:tabLst/>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2743200"/>
            <a:ext cx="5096256" cy="3474720"/>
          </a:xfrm>
        </p:spPr>
        <p:txBody>
          <a:bodyPr/>
          <a:lstStyle>
            <a:lvl1pPr>
              <a:spcBef>
                <a:spcPts val="600"/>
              </a:spcBef>
              <a:defRPr lang="en-US" sz="2133"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1867">
                <a:solidFill>
                  <a:schemeClr val="tx1"/>
                </a:solidFill>
              </a:defRPr>
            </a:lvl2pPr>
            <a:lvl3pPr>
              <a:spcBef>
                <a:spcPts val="600"/>
              </a:spcBef>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marL="0" lvl="0" indent="0" algn="l" defTabSz="914377"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p:cNvSpPr>
            <a:spLocks noGrp="1"/>
          </p:cNvSpPr>
          <p:nvPr>
            <p:ph type="body" sz="quarter" idx="14"/>
          </p:nvPr>
        </p:nvSpPr>
        <p:spPr>
          <a:xfrm>
            <a:off x="670560" y="1463040"/>
            <a:ext cx="10850880" cy="1097280"/>
          </a:xfrm>
        </p:spPr>
        <p:txBody>
          <a:bodyPr/>
          <a:lstStyle>
            <a:lvl1pPr>
              <a:defRPr sz="2400" b="0">
                <a:solidFill>
                  <a:schemeClr val="accent5"/>
                </a:solidFill>
                <a:latin typeface="+mn-lt"/>
              </a:defRPr>
            </a:lvl1pPr>
          </a:lstStyle>
          <a:p>
            <a:pPr lvl="0"/>
            <a:r>
              <a:rPr lang="en-US" dirty="0"/>
              <a:t>Click to edit Master text styles</a:t>
            </a:r>
          </a:p>
        </p:txBody>
      </p:sp>
      <p:sp>
        <p:nvSpPr>
          <p:cNvPr id="13" name="Text Placeholder 9">
            <a:extLst>
              <a:ext uri="{FF2B5EF4-FFF2-40B4-BE49-F238E27FC236}">
                <a16:creationId xmlns:a16="http://schemas.microsoft.com/office/drawing/2014/main" id="{0103B983-7A78-4387-9FF8-F8E9F50DC158}"/>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Date Placeholder 4">
            <a:extLst>
              <a:ext uri="{FF2B5EF4-FFF2-40B4-BE49-F238E27FC236}">
                <a16:creationId xmlns:a16="http://schemas.microsoft.com/office/drawing/2014/main" id="{D85EF054-CD28-3B42-B3D8-A4E23E17D28F}"/>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01833E2E-142C-E94C-81C8-9E5C2744FB89}"/>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A8C516A2-96E1-BC4E-9AD9-6A608F2F3BEB}"/>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248166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6425185" y="0"/>
            <a:ext cx="5766815"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1"/>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7056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1" name="Text Placeholder 9">
            <a:extLst>
              <a:ext uri="{FF2B5EF4-FFF2-40B4-BE49-F238E27FC236}">
                <a16:creationId xmlns:a16="http://schemas.microsoft.com/office/drawing/2014/main" id="{4EB8D071-B3BE-4FE7-850D-1AD18B8DA138}"/>
              </a:ext>
            </a:extLst>
          </p:cNvPr>
          <p:cNvSpPr>
            <a:spLocks noGrp="1"/>
          </p:cNvSpPr>
          <p:nvPr>
            <p:ph type="body" sz="quarter" idx="10"/>
          </p:nvPr>
        </p:nvSpPr>
        <p:spPr>
          <a:xfrm>
            <a:off x="670561" y="42842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1B0839FF-61BB-B847-AEA3-C43B540AAA46}"/>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FAFFCE1D-EA4C-4043-9A75-EA3AB538412C}"/>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DC918EFC-0C8D-E14A-A9D4-A328A842009D}"/>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6043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361951"/>
            <a:ext cx="10850880" cy="914400"/>
          </a:xfrm>
        </p:spPr>
        <p:txBody>
          <a:bodyPr/>
          <a:lstStyle>
            <a:lvl1pPr>
              <a:defRPr cap="none" baseline="0"/>
            </a:lvl1pPr>
          </a:lstStyle>
          <a:p>
            <a:r>
              <a:rPr lang="en-US" dirty="0"/>
              <a:t>Click to edit master title style</a:t>
            </a:r>
          </a:p>
        </p:txBody>
      </p:sp>
      <p:sp>
        <p:nvSpPr>
          <p:cNvPr id="3" name="Content Placeholder 2"/>
          <p:cNvSpPr>
            <a:spLocks noGrp="1"/>
          </p:cNvSpPr>
          <p:nvPr>
            <p:ph idx="1" hasCustomPrompt="1"/>
          </p:nvPr>
        </p:nvSpPr>
        <p:spPr>
          <a:xfrm>
            <a:off x="670560" y="1750483"/>
            <a:ext cx="10850880" cy="4466484"/>
          </a:xfrm>
        </p:spPr>
        <p:txBody>
          <a:bodyPr/>
          <a:lstStyle>
            <a:lvl2pPr>
              <a:defRPr sz="2133"/>
            </a:lvl2pPr>
            <a:lvl3pPr>
              <a:defRPr sz="1867"/>
            </a:lvl3pPr>
            <a:lvl4pPr>
              <a:defRPr sz="1600"/>
            </a:lvl4pPr>
            <a:lvl5pPr>
              <a:defRPr sz="16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Footer Placeholder 7">
            <a:extLst>
              <a:ext uri="{FF2B5EF4-FFF2-40B4-BE49-F238E27FC236}">
                <a16:creationId xmlns:a16="http://schemas.microsoft.com/office/drawing/2014/main" id="{C4035BA0-9105-4944-8E76-9ECA9C29A6F9}"/>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9" name="Slide Number Placeholder 8">
            <a:extLst>
              <a:ext uri="{FF2B5EF4-FFF2-40B4-BE49-F238E27FC236}">
                <a16:creationId xmlns:a16="http://schemas.microsoft.com/office/drawing/2014/main" id="{7602C5A9-94F0-3C41-B6FC-9428074A5AAB}"/>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947139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1" y="0"/>
            <a:ext cx="5753292"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31280" y="800101"/>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43128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ext Placeholder 9">
            <a:extLst>
              <a:ext uri="{FF2B5EF4-FFF2-40B4-BE49-F238E27FC236}">
                <a16:creationId xmlns:a16="http://schemas.microsoft.com/office/drawing/2014/main" id="{CA4907C1-05C0-432F-88DA-D1192ED2D399}"/>
              </a:ext>
            </a:extLst>
          </p:cNvPr>
          <p:cNvSpPr>
            <a:spLocks noGrp="1"/>
          </p:cNvSpPr>
          <p:nvPr>
            <p:ph type="body" sz="quarter" idx="10"/>
          </p:nvPr>
        </p:nvSpPr>
        <p:spPr>
          <a:xfrm>
            <a:off x="643128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9" name="Content Placeholder 2">
            <a:extLst>
              <a:ext uri="{FF2B5EF4-FFF2-40B4-BE49-F238E27FC236}">
                <a16:creationId xmlns:a16="http://schemas.microsoft.com/office/drawing/2014/main" id="{293BCD0C-E2DE-4C46-9A2A-83999999FECA}"/>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BECEE3C9-230E-CF47-A897-32DEA177722A}"/>
              </a:ext>
            </a:extLst>
          </p:cNvPr>
          <p:cNvSpPr>
            <a:spLocks noGrp="1"/>
          </p:cNvSpPr>
          <p:nvPr>
            <p:ph type="dt" sz="half" idx="15"/>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98DFEEB1-2560-684C-8508-02FAAF3251C6}"/>
              </a:ext>
            </a:extLst>
          </p:cNvPr>
          <p:cNvSpPr>
            <a:spLocks noGrp="1"/>
          </p:cNvSpPr>
          <p:nvPr>
            <p:ph type="ftr" sz="quarter" idx="16"/>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5036C00-05EE-124C-BAFE-07A910002BD3}"/>
              </a:ext>
            </a:extLst>
          </p:cNvPr>
          <p:cNvSpPr>
            <a:spLocks noGrp="1"/>
          </p:cNvSpPr>
          <p:nvPr>
            <p:ph type="sldNum" sz="quarter" idx="17"/>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0001799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1" y="800101"/>
            <a:ext cx="10850879" cy="480060"/>
          </a:xfrm>
        </p:spPr>
        <p:txBody>
          <a:bodyPr/>
          <a:lstStyle>
            <a:lvl1pPr>
              <a:defRPr cap="none"/>
            </a:lvl1pPr>
          </a:lstStyle>
          <a:p>
            <a:r>
              <a:rPr lang="en-US" dirty="0"/>
              <a:t>Click to edit master title style</a:t>
            </a:r>
          </a:p>
        </p:txBody>
      </p:sp>
      <p:sp>
        <p:nvSpPr>
          <p:cNvPr id="8" name="Text Placeholder 9">
            <a:extLst>
              <a:ext uri="{FF2B5EF4-FFF2-40B4-BE49-F238E27FC236}">
                <a16:creationId xmlns:a16="http://schemas.microsoft.com/office/drawing/2014/main" id="{9F1B05F3-90A1-4152-BCA8-1DCF7545457A}"/>
              </a:ext>
            </a:extLst>
          </p:cNvPr>
          <p:cNvSpPr>
            <a:spLocks noGrp="1"/>
          </p:cNvSpPr>
          <p:nvPr>
            <p:ph type="body" sz="quarter" idx="10"/>
          </p:nvPr>
        </p:nvSpPr>
        <p:spPr>
          <a:xfrm>
            <a:off x="670562"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3" name="Date Placeholder 2">
            <a:extLst>
              <a:ext uri="{FF2B5EF4-FFF2-40B4-BE49-F238E27FC236}">
                <a16:creationId xmlns:a16="http://schemas.microsoft.com/office/drawing/2014/main" id="{06218C7B-2B18-8041-889D-05F338D8332D}"/>
              </a:ext>
            </a:extLst>
          </p:cNvPr>
          <p:cNvSpPr>
            <a:spLocks noGrp="1"/>
          </p:cNvSpPr>
          <p:nvPr>
            <p:ph type="dt" sz="half" idx="11"/>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4" name="Footer Placeholder 3">
            <a:extLst>
              <a:ext uri="{FF2B5EF4-FFF2-40B4-BE49-F238E27FC236}">
                <a16:creationId xmlns:a16="http://schemas.microsoft.com/office/drawing/2014/main" id="{2B9D8033-0A33-8343-9C5B-F194C05A61C9}"/>
              </a:ext>
            </a:extLst>
          </p:cNvPr>
          <p:cNvSpPr>
            <a:spLocks noGrp="1"/>
          </p:cNvSpPr>
          <p:nvPr>
            <p:ph type="ftr" sz="quarter" idx="12"/>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5" name="Slide Number Placeholder 4">
            <a:extLst>
              <a:ext uri="{FF2B5EF4-FFF2-40B4-BE49-F238E27FC236}">
                <a16:creationId xmlns:a16="http://schemas.microsoft.com/office/drawing/2014/main" id="{DDE0B57A-7A7C-7F4E-803D-262719565B29}"/>
              </a:ext>
            </a:extLst>
          </p:cNvPr>
          <p:cNvSpPr>
            <a:spLocks noGrp="1"/>
          </p:cNvSpPr>
          <p:nvPr>
            <p:ph type="sldNum" sz="quarter" idx="13"/>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315950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6E51F-707E-204E-961D-7F2179A85C90}"/>
              </a:ext>
            </a:extLst>
          </p:cNvPr>
          <p:cNvSpPr>
            <a:spLocks noGrp="1"/>
          </p:cNvSpPr>
          <p:nvPr>
            <p:ph type="dt" sz="half" idx="10"/>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3" name="Footer Placeholder 2">
            <a:extLst>
              <a:ext uri="{FF2B5EF4-FFF2-40B4-BE49-F238E27FC236}">
                <a16:creationId xmlns:a16="http://schemas.microsoft.com/office/drawing/2014/main" id="{6BE9AB03-BB9C-094E-AC1F-E3D48393C9E9}"/>
              </a:ext>
            </a:extLst>
          </p:cNvPr>
          <p:cNvSpPr>
            <a:spLocks noGrp="1"/>
          </p:cNvSpPr>
          <p:nvPr>
            <p:ph type="ftr" sz="quarter" idx="11"/>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4" name="Slide Number Placeholder 3">
            <a:extLst>
              <a:ext uri="{FF2B5EF4-FFF2-40B4-BE49-F238E27FC236}">
                <a16:creationId xmlns:a16="http://schemas.microsoft.com/office/drawing/2014/main" id="{1075A50E-7EC7-4B44-93CD-B406A5EC34B5}"/>
              </a:ext>
            </a:extLst>
          </p:cNvPr>
          <p:cNvSpPr>
            <a:spLocks noGrp="1"/>
          </p:cNvSpPr>
          <p:nvPr>
            <p:ph type="sldNum" sz="quarter" idx="12"/>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8497860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Page Char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850880" cy="480060"/>
          </a:xfrm>
        </p:spPr>
        <p:txBody>
          <a:bodyPr/>
          <a:lstStyle>
            <a:lvl1pPr>
              <a:defRPr cap="none" baseline="0"/>
            </a:lvl1pPr>
          </a:lstStyle>
          <a:p>
            <a:r>
              <a:rPr lang="en-US" dirty="0"/>
              <a:t>Click to edit master title style</a:t>
            </a:r>
          </a:p>
        </p:txBody>
      </p:sp>
      <p:sp>
        <p:nvSpPr>
          <p:cNvPr id="7" name="Text Placeholder 6"/>
          <p:cNvSpPr>
            <a:spLocks noGrp="1"/>
          </p:cNvSpPr>
          <p:nvPr>
            <p:ph type="body" sz="quarter" idx="13" hasCustomPrompt="1"/>
          </p:nvPr>
        </p:nvSpPr>
        <p:spPr>
          <a:xfrm>
            <a:off x="670560" y="1529815"/>
            <a:ext cx="10850880" cy="636072"/>
          </a:xfrm>
        </p:spPr>
        <p:txBody>
          <a:bodyPr wrap="square">
            <a:spAutoFit/>
          </a:bodyPr>
          <a:lstStyle>
            <a:lvl1pPr>
              <a:lnSpc>
                <a:spcPct val="100000"/>
              </a:lnSpc>
              <a:spcBef>
                <a:spcPts val="0"/>
              </a:spcBef>
              <a:defRPr sz="2133"/>
            </a:lvl1pPr>
            <a:lvl2pPr marL="0" indent="0">
              <a:lnSpc>
                <a:spcPct val="100000"/>
              </a:lnSpc>
              <a:spcBef>
                <a:spcPts val="0"/>
              </a:spcBef>
              <a:buNone/>
              <a:defRPr sz="1600">
                <a:latin typeface="+mj-lt"/>
              </a:defRPr>
            </a:lvl2pPr>
          </a:lstStyle>
          <a:p>
            <a:pPr lvl="0"/>
            <a:r>
              <a:rPr lang="en-US" dirty="0"/>
              <a:t>CLICK TO EDIT CHART TITLE</a:t>
            </a:r>
          </a:p>
          <a:p>
            <a:pPr lvl="1"/>
            <a:r>
              <a:rPr lang="en-US" dirty="0"/>
              <a:t>Second level for chart subtitle</a:t>
            </a:r>
          </a:p>
        </p:txBody>
      </p:sp>
      <p:sp>
        <p:nvSpPr>
          <p:cNvPr id="9" name="Chart Placeholder 8"/>
          <p:cNvSpPr>
            <a:spLocks noGrp="1"/>
          </p:cNvSpPr>
          <p:nvPr>
            <p:ph type="chart" sz="quarter" idx="14"/>
          </p:nvPr>
        </p:nvSpPr>
        <p:spPr>
          <a:xfrm>
            <a:off x="670560" y="2286000"/>
            <a:ext cx="10850880" cy="3657600"/>
          </a:xfrm>
        </p:spPr>
        <p:txBody>
          <a:bodyPr rIns="0" anchor="ctr" anchorCtr="1"/>
          <a:lstStyle/>
          <a:p>
            <a:r>
              <a:rPr lang="en-US"/>
              <a:t>Click icon to add chart</a:t>
            </a:r>
            <a:endParaRPr lang="en-US" dirty="0"/>
          </a:p>
        </p:txBody>
      </p:sp>
      <p:sp>
        <p:nvSpPr>
          <p:cNvPr id="10" name="Text Placeholder 9">
            <a:extLst>
              <a:ext uri="{FF2B5EF4-FFF2-40B4-BE49-F238E27FC236}">
                <a16:creationId xmlns:a16="http://schemas.microsoft.com/office/drawing/2014/main" id="{89DDAC4C-B8DE-4934-AA43-2F1BF0898FDA}"/>
              </a:ext>
            </a:extLst>
          </p:cNvPr>
          <p:cNvSpPr>
            <a:spLocks noGrp="1"/>
          </p:cNvSpPr>
          <p:nvPr>
            <p:ph type="body" sz="quarter" idx="10"/>
          </p:nvPr>
        </p:nvSpPr>
        <p:spPr>
          <a:xfrm>
            <a:off x="670562" y="436991"/>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1" name="Text Placeholder 7">
            <a:extLst>
              <a:ext uri="{FF2B5EF4-FFF2-40B4-BE49-F238E27FC236}">
                <a16:creationId xmlns:a16="http://schemas.microsoft.com/office/drawing/2014/main" id="{9EC28EA1-A6A2-7A48-8BDA-1B314F3C2445}"/>
              </a:ext>
            </a:extLst>
          </p:cNvPr>
          <p:cNvSpPr>
            <a:spLocks noGrp="1"/>
          </p:cNvSpPr>
          <p:nvPr>
            <p:ph type="body" sz="quarter" idx="16"/>
          </p:nvPr>
        </p:nvSpPr>
        <p:spPr>
          <a:xfrm>
            <a:off x="670560" y="6171250"/>
            <a:ext cx="10850880" cy="212366"/>
          </a:xfrm>
        </p:spPr>
        <p:txBody>
          <a:bodyPr wrap="square" anchor="b" anchorCtr="0">
            <a:spAutoFit/>
          </a:bodyPr>
          <a:lstStyle>
            <a:lvl1pPr>
              <a:lnSpc>
                <a:spcPct val="90000"/>
              </a:lnSpc>
              <a:spcBef>
                <a:spcPts val="267"/>
              </a:spcBef>
              <a:defRPr sz="1200" b="0">
                <a:solidFill>
                  <a:schemeClr val="tx1">
                    <a:lumMod val="65000"/>
                    <a:lumOff val="35000"/>
                  </a:schemeClr>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Date Placeholder 5">
            <a:extLst>
              <a:ext uri="{FF2B5EF4-FFF2-40B4-BE49-F238E27FC236}">
                <a16:creationId xmlns:a16="http://schemas.microsoft.com/office/drawing/2014/main" id="{6791417B-1458-4548-B351-36479CED0602}"/>
              </a:ext>
            </a:extLst>
          </p:cNvPr>
          <p:cNvSpPr>
            <a:spLocks noGrp="1"/>
          </p:cNvSpPr>
          <p:nvPr>
            <p:ph type="dt" sz="half" idx="17"/>
          </p:nvPr>
        </p:nvSpPr>
        <p:spPr>
          <a:xfrm>
            <a:off x="10098897" y="6356351"/>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8" name="Footer Placeholder 7">
            <a:extLst>
              <a:ext uri="{FF2B5EF4-FFF2-40B4-BE49-F238E27FC236}">
                <a16:creationId xmlns:a16="http://schemas.microsoft.com/office/drawing/2014/main" id="{F7CB77F2-1C82-D84E-A0A2-64D9100C23A4}"/>
              </a:ext>
            </a:extLst>
          </p:cNvPr>
          <p:cNvSpPr>
            <a:spLocks noGrp="1"/>
          </p:cNvSpPr>
          <p:nvPr>
            <p:ph type="ftr" sz="quarter" idx="18"/>
          </p:nvPr>
        </p:nvSpPr>
        <p:spPr>
          <a:xfrm>
            <a:off x="4019295" y="6356351"/>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15" name="Slide Number Placeholder 14">
            <a:extLst>
              <a:ext uri="{FF2B5EF4-FFF2-40B4-BE49-F238E27FC236}">
                <a16:creationId xmlns:a16="http://schemas.microsoft.com/office/drawing/2014/main" id="{214422C4-5FDF-6C44-83B3-AED5C55522A5}"/>
              </a:ext>
            </a:extLst>
          </p:cNvPr>
          <p:cNvSpPr>
            <a:spLocks noGrp="1"/>
          </p:cNvSpPr>
          <p:nvPr>
            <p:ph type="sldNum" sz="quarter" idx="19"/>
          </p:nvPr>
        </p:nvSpPr>
        <p:spPr>
          <a:xfrm>
            <a:off x="11475053" y="6356351"/>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60207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70560" y="3108959"/>
            <a:ext cx="10850880" cy="1645920"/>
          </a:xfrm>
        </p:spPr>
        <p:txBody>
          <a:bodyPr wrap="square" rIns="0" bIns="0" anchor="t">
            <a:noAutofit/>
          </a:bodyPr>
          <a:lstStyle>
            <a:lvl1pPr algn="l">
              <a:lnSpc>
                <a:spcPct val="80000"/>
              </a:lnSpc>
              <a:defRPr sz="5867" b="0" cap="none" spc="0" baseline="0">
                <a:solidFill>
                  <a:schemeClr val="bg1"/>
                </a:solidFill>
                <a:latin typeface="+mn-lt"/>
              </a:defRPr>
            </a:lvl1pPr>
          </a:lstStyle>
          <a:p>
            <a:r>
              <a:rPr lang="en-US" dirty="0"/>
              <a:t>Click to edit master title style</a:t>
            </a:r>
          </a:p>
        </p:txBody>
      </p:sp>
      <p:sp>
        <p:nvSpPr>
          <p:cNvPr id="3" name="Text Placeholder 2"/>
          <p:cNvSpPr>
            <a:spLocks noGrp="1"/>
          </p:cNvSpPr>
          <p:nvPr>
            <p:ph type="body" idx="1" hasCustomPrompt="1"/>
          </p:nvPr>
        </p:nvSpPr>
        <p:spPr bwMode="gray">
          <a:xfrm>
            <a:off x="670559" y="2331720"/>
            <a:ext cx="10850879" cy="640080"/>
          </a:xfrm>
        </p:spPr>
        <p:txBody>
          <a:bodyPr rIns="0" bIns="0" anchor="b"/>
          <a:lstStyle>
            <a:lvl1pPr marL="0" indent="0">
              <a:lnSpc>
                <a:spcPct val="100000"/>
              </a:lnSpc>
              <a:buNone/>
              <a:defRPr sz="2400" b="1" cap="all" spc="200" baseline="0">
                <a:solidFill>
                  <a:schemeClr val="bg1"/>
                </a:solidFill>
                <a:latin typeface="Calibri" panose="020F0502020204030204" pitchFamily="34" charset="0"/>
                <a:cs typeface="Calibri" panose="020F050202020403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8" name="Content Placeholder 2">
            <a:extLst>
              <a:ext uri="{FF2B5EF4-FFF2-40B4-BE49-F238E27FC236}">
                <a16:creationId xmlns:a16="http://schemas.microsoft.com/office/drawing/2014/main" id="{532A7BC7-4931-A945-B82A-275C5A50BD97}"/>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prstClr val="white"/>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DFD5B563-C981-3445-B433-C81A0A9A66CA}"/>
              </a:ext>
            </a:extLst>
          </p:cNvPr>
          <p:cNvSpPr>
            <a:spLocks noGrp="1"/>
          </p:cNvSpPr>
          <p:nvPr>
            <p:ph type="dt" sz="half" idx="10"/>
          </p:nvPr>
        </p:nvSpPr>
        <p:spPr>
          <a:xfrm>
            <a:off x="10098897" y="6356351"/>
            <a:ext cx="1584960" cy="365125"/>
          </a:xfrm>
          <a:prstGeom prst="rect">
            <a:avLst/>
          </a:prstGeom>
        </p:spPr>
        <p:txBody>
          <a:bodyPr/>
          <a:lstStyle>
            <a:lvl1pPr>
              <a:defRPr>
                <a:solidFill>
                  <a:schemeClr val="bg1"/>
                </a:solidFill>
              </a:defRPr>
            </a:lvl1pPr>
          </a:lstStyle>
          <a:p>
            <a:fld id="{FBA602C5-A3CE-EE4B-8E72-2CA1CDB16543}" type="datetime4">
              <a:rPr lang="en-US" smtClean="0"/>
              <a:pPr/>
              <a:t>November 25, 2023</a:t>
            </a:fld>
            <a:endParaRPr lang="en-US" dirty="0"/>
          </a:p>
        </p:txBody>
      </p:sp>
      <p:sp>
        <p:nvSpPr>
          <p:cNvPr id="6" name="Footer Placeholder 5">
            <a:extLst>
              <a:ext uri="{FF2B5EF4-FFF2-40B4-BE49-F238E27FC236}">
                <a16:creationId xmlns:a16="http://schemas.microsoft.com/office/drawing/2014/main" id="{464542D3-318F-8843-9538-808EF9CE505A}"/>
              </a:ext>
            </a:extLst>
          </p:cNvPr>
          <p:cNvSpPr>
            <a:spLocks noGrp="1"/>
          </p:cNvSpPr>
          <p:nvPr>
            <p:ph type="ftr" sz="quarter" idx="11"/>
          </p:nvPr>
        </p:nvSpPr>
        <p:spPr>
          <a:xfrm>
            <a:off x="4019295" y="6356351"/>
            <a:ext cx="5974080" cy="365125"/>
          </a:xfrm>
          <a:prstGeom prst="rect">
            <a:avLst/>
          </a:prstGeom>
        </p:spPr>
        <p:txBody>
          <a:bodyPr/>
          <a:lstStyle>
            <a:lvl1pPr>
              <a:defRPr>
                <a:solidFill>
                  <a:schemeClr val="bg1"/>
                </a:solidFill>
              </a:defRPr>
            </a:lvl1pPr>
          </a:lstStyle>
          <a:p>
            <a:r>
              <a:rPr lang="en-US"/>
              <a:t>Enter title via "insert&gt;header and footer&gt;footer" |</a:t>
            </a:r>
            <a:endParaRPr lang="en-US" dirty="0"/>
          </a:p>
        </p:txBody>
      </p:sp>
      <p:sp>
        <p:nvSpPr>
          <p:cNvPr id="7" name="Slide Number Placeholder 6">
            <a:extLst>
              <a:ext uri="{FF2B5EF4-FFF2-40B4-BE49-F238E27FC236}">
                <a16:creationId xmlns:a16="http://schemas.microsoft.com/office/drawing/2014/main" id="{76DE73C0-F219-B542-85CB-20EAAB0BAC9E}"/>
              </a:ext>
            </a:extLst>
          </p:cNvPr>
          <p:cNvSpPr>
            <a:spLocks noGrp="1"/>
          </p:cNvSpPr>
          <p:nvPr>
            <p:ph type="sldNum" sz="quarter" idx="12"/>
          </p:nvPr>
        </p:nvSpPr>
        <p:spPr>
          <a:xfrm>
            <a:off x="11475053" y="6356351"/>
            <a:ext cx="390144" cy="365125"/>
          </a:xfrm>
          <a:prstGeom prst="rect">
            <a:avLst/>
          </a:prstGeom>
        </p:spPr>
        <p:txBody>
          <a:bodyPr/>
          <a:lstStyle>
            <a:lvl1pPr>
              <a:defRPr>
                <a:solidFill>
                  <a:schemeClr val="bg1"/>
                </a:solidFill>
              </a:defRPr>
            </a:lvl1pPr>
          </a:lstStyle>
          <a:p>
            <a:fld id="{A2885E78-1F86-4A3D-9EE1-B0103B1CEF15}" type="slidenum">
              <a:rPr lang="en-US" smtClean="0"/>
              <a:pPr/>
              <a:t>‹#›</a:t>
            </a:fld>
            <a:endParaRPr lang="en-US" dirty="0"/>
          </a:p>
        </p:txBody>
      </p:sp>
      <p:pic>
        <p:nvPicPr>
          <p:cNvPr id="9" name="Picture 8">
            <a:extLst>
              <a:ext uri="{FF2B5EF4-FFF2-40B4-BE49-F238E27FC236}">
                <a16:creationId xmlns:a16="http://schemas.microsoft.com/office/drawing/2014/main" id="{E03C0E6A-CCF4-4ED7-A732-2443C992E89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795186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Quote with Solid Background">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bwMode="gray">
          <a:xfrm>
            <a:off x="1828800" y="2011680"/>
            <a:ext cx="9144000" cy="3566160"/>
          </a:xfrm>
        </p:spPr>
        <p:txBody>
          <a:bodyPr/>
          <a:lstStyle>
            <a:lvl1pPr algn="l">
              <a:lnSpc>
                <a:spcPct val="90000"/>
              </a:lnSpc>
              <a:defRPr sz="3733" b="0">
                <a:solidFill>
                  <a:schemeClr val="bg1"/>
                </a:solidFill>
                <a:latin typeface="+mn-lt"/>
              </a:defRPr>
            </a:lvl1pPr>
            <a:lvl2pPr marL="1371566" indent="-228594" algn="l">
              <a:spcBef>
                <a:spcPts val="1800"/>
              </a:spcBef>
              <a:buFont typeface="Arial" panose="020B0604020202020204" pitchFamily="34" charset="0"/>
              <a:buChar char="–"/>
              <a:defRPr sz="2133">
                <a:solidFill>
                  <a:schemeClr val="bg1"/>
                </a:solidFill>
                <a:latin typeface="+mj-lt"/>
              </a:defRPr>
            </a:lvl2pPr>
          </a:lstStyle>
          <a:p>
            <a:pPr lvl="0"/>
            <a:r>
              <a:rPr lang="en-US" dirty="0"/>
              <a:t>Click to edit quote text</a:t>
            </a:r>
          </a:p>
          <a:p>
            <a:pPr lvl="1"/>
            <a:r>
              <a:rPr lang="en-US" dirty="0"/>
              <a:t>Second level for attribution</a:t>
            </a:r>
          </a:p>
        </p:txBody>
      </p:sp>
      <p:sp>
        <p:nvSpPr>
          <p:cNvPr id="8" name="Content Placeholder 2">
            <a:extLst>
              <a:ext uri="{FF2B5EF4-FFF2-40B4-BE49-F238E27FC236}">
                <a16:creationId xmlns:a16="http://schemas.microsoft.com/office/drawing/2014/main" id="{034A08ED-97EE-EA4F-81C1-9D6C41659452}"/>
              </a:ext>
            </a:extLst>
          </p:cNvPr>
          <p:cNvSpPr txBox="1">
            <a:spLocks/>
          </p:cNvSpPr>
          <p:nvPr userDrawn="1"/>
        </p:nvSpPr>
        <p:spPr bwMode="gray">
          <a:xfrm>
            <a:off x="670561" y="6427471"/>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prstClr val="white"/>
                </a:solidFill>
                <a:latin typeface="Calibri" panose="020F0502020204030204" pitchFamily="34" charset="0"/>
                <a:cs typeface="Calibri" panose="020F0502020204030204" pitchFamily="34" charset="0"/>
              </a:rPr>
              <a:t>Proprietary and confidential — do not distribute</a:t>
            </a:r>
          </a:p>
        </p:txBody>
      </p:sp>
      <p:sp>
        <p:nvSpPr>
          <p:cNvPr id="2" name="Date Placeholder 1">
            <a:extLst>
              <a:ext uri="{FF2B5EF4-FFF2-40B4-BE49-F238E27FC236}">
                <a16:creationId xmlns:a16="http://schemas.microsoft.com/office/drawing/2014/main" id="{A1FE4795-CE0C-0248-83D8-C8406F17B463}"/>
              </a:ext>
            </a:extLst>
          </p:cNvPr>
          <p:cNvSpPr>
            <a:spLocks noGrp="1"/>
          </p:cNvSpPr>
          <p:nvPr>
            <p:ph type="dt" sz="half" idx="14"/>
          </p:nvPr>
        </p:nvSpPr>
        <p:spPr>
          <a:xfrm>
            <a:off x="10098897" y="6356351"/>
            <a:ext cx="1584960" cy="365125"/>
          </a:xfrm>
          <a:prstGeom prst="rect">
            <a:avLst/>
          </a:prstGeom>
        </p:spPr>
        <p:txBody>
          <a:bodyPr/>
          <a:lstStyle>
            <a:lvl1pPr>
              <a:defRPr>
                <a:solidFill>
                  <a:schemeClr val="bg1"/>
                </a:solidFill>
              </a:defRPr>
            </a:lvl1pPr>
          </a:lstStyle>
          <a:p>
            <a:fld id="{FBA602C5-A3CE-EE4B-8E72-2CA1CDB16543}" type="datetime4">
              <a:rPr lang="en-US" smtClean="0"/>
              <a:pPr/>
              <a:t>November 25, 2023</a:t>
            </a:fld>
            <a:endParaRPr lang="en-US" dirty="0"/>
          </a:p>
        </p:txBody>
      </p:sp>
      <p:sp>
        <p:nvSpPr>
          <p:cNvPr id="3" name="Footer Placeholder 2">
            <a:extLst>
              <a:ext uri="{FF2B5EF4-FFF2-40B4-BE49-F238E27FC236}">
                <a16:creationId xmlns:a16="http://schemas.microsoft.com/office/drawing/2014/main" id="{8BABC655-C77D-B84E-BF56-870C5C71F79C}"/>
              </a:ext>
            </a:extLst>
          </p:cNvPr>
          <p:cNvSpPr>
            <a:spLocks noGrp="1"/>
          </p:cNvSpPr>
          <p:nvPr>
            <p:ph type="ftr" sz="quarter" idx="15"/>
          </p:nvPr>
        </p:nvSpPr>
        <p:spPr>
          <a:xfrm>
            <a:off x="4019295" y="6356351"/>
            <a:ext cx="5974080" cy="365125"/>
          </a:xfrm>
          <a:prstGeom prst="rect">
            <a:avLst/>
          </a:prstGeom>
        </p:spPr>
        <p:txBody>
          <a:bodyPr/>
          <a:lstStyle>
            <a:lvl1pPr>
              <a:defRPr>
                <a:solidFill>
                  <a:schemeClr val="bg1"/>
                </a:solidFill>
              </a:defRPr>
            </a:lvl1pPr>
          </a:lstStyle>
          <a:p>
            <a:r>
              <a:rPr lang="en-US"/>
              <a:t>Enter title via "insert&gt;header and footer&gt;footer" |</a:t>
            </a:r>
            <a:endParaRPr lang="en-US" dirty="0"/>
          </a:p>
        </p:txBody>
      </p:sp>
      <p:sp>
        <p:nvSpPr>
          <p:cNvPr id="5" name="Slide Number Placeholder 4">
            <a:extLst>
              <a:ext uri="{FF2B5EF4-FFF2-40B4-BE49-F238E27FC236}">
                <a16:creationId xmlns:a16="http://schemas.microsoft.com/office/drawing/2014/main" id="{7022FFBE-B758-D745-A1BF-9C35837DC7BD}"/>
              </a:ext>
            </a:extLst>
          </p:cNvPr>
          <p:cNvSpPr>
            <a:spLocks noGrp="1"/>
          </p:cNvSpPr>
          <p:nvPr>
            <p:ph type="sldNum" sz="quarter" idx="16"/>
          </p:nvPr>
        </p:nvSpPr>
        <p:spPr>
          <a:xfrm>
            <a:off x="11475053" y="6356351"/>
            <a:ext cx="390144" cy="365125"/>
          </a:xfrm>
          <a:prstGeom prst="rect">
            <a:avLst/>
          </a:prstGeom>
        </p:spPr>
        <p:txBody>
          <a:bodyPr/>
          <a:lstStyle>
            <a:lvl1pPr>
              <a:defRPr>
                <a:solidFill>
                  <a:schemeClr val="bg1"/>
                </a:solidFill>
              </a:defRPr>
            </a:lvl1pPr>
          </a:lstStyle>
          <a:p>
            <a:fld id="{A2885E78-1F86-4A3D-9EE1-B0103B1CEF15}" type="slidenum">
              <a:rPr lang="en-US" smtClean="0"/>
              <a:pPr/>
              <a:t>‹#›</a:t>
            </a:fld>
            <a:endParaRPr lang="en-US" dirty="0"/>
          </a:p>
        </p:txBody>
      </p:sp>
      <p:pic>
        <p:nvPicPr>
          <p:cNvPr id="9" name="Picture 8">
            <a:extLst>
              <a:ext uri="{FF2B5EF4-FFF2-40B4-BE49-F238E27FC236}">
                <a16:creationId xmlns:a16="http://schemas.microsoft.com/office/drawing/2014/main" id="{D1FF9B50-5A11-4AF0-A430-20371E251E6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722401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A_symbol_wordm_below_w_rgb-01.png">
            <a:extLst>
              <a:ext uri="{FF2B5EF4-FFF2-40B4-BE49-F238E27FC236}">
                <a16:creationId xmlns:a16="http://schemas.microsoft.com/office/drawing/2014/main" id="{1B77479C-2257-C645-A513-C3B568F381A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23255" y="1608463"/>
            <a:ext cx="3345492" cy="3641076"/>
          </a:xfrm>
          <a:prstGeom prst="rect">
            <a:avLst/>
          </a:prstGeom>
        </p:spPr>
      </p:pic>
      <p:pic>
        <p:nvPicPr>
          <p:cNvPr id="4" name="Picture 3">
            <a:extLst>
              <a:ext uri="{FF2B5EF4-FFF2-40B4-BE49-F238E27FC236}">
                <a16:creationId xmlns:a16="http://schemas.microsoft.com/office/drawing/2014/main" id="{3F469069-312A-452A-BEEC-723369D7C07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11138970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D2D3D06-29DB-6C40-AF16-48BD0327BFF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574190" y="1253124"/>
            <a:ext cx="5043620" cy="4351752"/>
          </a:xfrm>
          <a:prstGeom prst="rect">
            <a:avLst/>
          </a:prstGeom>
        </p:spPr>
      </p:pic>
      <p:pic>
        <p:nvPicPr>
          <p:cNvPr id="3" name="Picture 2">
            <a:extLst>
              <a:ext uri="{FF2B5EF4-FFF2-40B4-BE49-F238E27FC236}">
                <a16:creationId xmlns:a16="http://schemas.microsoft.com/office/drawing/2014/main" id="{EA4826E9-8941-4F8C-806B-52496F34DB8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693938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1" y="3106739"/>
            <a:ext cx="10850881"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2333308"/>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4935539"/>
            <a:ext cx="6461760" cy="640080"/>
          </a:xfrm>
        </p:spPr>
        <p:txBody>
          <a:bodyPr/>
          <a:lstStyle>
            <a:lvl1pPr>
              <a:defRPr sz="1867"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9E010671-E31C-9E4C-8544-E8E1B03498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3296" y="182880"/>
            <a:ext cx="1584960" cy="1736075"/>
          </a:xfrm>
          <a:prstGeom prst="rect">
            <a:avLst/>
          </a:prstGeom>
        </p:spPr>
      </p:pic>
      <p:sp>
        <p:nvSpPr>
          <p:cNvPr id="8" name="Content Placeholder 2">
            <a:extLst>
              <a:ext uri="{FF2B5EF4-FFF2-40B4-BE49-F238E27FC236}">
                <a16:creationId xmlns:a16="http://schemas.microsoft.com/office/drawing/2014/main" id="{690AADAA-9820-8543-97DA-5B711143BBF8}"/>
              </a:ext>
            </a:extLst>
          </p:cNvPr>
          <p:cNvSpPr txBox="1">
            <a:spLocks/>
          </p:cNvSpPr>
          <p:nvPr userDrawn="1"/>
        </p:nvSpPr>
        <p:spPr bwMode="gray">
          <a:xfrm>
            <a:off x="670562" y="6234645"/>
            <a:ext cx="1126530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04" algn="ctr"/>
                <a:tab pos="10972252" algn="r"/>
              </a:tabLst>
            </a:pPr>
            <a:r>
              <a:rPr lang="en-US" sz="1333" dirty="0">
                <a:solidFill>
                  <a:schemeClr val="bg1"/>
                </a:solidFill>
                <a:latin typeface="Calibri" panose="020F0502020204030204" pitchFamily="34" charset="0"/>
                <a:cs typeface="Calibri" panose="020F0502020204030204" pitchFamily="34" charset="0"/>
              </a:rPr>
              <a:t>Proprietary and confidential — do not distribute 	</a:t>
            </a:r>
          </a:p>
        </p:txBody>
      </p:sp>
      <p:pic>
        <p:nvPicPr>
          <p:cNvPr id="9" name="Picture 8">
            <a:extLst>
              <a:ext uri="{FF2B5EF4-FFF2-40B4-BE49-F238E27FC236}">
                <a16:creationId xmlns:a16="http://schemas.microsoft.com/office/drawing/2014/main" id="{DFF46233-C85E-4BF2-9EAF-E79049C970B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5938713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70560" y="1844040"/>
            <a:ext cx="10850880" cy="1645920"/>
          </a:xfrm>
        </p:spPr>
        <p:txBody>
          <a:bodyPr/>
          <a:lstStyle>
            <a:lvl1pPr algn="l">
              <a:lnSpc>
                <a:spcPct val="90000"/>
              </a:lnSpc>
              <a:defRPr sz="5867" b="0" cap="none" spc="0" baseline="0">
                <a:solidFill>
                  <a:schemeClr val="bg1"/>
                </a:solidFill>
                <a:latin typeface="+mn-lt"/>
              </a:defRPr>
            </a:lvl1pPr>
          </a:lstStyle>
          <a:p>
            <a:r>
              <a:rPr lang="en-US" dirty="0"/>
              <a:t>Click to edit master title style</a:t>
            </a:r>
          </a:p>
        </p:txBody>
      </p:sp>
      <p:sp>
        <p:nvSpPr>
          <p:cNvPr id="3" name="Subtitle 2"/>
          <p:cNvSpPr>
            <a:spLocks noGrp="1"/>
          </p:cNvSpPr>
          <p:nvPr>
            <p:ph type="subTitle" idx="1" hasCustomPrompt="1"/>
          </p:nvPr>
        </p:nvSpPr>
        <p:spPr bwMode="gray">
          <a:xfrm>
            <a:off x="670560" y="1066800"/>
            <a:ext cx="10850880" cy="640080"/>
          </a:xfrm>
        </p:spPr>
        <p:txBody>
          <a:bodyPr rIns="0" bIns="0" anchor="b" anchorCtr="0"/>
          <a:lstStyle>
            <a:lvl1pPr marL="0" indent="0" algn="l">
              <a:lnSpc>
                <a:spcPct val="100000"/>
              </a:lnSpc>
              <a:buNone/>
              <a:defRPr sz="2400" b="1" cap="all" spc="151" baseline="0">
                <a:solidFill>
                  <a:schemeClr val="bg1"/>
                </a:solidFill>
                <a:latin typeface="Calibri" panose="020F0502020204030204" pitchFamily="34" charset="0"/>
                <a:cs typeface="Calibri" panose="020F0502020204030204" pitchFamily="34" charset="0"/>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670560" y="3657600"/>
            <a:ext cx="6461760" cy="640080"/>
          </a:xfrm>
        </p:spPr>
        <p:txBody>
          <a:bodyPr/>
          <a:lstStyle>
            <a:lvl1pPr>
              <a:defRPr sz="1400" b="0" i="0">
                <a:solidFill>
                  <a:schemeClr val="bg1"/>
                </a:solidFill>
                <a:latin typeface="+mn-lt"/>
              </a:defRPr>
            </a:lvl1pPr>
          </a:lstStyle>
          <a:p>
            <a:pPr lvl="0"/>
            <a:r>
              <a:rPr lang="en-US" dirty="0"/>
              <a:t>Click to edit date</a:t>
            </a:r>
          </a:p>
        </p:txBody>
      </p:sp>
      <p:pic>
        <p:nvPicPr>
          <p:cNvPr id="7" name="Picture 6" descr="A_symbol_wordm_below_w_rgb-01.png">
            <a:extLst>
              <a:ext uri="{FF2B5EF4-FFF2-40B4-BE49-F238E27FC236}">
                <a16:creationId xmlns:a16="http://schemas.microsoft.com/office/drawing/2014/main" id="{C94890F9-47AE-8E43-8455-4D2644A5922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54977" y="4953001"/>
            <a:ext cx="1587403" cy="1735163"/>
          </a:xfrm>
          <a:prstGeom prst="rect">
            <a:avLst/>
          </a:prstGeom>
        </p:spPr>
      </p:pic>
      <p:sp>
        <p:nvSpPr>
          <p:cNvPr id="9" name="Content Placeholder 2">
            <a:extLst>
              <a:ext uri="{FF2B5EF4-FFF2-40B4-BE49-F238E27FC236}">
                <a16:creationId xmlns:a16="http://schemas.microsoft.com/office/drawing/2014/main" id="{F40FDAF4-86F7-894E-A0A1-D9E352A13251}"/>
              </a:ext>
            </a:extLst>
          </p:cNvPr>
          <p:cNvSpPr txBox="1">
            <a:spLocks/>
          </p:cNvSpPr>
          <p:nvPr userDrawn="1"/>
        </p:nvSpPr>
        <p:spPr bwMode="gray">
          <a:xfrm>
            <a:off x="670562" y="6234645"/>
            <a:ext cx="1126530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04" algn="ctr"/>
                <a:tab pos="10972252" algn="r"/>
              </a:tabLst>
            </a:pPr>
            <a:r>
              <a:rPr lang="en-US" sz="1333" dirty="0">
                <a:solidFill>
                  <a:schemeClr val="bg1"/>
                </a:solidFill>
                <a:latin typeface="Calibri" panose="020F0502020204030204" pitchFamily="34" charset="0"/>
                <a:cs typeface="Calibri" panose="020F0502020204030204" pitchFamily="34" charset="0"/>
              </a:rPr>
              <a:t>Proprietary and confidential — do not distribute 	</a:t>
            </a:r>
          </a:p>
        </p:txBody>
      </p:sp>
      <p:pic>
        <p:nvPicPr>
          <p:cNvPr id="10" name="Picture 9">
            <a:extLst>
              <a:ext uri="{FF2B5EF4-FFF2-40B4-BE49-F238E27FC236}">
                <a16:creationId xmlns:a16="http://schemas.microsoft.com/office/drawing/2014/main" id="{BF95585D-D580-4017-9264-557C83E2598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23252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365760"/>
            <a:ext cx="10850883" cy="914400"/>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670560" y="1463040"/>
            <a:ext cx="10850881" cy="4754880"/>
          </a:xfrm>
        </p:spPr>
        <p:txBody>
          <a:bodyPr/>
          <a:lstStyle>
            <a:lvl1pPr>
              <a:spcBef>
                <a:spcPts val="2400"/>
              </a:spcBef>
              <a:defRPr sz="2133" b="0">
                <a:solidFill>
                  <a:schemeClr val="tx1"/>
                </a:solidFill>
                <a:latin typeface="+mn-lt"/>
              </a:defRPr>
            </a:lvl1pPr>
            <a:lvl2pPr>
              <a:defRPr sz="1867"/>
            </a:lvl2pPr>
          </a:lstStyle>
          <a:p>
            <a:pPr lvl="0"/>
            <a:r>
              <a:rPr lang="en-US" dirty="0"/>
              <a:t>Click to edit Master text styles</a:t>
            </a:r>
          </a:p>
          <a:p>
            <a:pPr lvl="1"/>
            <a:r>
              <a:rPr lang="en-US" dirty="0"/>
              <a:t>Second level</a:t>
            </a:r>
          </a:p>
        </p:txBody>
      </p:sp>
      <p:sp>
        <p:nvSpPr>
          <p:cNvPr id="11" name="Footer Placeholder 10">
            <a:extLst>
              <a:ext uri="{FF2B5EF4-FFF2-40B4-BE49-F238E27FC236}">
                <a16:creationId xmlns:a16="http://schemas.microsoft.com/office/drawing/2014/main" id="{646635F2-AD79-6145-9189-2B3169AF6526}"/>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2" name="Slide Number Placeholder 11">
            <a:extLst>
              <a:ext uri="{FF2B5EF4-FFF2-40B4-BE49-F238E27FC236}">
                <a16:creationId xmlns:a16="http://schemas.microsoft.com/office/drawing/2014/main" id="{74861598-D2E2-A341-8549-A6B678017D28}"/>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270662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1"/>
            <a:ext cx="10850880" cy="476251"/>
          </a:xfrm>
        </p:spPr>
        <p:txBody>
          <a:bodyPr/>
          <a:lstStyle>
            <a:lvl1pPr>
              <a:defRPr cap="none" baseline="0"/>
            </a:lvl1pPr>
          </a:lstStyle>
          <a:p>
            <a:r>
              <a:rPr lang="en-US" dirty="0"/>
              <a:t>Click to edit master title style</a:t>
            </a:r>
          </a:p>
        </p:txBody>
      </p:sp>
      <p:sp>
        <p:nvSpPr>
          <p:cNvPr id="3" name="Content Placeholder 2"/>
          <p:cNvSpPr>
            <a:spLocks noGrp="1"/>
          </p:cNvSpPr>
          <p:nvPr>
            <p:ph idx="1" hasCustomPrompt="1"/>
          </p:nvPr>
        </p:nvSpPr>
        <p:spPr>
          <a:xfrm>
            <a:off x="670560" y="1462088"/>
            <a:ext cx="10850880" cy="4754880"/>
          </a:xfrm>
        </p:spPr>
        <p:txBody>
          <a:bodyPr/>
          <a:lstStyle>
            <a:lvl2pPr>
              <a:defRPr sz="2133"/>
            </a:lvl2pPr>
            <a:lvl3pPr marL="465643" indent="-237055">
              <a:tabLst/>
              <a:defRPr sz="1867"/>
            </a:lvl3pPr>
            <a:lvl4pPr>
              <a:defRPr sz="1600"/>
            </a:lvl4pPr>
            <a:lvl5pPr>
              <a:defRPr sz="16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E16D6E74-3911-4251-9210-E9AF0CB4653E}"/>
              </a:ext>
            </a:extLst>
          </p:cNvPr>
          <p:cNvSpPr>
            <a:spLocks noGrp="1"/>
          </p:cNvSpPr>
          <p:nvPr>
            <p:ph type="body" sz="quarter" idx="10"/>
          </p:nvPr>
        </p:nvSpPr>
        <p:spPr>
          <a:xfrm>
            <a:off x="670564"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5C7AA22D-E27A-6342-9579-458D556A0993}"/>
              </a:ext>
            </a:extLst>
          </p:cNvPr>
          <p:cNvSpPr>
            <a:spLocks noGrp="1"/>
          </p:cNvSpPr>
          <p:nvPr>
            <p:ph type="dt" sz="half" idx="11"/>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DB2417DF-6927-B041-B327-E0C5FD138005}"/>
              </a:ext>
            </a:extLst>
          </p:cNvPr>
          <p:cNvSpPr>
            <a:spLocks noGrp="1"/>
          </p:cNvSpPr>
          <p:nvPr>
            <p:ph type="ftr" sz="quarter" idx="12"/>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68B21329-E83B-9D46-8841-038C635C31DA}"/>
              </a:ext>
            </a:extLst>
          </p:cNvPr>
          <p:cNvSpPr>
            <a:spLocks noGrp="1"/>
          </p:cNvSpPr>
          <p:nvPr>
            <p:ph type="sldNum" sz="quarter" idx="13"/>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7866443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2" y="800102"/>
            <a:ext cx="10850881" cy="480060"/>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670561" y="1463040"/>
            <a:ext cx="10850880" cy="4754880"/>
          </a:xfrm>
        </p:spPr>
        <p:txBody>
          <a:bodyPr/>
          <a:lstStyle>
            <a:lvl1pPr>
              <a:spcBef>
                <a:spcPts val="1800"/>
              </a:spcBef>
              <a:defRPr sz="2133" b="0">
                <a:solidFill>
                  <a:schemeClr val="tx1"/>
                </a:solidFill>
                <a:latin typeface="+mn-lt"/>
              </a:defRPr>
            </a:lvl1pPr>
            <a:lvl2pPr>
              <a:defRPr sz="1867"/>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4"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123D917F-0F37-7B4E-B18A-63A5DB6E1543}"/>
              </a:ext>
            </a:extLst>
          </p:cNvPr>
          <p:cNvSpPr>
            <a:spLocks noGrp="1"/>
          </p:cNvSpPr>
          <p:nvPr>
            <p:ph type="dt" sz="half" idx="11"/>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90B10D56-912D-7E47-95C7-239C34447C41}"/>
              </a:ext>
            </a:extLst>
          </p:cNvPr>
          <p:cNvSpPr>
            <a:spLocks noGrp="1"/>
          </p:cNvSpPr>
          <p:nvPr>
            <p:ph type="ftr" sz="quarter" idx="12"/>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CE95FDA5-2187-9240-AC5D-A3C5551AA248}"/>
              </a:ext>
            </a:extLst>
          </p:cNvPr>
          <p:cNvSpPr>
            <a:spLocks noGrp="1"/>
          </p:cNvSpPr>
          <p:nvPr>
            <p:ph type="sldNum" sz="quarter" idx="13"/>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5291886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365760" rIns="365760" anchor="ctr" anchorCtr="1"/>
          <a:lstStyle>
            <a:lvl1pPr marL="5035299"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2"/>
            <a:ext cx="5096256"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70560" y="1882590"/>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7056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A034A722-DA59-6549-A348-DA8EBBE75338}"/>
              </a:ext>
            </a:extLst>
          </p:cNvPr>
          <p:cNvSpPr txBox="1">
            <a:spLocks/>
          </p:cNvSpPr>
          <p:nvPr userDrawn="1"/>
        </p:nvSpPr>
        <p:spPr bwMode="gray">
          <a:xfrm>
            <a:off x="670562" y="6427472"/>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AA78EAE6-6DC8-654C-8A40-A5FE90F6FB11}"/>
              </a:ext>
            </a:extLst>
          </p:cNvPr>
          <p:cNvSpPr>
            <a:spLocks noGrp="1"/>
          </p:cNvSpPr>
          <p:nvPr>
            <p:ph type="dt" sz="half" idx="15"/>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F8A94FB0-7CD0-3140-9378-D7ECA08B075B}"/>
              </a:ext>
            </a:extLst>
          </p:cNvPr>
          <p:cNvSpPr>
            <a:spLocks noGrp="1"/>
          </p:cNvSpPr>
          <p:nvPr>
            <p:ph type="ftr" sz="quarter" idx="16"/>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F0A97271-89D7-3940-BDDA-E8732ED22AF4}"/>
              </a:ext>
            </a:extLst>
          </p:cNvPr>
          <p:cNvSpPr>
            <a:spLocks noGrp="1"/>
          </p:cNvSpPr>
          <p:nvPr>
            <p:ph type="sldNum" sz="quarter" idx="17"/>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140735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and Long Conten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12192000" cy="6858000"/>
          </a:xfrm>
          <a:solidFill>
            <a:schemeClr val="bg2"/>
          </a:solidFill>
          <a:ln>
            <a:noFill/>
          </a:ln>
          <a:effectLst/>
        </p:spPr>
        <p:txBody>
          <a:bodyPr lIns="0" rIns="0" anchor="ctr" anchorCtr="0"/>
          <a:lstStyle>
            <a:lvl1pPr marL="927054" indent="0" algn="l">
              <a:tabLst/>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25183" y="800102"/>
            <a:ext cx="5096256" cy="480060"/>
          </a:xfrm>
        </p:spPr>
        <p:txBody>
          <a:bodyPr/>
          <a:lstStyle>
            <a:lvl1pPr>
              <a:defRPr cap="none" baseline="0">
                <a:solidFill>
                  <a:schemeClr val="accent5"/>
                </a:solidFill>
              </a:defRPr>
            </a:lvl1pPr>
          </a:lstStyle>
          <a:p>
            <a:r>
              <a:rPr lang="en-US" dirty="0"/>
              <a:t>Click to edit master title style</a:t>
            </a:r>
          </a:p>
        </p:txBody>
      </p:sp>
      <p:sp>
        <p:nvSpPr>
          <p:cNvPr id="3" name="Content Placeholder 2"/>
          <p:cNvSpPr>
            <a:spLocks noGrp="1"/>
          </p:cNvSpPr>
          <p:nvPr>
            <p:ph idx="1"/>
          </p:nvPr>
        </p:nvSpPr>
        <p:spPr>
          <a:xfrm>
            <a:off x="6425183" y="1882590"/>
            <a:ext cx="5096256" cy="4335332"/>
          </a:xfrm>
        </p:spPr>
        <p:txBody>
          <a:bodyPr/>
          <a:lstStyle>
            <a:lvl1pPr>
              <a:spcBef>
                <a:spcPts val="1800"/>
              </a:spcBef>
              <a:defRPr sz="2133" b="0">
                <a:solidFill>
                  <a:schemeClr val="tx1"/>
                </a:solidFill>
                <a:latin typeface="+mn-lt"/>
              </a:defRPr>
            </a:lvl1pPr>
            <a:lvl2pPr>
              <a:defRPr sz="1867">
                <a:solidFill>
                  <a:schemeClr val="tx1"/>
                </a:solidFill>
              </a:defRPr>
            </a:lvl2pPr>
          </a:lstStyle>
          <a:p>
            <a:pPr lvl="0"/>
            <a:r>
              <a:rPr lang="en-US" dirty="0"/>
              <a:t>Click to edit Master text styles</a:t>
            </a:r>
          </a:p>
          <a:p>
            <a:pPr lvl="1"/>
            <a:r>
              <a:rPr lang="en-US" dirty="0"/>
              <a:t>Second level</a:t>
            </a:r>
          </a:p>
        </p:txBody>
      </p:sp>
      <p:sp>
        <p:nvSpPr>
          <p:cNvPr id="9" name="Text Placeholder 9">
            <a:extLst>
              <a:ext uri="{FF2B5EF4-FFF2-40B4-BE49-F238E27FC236}">
                <a16:creationId xmlns:a16="http://schemas.microsoft.com/office/drawing/2014/main" id="{E0BB469F-5963-41EE-862C-3D8AFB9BBB59}"/>
              </a:ext>
            </a:extLst>
          </p:cNvPr>
          <p:cNvSpPr>
            <a:spLocks noGrp="1"/>
          </p:cNvSpPr>
          <p:nvPr>
            <p:ph type="body" sz="quarter" idx="10"/>
          </p:nvPr>
        </p:nvSpPr>
        <p:spPr>
          <a:xfrm>
            <a:off x="6425184"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0" name="Content Placeholder 2">
            <a:extLst>
              <a:ext uri="{FF2B5EF4-FFF2-40B4-BE49-F238E27FC236}">
                <a16:creationId xmlns:a16="http://schemas.microsoft.com/office/drawing/2014/main" id="{3B13AB03-50FB-5F40-BA11-224275C7A134}"/>
              </a:ext>
            </a:extLst>
          </p:cNvPr>
          <p:cNvSpPr txBox="1">
            <a:spLocks/>
          </p:cNvSpPr>
          <p:nvPr userDrawn="1"/>
        </p:nvSpPr>
        <p:spPr bwMode="gray">
          <a:xfrm>
            <a:off x="670562" y="6427472"/>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AD85EFC9-7A05-D14F-B393-E57FE67BF277}"/>
              </a:ext>
            </a:extLst>
          </p:cNvPr>
          <p:cNvSpPr>
            <a:spLocks noGrp="1"/>
          </p:cNvSpPr>
          <p:nvPr>
            <p:ph type="dt" sz="half" idx="15"/>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5D7ACC8A-5A5B-304F-A0A5-2B67278D55F2}"/>
              </a:ext>
            </a:extLst>
          </p:cNvPr>
          <p:cNvSpPr>
            <a:spLocks noGrp="1"/>
          </p:cNvSpPr>
          <p:nvPr>
            <p:ph type="ftr" sz="quarter" idx="16"/>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4CBB76E-8B30-FE41-AC9B-CF9877C09101}"/>
              </a:ext>
            </a:extLst>
          </p:cNvPr>
          <p:cNvSpPr>
            <a:spLocks noGrp="1"/>
          </p:cNvSpPr>
          <p:nvPr>
            <p:ph type="sldNum" sz="quarter" idx="17"/>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4739626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1" y="800102"/>
            <a:ext cx="10850879"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1463040"/>
            <a:ext cx="5096256" cy="4754880"/>
          </a:xfrm>
        </p:spPr>
        <p:txBody>
          <a:bodyPr/>
          <a:lstStyle>
            <a:lvl1pPr>
              <a:spcBef>
                <a:spcPts val="600"/>
              </a:spcBef>
              <a:defRPr sz="2400" b="1" cap="all" baseline="0">
                <a:solidFill>
                  <a:schemeClr val="accent5"/>
                </a:solidFill>
                <a:latin typeface="Calibri" panose="020F0502020204030204" pitchFamily="34" charset="0"/>
                <a:cs typeface="Calibri" panose="020F0502020204030204" pitchFamily="34" charset="0"/>
              </a:defRPr>
            </a:lvl1pPr>
            <a:lvl2pPr>
              <a:spcBef>
                <a:spcPts val="600"/>
              </a:spcBef>
              <a:defRPr sz="2133"/>
            </a:lvl2pPr>
            <a:lvl3pPr marL="465643" indent="-237055">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1463040"/>
            <a:ext cx="5096256" cy="4754880"/>
          </a:xfrm>
        </p:spPr>
        <p:txBody>
          <a:bodyPr/>
          <a:lstStyle>
            <a:lvl1pPr>
              <a:spcBef>
                <a:spcPts val="600"/>
              </a:spcBef>
              <a:defRPr lang="en-US" sz="2400"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2133"/>
            </a:lvl2pPr>
            <a:lvl3pPr marL="465643" indent="-237055">
              <a:spcBef>
                <a:spcPts val="600"/>
              </a:spcBef>
              <a:tabLst/>
              <a:defRPr sz="1867"/>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marL="0" lvl="0" indent="0" algn="l" defTabSz="914354"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a:extLst>
              <a:ext uri="{FF2B5EF4-FFF2-40B4-BE49-F238E27FC236}">
                <a16:creationId xmlns:a16="http://schemas.microsoft.com/office/drawing/2014/main" id="{3B80F3F2-FE81-4CB7-9C3D-901D28455435}"/>
              </a:ext>
            </a:extLst>
          </p:cNvPr>
          <p:cNvSpPr>
            <a:spLocks noGrp="1"/>
          </p:cNvSpPr>
          <p:nvPr>
            <p:ph type="body" sz="quarter" idx="10"/>
          </p:nvPr>
        </p:nvSpPr>
        <p:spPr>
          <a:xfrm>
            <a:off x="670564"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Date Placeholder 4">
            <a:extLst>
              <a:ext uri="{FF2B5EF4-FFF2-40B4-BE49-F238E27FC236}">
                <a16:creationId xmlns:a16="http://schemas.microsoft.com/office/drawing/2014/main" id="{46FE88F3-6E69-AE47-9168-43ACBB892E50}"/>
              </a:ext>
            </a:extLst>
          </p:cNvPr>
          <p:cNvSpPr>
            <a:spLocks noGrp="1"/>
          </p:cNvSpPr>
          <p:nvPr>
            <p:ph type="dt" sz="half" idx="11"/>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A458503B-66AE-7A4F-A065-A53482A04289}"/>
              </a:ext>
            </a:extLst>
          </p:cNvPr>
          <p:cNvSpPr>
            <a:spLocks noGrp="1"/>
          </p:cNvSpPr>
          <p:nvPr>
            <p:ph type="ftr" sz="quarter" idx="12"/>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9DFBBC31-3CC4-5449-A3E5-B3D0BB60A438}"/>
              </a:ext>
            </a:extLst>
          </p:cNvPr>
          <p:cNvSpPr>
            <a:spLocks noGrp="1"/>
          </p:cNvSpPr>
          <p:nvPr>
            <p:ph type="sldNum" sz="quarter" idx="13"/>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277874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2"/>
            <a:ext cx="10850880" cy="48006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2743200"/>
            <a:ext cx="5096256" cy="3474720"/>
          </a:xfrm>
        </p:spPr>
        <p:txBody>
          <a:bodyPr/>
          <a:lstStyle>
            <a:lvl1pPr>
              <a:spcBef>
                <a:spcPts val="600"/>
              </a:spcBef>
              <a:defRPr sz="2133" cap="all" baseline="0">
                <a:solidFill>
                  <a:schemeClr val="accent5"/>
                </a:solidFill>
                <a:latin typeface="Calibri" panose="020F0502020204030204" pitchFamily="34" charset="0"/>
                <a:cs typeface="Calibri" panose="020F0502020204030204" pitchFamily="34" charset="0"/>
              </a:defRPr>
            </a:lvl1pPr>
            <a:lvl2pPr>
              <a:spcBef>
                <a:spcPts val="600"/>
              </a:spcBef>
              <a:defRPr sz="1867">
                <a:solidFill>
                  <a:schemeClr val="tx1"/>
                </a:solidFill>
              </a:defRPr>
            </a:lvl2pPr>
            <a:lvl3pPr marL="465643" indent="-237055">
              <a:spcBef>
                <a:spcPts val="600"/>
              </a:spcBef>
              <a:tabLst/>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25187" y="2743200"/>
            <a:ext cx="5096256" cy="3474720"/>
          </a:xfrm>
        </p:spPr>
        <p:txBody>
          <a:bodyPr/>
          <a:lstStyle>
            <a:lvl1pPr>
              <a:spcBef>
                <a:spcPts val="600"/>
              </a:spcBef>
              <a:defRPr lang="en-US" sz="2133" b="1" kern="1200" cap="all" baseline="0" smtClean="0">
                <a:solidFill>
                  <a:schemeClr val="accent5"/>
                </a:solidFill>
                <a:latin typeface="Calibri" panose="020F0502020204030204" pitchFamily="34" charset="0"/>
                <a:ea typeface="+mn-ea"/>
                <a:cs typeface="Calibri" panose="020F0502020204030204" pitchFamily="34" charset="0"/>
              </a:defRPr>
            </a:lvl1pPr>
            <a:lvl2pPr>
              <a:spcBef>
                <a:spcPts val="600"/>
              </a:spcBef>
              <a:defRPr sz="1867">
                <a:solidFill>
                  <a:schemeClr val="tx1"/>
                </a:solidFill>
              </a:defRPr>
            </a:lvl2pPr>
            <a:lvl3pPr>
              <a:spcBef>
                <a:spcPts val="600"/>
              </a:spcBef>
              <a:defRPr sz="1600">
                <a:solidFill>
                  <a:schemeClr val="tx1"/>
                </a:solidFill>
              </a:defRPr>
            </a:lvl3pPr>
            <a:lvl4pPr>
              <a:spcBef>
                <a:spcPts val="600"/>
              </a:spcBef>
              <a:defRPr sz="1467">
                <a:solidFill>
                  <a:schemeClr val="tx1"/>
                </a:solidFill>
              </a:defRPr>
            </a:lvl4pPr>
            <a:lvl5pPr>
              <a:spcBef>
                <a:spcPts val="600"/>
              </a:spcBef>
              <a:defRPr sz="1467">
                <a:solidFill>
                  <a:schemeClr val="tx1"/>
                </a:solidFill>
              </a:defRPr>
            </a:lvl5pPr>
            <a:lvl6pPr>
              <a:defRPr sz="1800"/>
            </a:lvl6pPr>
            <a:lvl7pPr>
              <a:defRPr sz="1800"/>
            </a:lvl7pPr>
            <a:lvl8pPr>
              <a:defRPr sz="1800"/>
            </a:lvl8pPr>
            <a:lvl9pPr>
              <a:defRPr sz="1800"/>
            </a:lvl9pPr>
          </a:lstStyle>
          <a:p>
            <a:pPr marL="0" lvl="0" indent="0" algn="l" defTabSz="914354" rtl="0" eaLnBrk="1" latinLnBrk="0" hangingPunct="1">
              <a:lnSpc>
                <a:spcPct val="100000"/>
              </a:lnSpc>
              <a:spcBef>
                <a:spcPts val="6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p:cNvSpPr>
            <a:spLocks noGrp="1"/>
          </p:cNvSpPr>
          <p:nvPr>
            <p:ph type="body" sz="quarter" idx="14"/>
          </p:nvPr>
        </p:nvSpPr>
        <p:spPr>
          <a:xfrm>
            <a:off x="670560" y="1463040"/>
            <a:ext cx="10850880" cy="1097280"/>
          </a:xfrm>
        </p:spPr>
        <p:txBody>
          <a:bodyPr/>
          <a:lstStyle>
            <a:lvl1pPr>
              <a:defRPr sz="2400" b="0">
                <a:solidFill>
                  <a:schemeClr val="accent5"/>
                </a:solidFill>
                <a:latin typeface="+mn-lt"/>
              </a:defRPr>
            </a:lvl1pPr>
          </a:lstStyle>
          <a:p>
            <a:pPr lvl="0"/>
            <a:r>
              <a:rPr lang="en-US" dirty="0"/>
              <a:t>Click to edit Master text styles</a:t>
            </a:r>
          </a:p>
        </p:txBody>
      </p:sp>
      <p:sp>
        <p:nvSpPr>
          <p:cNvPr id="13" name="Text Placeholder 9">
            <a:extLst>
              <a:ext uri="{FF2B5EF4-FFF2-40B4-BE49-F238E27FC236}">
                <a16:creationId xmlns:a16="http://schemas.microsoft.com/office/drawing/2014/main" id="{0103B983-7A78-4387-9FF8-F8E9F50DC158}"/>
              </a:ext>
            </a:extLst>
          </p:cNvPr>
          <p:cNvSpPr>
            <a:spLocks noGrp="1"/>
          </p:cNvSpPr>
          <p:nvPr>
            <p:ph type="body" sz="quarter" idx="10"/>
          </p:nvPr>
        </p:nvSpPr>
        <p:spPr>
          <a:xfrm>
            <a:off x="670564"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5" name="Date Placeholder 4">
            <a:extLst>
              <a:ext uri="{FF2B5EF4-FFF2-40B4-BE49-F238E27FC236}">
                <a16:creationId xmlns:a16="http://schemas.microsoft.com/office/drawing/2014/main" id="{D85EF054-CD28-3B42-B3D8-A4E23E17D28F}"/>
              </a:ext>
            </a:extLst>
          </p:cNvPr>
          <p:cNvSpPr>
            <a:spLocks noGrp="1"/>
          </p:cNvSpPr>
          <p:nvPr>
            <p:ph type="dt" sz="half" idx="15"/>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01833E2E-142C-E94C-81C8-9E5C2744FB89}"/>
              </a:ext>
            </a:extLst>
          </p:cNvPr>
          <p:cNvSpPr>
            <a:spLocks noGrp="1"/>
          </p:cNvSpPr>
          <p:nvPr>
            <p:ph type="ftr" sz="quarter" idx="16"/>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A8C516A2-96E1-BC4E-9AD9-6A608F2F3BEB}"/>
              </a:ext>
            </a:extLst>
          </p:cNvPr>
          <p:cNvSpPr>
            <a:spLocks noGrp="1"/>
          </p:cNvSpPr>
          <p:nvPr>
            <p:ph type="sldNum" sz="quarter" idx="17"/>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2670555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6425186" y="0"/>
            <a:ext cx="5766815"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800102"/>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7056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1" name="Text Placeholder 9">
            <a:extLst>
              <a:ext uri="{FF2B5EF4-FFF2-40B4-BE49-F238E27FC236}">
                <a16:creationId xmlns:a16="http://schemas.microsoft.com/office/drawing/2014/main" id="{4EB8D071-B3BE-4FE7-850D-1AD18B8DA138}"/>
              </a:ext>
            </a:extLst>
          </p:cNvPr>
          <p:cNvSpPr>
            <a:spLocks noGrp="1"/>
          </p:cNvSpPr>
          <p:nvPr>
            <p:ph type="body" sz="quarter" idx="10"/>
          </p:nvPr>
        </p:nvSpPr>
        <p:spPr>
          <a:xfrm>
            <a:off x="670561" y="428428"/>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4" name="Date Placeholder 3">
            <a:extLst>
              <a:ext uri="{FF2B5EF4-FFF2-40B4-BE49-F238E27FC236}">
                <a16:creationId xmlns:a16="http://schemas.microsoft.com/office/drawing/2014/main" id="{1B0839FF-61BB-B847-AEA3-C43B540AAA46}"/>
              </a:ext>
            </a:extLst>
          </p:cNvPr>
          <p:cNvSpPr>
            <a:spLocks noGrp="1"/>
          </p:cNvSpPr>
          <p:nvPr>
            <p:ph type="dt" sz="half" idx="15"/>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5" name="Footer Placeholder 4">
            <a:extLst>
              <a:ext uri="{FF2B5EF4-FFF2-40B4-BE49-F238E27FC236}">
                <a16:creationId xmlns:a16="http://schemas.microsoft.com/office/drawing/2014/main" id="{FAFFCE1D-EA4C-4043-9A75-EA3AB538412C}"/>
              </a:ext>
            </a:extLst>
          </p:cNvPr>
          <p:cNvSpPr>
            <a:spLocks noGrp="1"/>
          </p:cNvSpPr>
          <p:nvPr>
            <p:ph type="ftr" sz="quarter" idx="16"/>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6" name="Slide Number Placeholder 5">
            <a:extLst>
              <a:ext uri="{FF2B5EF4-FFF2-40B4-BE49-F238E27FC236}">
                <a16:creationId xmlns:a16="http://schemas.microsoft.com/office/drawing/2014/main" id="{DC918EFC-0C8D-E14A-A9D4-A328A842009D}"/>
              </a:ext>
            </a:extLst>
          </p:cNvPr>
          <p:cNvSpPr>
            <a:spLocks noGrp="1"/>
          </p:cNvSpPr>
          <p:nvPr>
            <p:ph type="sldNum" sz="quarter" idx="17"/>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698228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2" y="0"/>
            <a:ext cx="5753292"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431280" y="800102"/>
            <a:ext cx="5096256" cy="48006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431280" y="1463040"/>
            <a:ext cx="5096256" cy="4617720"/>
          </a:xfrm>
        </p:spPr>
        <p:txBody>
          <a:bodyPr rIns="182880"/>
          <a:lstStyle>
            <a:lvl1pPr>
              <a:spcBef>
                <a:spcPts val="3000"/>
              </a:spcBef>
              <a:defRPr sz="2133" cap="all" baseline="0">
                <a:solidFill>
                  <a:schemeClr val="accent5"/>
                </a:solidFill>
              </a:defRPr>
            </a:lvl1pPr>
            <a:lvl2pPr>
              <a:defRPr sz="1867"/>
            </a:lvl2pPr>
            <a:lvl3pPr>
              <a:defRPr sz="1467"/>
            </a:lvl3pPr>
            <a:lvl4pPr>
              <a:defRPr sz="1333"/>
            </a:lvl4pPr>
            <a:lvl5pPr>
              <a:defRPr sz="1333"/>
            </a:lvl5pPr>
            <a:lvl6pPr>
              <a:defRPr sz="1800"/>
            </a:lvl6pPr>
            <a:lvl7pPr>
              <a:defRPr sz="1800"/>
            </a:lvl7pPr>
            <a:lvl8pPr>
              <a:defRPr sz="1800"/>
            </a:lvl8pPr>
            <a:lvl9pPr>
              <a:defRPr sz="18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ext Placeholder 9">
            <a:extLst>
              <a:ext uri="{FF2B5EF4-FFF2-40B4-BE49-F238E27FC236}">
                <a16:creationId xmlns:a16="http://schemas.microsoft.com/office/drawing/2014/main" id="{CA4907C1-05C0-432F-88DA-D1192ED2D399}"/>
              </a:ext>
            </a:extLst>
          </p:cNvPr>
          <p:cNvSpPr>
            <a:spLocks noGrp="1"/>
          </p:cNvSpPr>
          <p:nvPr>
            <p:ph type="body" sz="quarter" idx="10"/>
          </p:nvPr>
        </p:nvSpPr>
        <p:spPr>
          <a:xfrm>
            <a:off x="6431281" y="451287"/>
            <a:ext cx="5096256" cy="333489"/>
          </a:xfrm>
        </p:spPr>
        <p:txBody>
          <a:bodyPr wrap="square">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9" name="Content Placeholder 2">
            <a:extLst>
              <a:ext uri="{FF2B5EF4-FFF2-40B4-BE49-F238E27FC236}">
                <a16:creationId xmlns:a16="http://schemas.microsoft.com/office/drawing/2014/main" id="{293BCD0C-E2DE-4C46-9A2A-83999999FECA}"/>
              </a:ext>
            </a:extLst>
          </p:cNvPr>
          <p:cNvSpPr txBox="1">
            <a:spLocks/>
          </p:cNvSpPr>
          <p:nvPr userDrawn="1"/>
        </p:nvSpPr>
        <p:spPr bwMode="gray">
          <a:xfrm>
            <a:off x="670562" y="6427472"/>
            <a:ext cx="4077308" cy="292101"/>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3" dirty="0">
                <a:solidFill>
                  <a:schemeClr val="tx1"/>
                </a:solidFill>
                <a:latin typeface="Calibri" panose="020F0502020204030204" pitchFamily="34" charset="0"/>
                <a:cs typeface="Calibri" panose="020F0502020204030204" pitchFamily="34" charset="0"/>
              </a:rPr>
              <a:t>Proprietary and confidential — do not distribute</a:t>
            </a:r>
          </a:p>
        </p:txBody>
      </p:sp>
      <p:sp>
        <p:nvSpPr>
          <p:cNvPr id="4" name="Date Placeholder 3">
            <a:extLst>
              <a:ext uri="{FF2B5EF4-FFF2-40B4-BE49-F238E27FC236}">
                <a16:creationId xmlns:a16="http://schemas.microsoft.com/office/drawing/2014/main" id="{BECEE3C9-230E-CF47-A897-32DEA177722A}"/>
              </a:ext>
            </a:extLst>
          </p:cNvPr>
          <p:cNvSpPr>
            <a:spLocks noGrp="1"/>
          </p:cNvSpPr>
          <p:nvPr>
            <p:ph type="dt" sz="half" idx="15"/>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6" name="Footer Placeholder 5">
            <a:extLst>
              <a:ext uri="{FF2B5EF4-FFF2-40B4-BE49-F238E27FC236}">
                <a16:creationId xmlns:a16="http://schemas.microsoft.com/office/drawing/2014/main" id="{98DFEEB1-2560-684C-8508-02FAAF3251C6}"/>
              </a:ext>
            </a:extLst>
          </p:cNvPr>
          <p:cNvSpPr>
            <a:spLocks noGrp="1"/>
          </p:cNvSpPr>
          <p:nvPr>
            <p:ph type="ftr" sz="quarter" idx="16"/>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7" name="Slide Number Placeholder 6">
            <a:extLst>
              <a:ext uri="{FF2B5EF4-FFF2-40B4-BE49-F238E27FC236}">
                <a16:creationId xmlns:a16="http://schemas.microsoft.com/office/drawing/2014/main" id="{85036C00-05EE-124C-BAFE-07A910002BD3}"/>
              </a:ext>
            </a:extLst>
          </p:cNvPr>
          <p:cNvSpPr>
            <a:spLocks noGrp="1"/>
          </p:cNvSpPr>
          <p:nvPr>
            <p:ph type="sldNum" sz="quarter" idx="17"/>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865631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2" y="800102"/>
            <a:ext cx="10850879" cy="480060"/>
          </a:xfrm>
        </p:spPr>
        <p:txBody>
          <a:bodyPr/>
          <a:lstStyle>
            <a:lvl1pPr>
              <a:defRPr cap="none"/>
            </a:lvl1pPr>
          </a:lstStyle>
          <a:p>
            <a:r>
              <a:rPr lang="en-US" dirty="0"/>
              <a:t>Click to edit master title style</a:t>
            </a:r>
          </a:p>
        </p:txBody>
      </p:sp>
      <p:sp>
        <p:nvSpPr>
          <p:cNvPr id="8" name="Text Placeholder 9">
            <a:extLst>
              <a:ext uri="{FF2B5EF4-FFF2-40B4-BE49-F238E27FC236}">
                <a16:creationId xmlns:a16="http://schemas.microsoft.com/office/drawing/2014/main" id="{9F1B05F3-90A1-4152-BCA8-1DCF7545457A}"/>
              </a:ext>
            </a:extLst>
          </p:cNvPr>
          <p:cNvSpPr>
            <a:spLocks noGrp="1"/>
          </p:cNvSpPr>
          <p:nvPr>
            <p:ph type="body" sz="quarter" idx="10"/>
          </p:nvPr>
        </p:nvSpPr>
        <p:spPr>
          <a:xfrm>
            <a:off x="670564" y="451287"/>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3" name="Date Placeholder 2">
            <a:extLst>
              <a:ext uri="{FF2B5EF4-FFF2-40B4-BE49-F238E27FC236}">
                <a16:creationId xmlns:a16="http://schemas.microsoft.com/office/drawing/2014/main" id="{06218C7B-2B18-8041-889D-05F338D8332D}"/>
              </a:ext>
            </a:extLst>
          </p:cNvPr>
          <p:cNvSpPr>
            <a:spLocks noGrp="1"/>
          </p:cNvSpPr>
          <p:nvPr>
            <p:ph type="dt" sz="half" idx="11"/>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4" name="Footer Placeholder 3">
            <a:extLst>
              <a:ext uri="{FF2B5EF4-FFF2-40B4-BE49-F238E27FC236}">
                <a16:creationId xmlns:a16="http://schemas.microsoft.com/office/drawing/2014/main" id="{2B9D8033-0A33-8343-9C5B-F194C05A61C9}"/>
              </a:ext>
            </a:extLst>
          </p:cNvPr>
          <p:cNvSpPr>
            <a:spLocks noGrp="1"/>
          </p:cNvSpPr>
          <p:nvPr>
            <p:ph type="ftr" sz="quarter" idx="12"/>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5" name="Slide Number Placeholder 4">
            <a:extLst>
              <a:ext uri="{FF2B5EF4-FFF2-40B4-BE49-F238E27FC236}">
                <a16:creationId xmlns:a16="http://schemas.microsoft.com/office/drawing/2014/main" id="{DDE0B57A-7A7C-7F4E-803D-262719565B29}"/>
              </a:ext>
            </a:extLst>
          </p:cNvPr>
          <p:cNvSpPr>
            <a:spLocks noGrp="1"/>
          </p:cNvSpPr>
          <p:nvPr>
            <p:ph type="sldNum" sz="quarter" idx="13"/>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360959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6E51F-707E-204E-961D-7F2179A85C90}"/>
              </a:ext>
            </a:extLst>
          </p:cNvPr>
          <p:cNvSpPr>
            <a:spLocks noGrp="1"/>
          </p:cNvSpPr>
          <p:nvPr>
            <p:ph type="dt" sz="half" idx="10"/>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3" name="Footer Placeholder 2">
            <a:extLst>
              <a:ext uri="{FF2B5EF4-FFF2-40B4-BE49-F238E27FC236}">
                <a16:creationId xmlns:a16="http://schemas.microsoft.com/office/drawing/2014/main" id="{6BE9AB03-BB9C-094E-AC1F-E3D48393C9E9}"/>
              </a:ext>
            </a:extLst>
          </p:cNvPr>
          <p:cNvSpPr>
            <a:spLocks noGrp="1"/>
          </p:cNvSpPr>
          <p:nvPr>
            <p:ph type="ftr" sz="quarter" idx="11"/>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4" name="Slide Number Placeholder 3">
            <a:extLst>
              <a:ext uri="{FF2B5EF4-FFF2-40B4-BE49-F238E27FC236}">
                <a16:creationId xmlns:a16="http://schemas.microsoft.com/office/drawing/2014/main" id="{1075A50E-7EC7-4B44-93CD-B406A5EC34B5}"/>
              </a:ext>
            </a:extLst>
          </p:cNvPr>
          <p:cNvSpPr>
            <a:spLocks noGrp="1"/>
          </p:cNvSpPr>
          <p:nvPr>
            <p:ph type="sldNum" sz="quarter" idx="12"/>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6703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365760"/>
            <a:ext cx="10850880" cy="91440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1750483"/>
            <a:ext cx="5090160" cy="4467436"/>
          </a:xfrm>
        </p:spPr>
        <p:txBody>
          <a:bodyPr/>
          <a:lstStyle>
            <a:lvl1pPr>
              <a:spcBef>
                <a:spcPts val="800"/>
              </a:spcBef>
              <a:defRPr sz="2400" b="1">
                <a:solidFill>
                  <a:schemeClr val="accent5"/>
                </a:solidFill>
                <a:latin typeface="Calibri" panose="020F0502020204030204" pitchFamily="34" charset="0"/>
                <a:cs typeface="Calibri" panose="020F0502020204030204" pitchFamily="34" charset="0"/>
              </a:defRPr>
            </a:lvl1pPr>
            <a:lvl2pPr>
              <a:spcBef>
                <a:spcPts val="800"/>
              </a:spcBef>
              <a:defRPr sz="2133"/>
            </a:lvl2pPr>
            <a:lvl3pPr>
              <a:spcBef>
                <a:spcPts val="800"/>
              </a:spcBef>
              <a:defRPr sz="1867"/>
            </a:lvl3pPr>
            <a:lvl4pPr>
              <a:spcBef>
                <a:spcPts val="800"/>
              </a:spcBef>
              <a:defRPr sz="1600"/>
            </a:lvl4pPr>
            <a:lvl5pPr>
              <a:spcBef>
                <a:spcPts val="800"/>
              </a:spcBef>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31280" y="1750483"/>
            <a:ext cx="5090160" cy="4467436"/>
          </a:xfrm>
        </p:spPr>
        <p:txBody>
          <a:bodyPr/>
          <a:lstStyle>
            <a:lvl1pPr>
              <a:spcBef>
                <a:spcPts val="800"/>
              </a:spcBef>
              <a:defRPr lang="en-US" sz="2400" b="1" kern="1200" smtClean="0">
                <a:solidFill>
                  <a:schemeClr val="accent5"/>
                </a:solidFill>
                <a:latin typeface="Calibri" panose="020F0502020204030204" pitchFamily="34" charset="0"/>
                <a:ea typeface="+mn-ea"/>
                <a:cs typeface="Calibri" panose="020F0502020204030204" pitchFamily="34" charset="0"/>
              </a:defRPr>
            </a:lvl1pPr>
            <a:lvl2pPr>
              <a:spcBef>
                <a:spcPts val="800"/>
              </a:spcBef>
              <a:defRPr sz="2133"/>
            </a:lvl2pPr>
            <a:lvl3pPr>
              <a:spcBef>
                <a:spcPts val="800"/>
              </a:spcBef>
              <a:defRPr sz="1867"/>
            </a:lvl3pPr>
            <a:lvl4pPr>
              <a:spcBef>
                <a:spcPts val="800"/>
              </a:spcBef>
              <a:defRPr sz="1600"/>
            </a:lvl4pPr>
            <a:lvl5pPr>
              <a:spcBef>
                <a:spcPts val="800"/>
              </a:spcBef>
              <a:defRPr sz="1600"/>
            </a:lvl5pPr>
            <a:lvl6pPr>
              <a:defRPr sz="2400"/>
            </a:lvl6pPr>
            <a:lvl7pPr>
              <a:defRPr sz="2400"/>
            </a:lvl7pPr>
            <a:lvl8pPr>
              <a:defRPr sz="2400"/>
            </a:lvl8pPr>
            <a:lvl9pPr>
              <a:defRPr sz="2400"/>
            </a:lvl9pPr>
          </a:lstStyle>
          <a:p>
            <a:pPr marL="0" lvl="0" indent="0" algn="l" defTabSz="1219170" rtl="0" eaLnBrk="1" latinLnBrk="0" hangingPunct="1">
              <a:lnSpc>
                <a:spcPct val="100000"/>
              </a:lnSpc>
              <a:spcBef>
                <a:spcPts val="8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Date Placeholder 7">
            <a:extLst>
              <a:ext uri="{FF2B5EF4-FFF2-40B4-BE49-F238E27FC236}">
                <a16:creationId xmlns:a16="http://schemas.microsoft.com/office/drawing/2014/main" id="{B0BE62AA-5B56-5247-A32C-D3E58FCC4C8A}"/>
              </a:ext>
            </a:extLst>
          </p:cNvPr>
          <p:cNvSpPr>
            <a:spLocks noGrp="1"/>
          </p:cNvSpPr>
          <p:nvPr>
            <p:ph type="dt" sz="half" idx="10"/>
          </p:nvPr>
        </p:nvSpPr>
        <p:spPr>
          <a:xfrm>
            <a:off x="10098897" y="6356351"/>
            <a:ext cx="1584960" cy="365125"/>
          </a:xfrm>
          <a:prstGeom prst="rect">
            <a:avLst/>
          </a:prstGeom>
        </p:spPr>
        <p:txBody>
          <a:bodyPr/>
          <a:lstStyle/>
          <a:p>
            <a:fld id="{236FC2FE-D9A6-AF48-AD77-930B68553FD2}" type="datetime4">
              <a:rPr lang="en-US" smtClean="0">
                <a:solidFill>
                  <a:srgbClr val="000000"/>
                </a:solidFill>
              </a:rPr>
              <a:t>November 25, 2023</a:t>
            </a:fld>
            <a:endParaRPr lang="en-US" dirty="0">
              <a:solidFill>
                <a:srgbClr val="000000"/>
              </a:solidFill>
            </a:endParaRPr>
          </a:p>
        </p:txBody>
      </p:sp>
      <p:sp>
        <p:nvSpPr>
          <p:cNvPr id="9" name="Footer Placeholder 8">
            <a:extLst>
              <a:ext uri="{FF2B5EF4-FFF2-40B4-BE49-F238E27FC236}">
                <a16:creationId xmlns:a16="http://schemas.microsoft.com/office/drawing/2014/main" id="{79E22708-87EE-AD43-9CA0-E38F46F6E98B}"/>
              </a:ext>
            </a:extLst>
          </p:cNvPr>
          <p:cNvSpPr>
            <a:spLocks noGrp="1"/>
          </p:cNvSpPr>
          <p:nvPr>
            <p:ph type="ftr" sz="quarter" idx="11"/>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0" name="Slide Number Placeholder 9">
            <a:extLst>
              <a:ext uri="{FF2B5EF4-FFF2-40B4-BE49-F238E27FC236}">
                <a16:creationId xmlns:a16="http://schemas.microsoft.com/office/drawing/2014/main" id="{5555117D-5E67-8746-A38B-A3F6EE901D28}"/>
              </a:ext>
            </a:extLst>
          </p:cNvPr>
          <p:cNvSpPr>
            <a:spLocks noGrp="1"/>
          </p:cNvSpPr>
          <p:nvPr>
            <p:ph type="sldNum" sz="quarter" idx="12"/>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0783754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ull Page Char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800102"/>
            <a:ext cx="10850880" cy="480060"/>
          </a:xfrm>
        </p:spPr>
        <p:txBody>
          <a:bodyPr/>
          <a:lstStyle>
            <a:lvl1pPr>
              <a:defRPr cap="none" baseline="0"/>
            </a:lvl1pPr>
          </a:lstStyle>
          <a:p>
            <a:r>
              <a:rPr lang="en-US" dirty="0"/>
              <a:t>Click to edit master title style</a:t>
            </a:r>
          </a:p>
        </p:txBody>
      </p:sp>
      <p:sp>
        <p:nvSpPr>
          <p:cNvPr id="7" name="Text Placeholder 6"/>
          <p:cNvSpPr>
            <a:spLocks noGrp="1"/>
          </p:cNvSpPr>
          <p:nvPr>
            <p:ph type="body" sz="quarter" idx="13" hasCustomPrompt="1"/>
          </p:nvPr>
        </p:nvSpPr>
        <p:spPr>
          <a:xfrm>
            <a:off x="670560" y="1529815"/>
            <a:ext cx="10850880" cy="636072"/>
          </a:xfrm>
        </p:spPr>
        <p:txBody>
          <a:bodyPr wrap="square">
            <a:spAutoFit/>
          </a:bodyPr>
          <a:lstStyle>
            <a:lvl1pPr>
              <a:lnSpc>
                <a:spcPct val="100000"/>
              </a:lnSpc>
              <a:spcBef>
                <a:spcPts val="0"/>
              </a:spcBef>
              <a:defRPr sz="2133"/>
            </a:lvl1pPr>
            <a:lvl2pPr marL="0" indent="0">
              <a:lnSpc>
                <a:spcPct val="100000"/>
              </a:lnSpc>
              <a:spcBef>
                <a:spcPts val="0"/>
              </a:spcBef>
              <a:buNone/>
              <a:defRPr sz="1600">
                <a:latin typeface="+mj-lt"/>
              </a:defRPr>
            </a:lvl2pPr>
          </a:lstStyle>
          <a:p>
            <a:pPr lvl="0"/>
            <a:r>
              <a:rPr lang="en-US" dirty="0"/>
              <a:t>CLICK TO EDIT CHART TITLE</a:t>
            </a:r>
          </a:p>
          <a:p>
            <a:pPr lvl="1"/>
            <a:r>
              <a:rPr lang="en-US" dirty="0"/>
              <a:t>Second level for chart subtitle</a:t>
            </a:r>
          </a:p>
        </p:txBody>
      </p:sp>
      <p:sp>
        <p:nvSpPr>
          <p:cNvPr id="9" name="Chart Placeholder 8"/>
          <p:cNvSpPr>
            <a:spLocks noGrp="1"/>
          </p:cNvSpPr>
          <p:nvPr>
            <p:ph type="chart" sz="quarter" idx="14"/>
          </p:nvPr>
        </p:nvSpPr>
        <p:spPr>
          <a:xfrm>
            <a:off x="670560" y="2286000"/>
            <a:ext cx="10850880" cy="3657600"/>
          </a:xfrm>
        </p:spPr>
        <p:txBody>
          <a:bodyPr rIns="0" anchor="ctr" anchorCtr="1"/>
          <a:lstStyle/>
          <a:p>
            <a:r>
              <a:rPr lang="en-US"/>
              <a:t>Click icon to add chart</a:t>
            </a:r>
            <a:endParaRPr lang="en-US" dirty="0"/>
          </a:p>
        </p:txBody>
      </p:sp>
      <p:sp>
        <p:nvSpPr>
          <p:cNvPr id="10" name="Text Placeholder 9">
            <a:extLst>
              <a:ext uri="{FF2B5EF4-FFF2-40B4-BE49-F238E27FC236}">
                <a16:creationId xmlns:a16="http://schemas.microsoft.com/office/drawing/2014/main" id="{89DDAC4C-B8DE-4934-AA43-2F1BF0898FDA}"/>
              </a:ext>
            </a:extLst>
          </p:cNvPr>
          <p:cNvSpPr>
            <a:spLocks noGrp="1"/>
          </p:cNvSpPr>
          <p:nvPr>
            <p:ph type="body" sz="quarter" idx="10"/>
          </p:nvPr>
        </p:nvSpPr>
        <p:spPr>
          <a:xfrm>
            <a:off x="670564" y="436992"/>
            <a:ext cx="6989233" cy="333489"/>
          </a:xfrm>
        </p:spPr>
        <p:txBody>
          <a:bodyPr>
            <a:spAutoFit/>
          </a:bodyPr>
          <a:lstStyle>
            <a:lvl1pPr>
              <a:defRPr sz="1867" b="0" cap="all" spc="200" baseline="0">
                <a:solidFill>
                  <a:schemeClr val="tx2"/>
                </a:solidFill>
              </a:defRPr>
            </a:lvl1pPr>
            <a:lvl2pPr marL="0" indent="0">
              <a:buNone/>
              <a:defRPr/>
            </a:lvl2pPr>
          </a:lstStyle>
          <a:p>
            <a:pPr lvl="0"/>
            <a:r>
              <a:rPr lang="en-US" dirty="0"/>
              <a:t>Click to edit Master text styles</a:t>
            </a:r>
          </a:p>
        </p:txBody>
      </p:sp>
      <p:sp>
        <p:nvSpPr>
          <p:cNvPr id="11" name="Text Placeholder 7">
            <a:extLst>
              <a:ext uri="{FF2B5EF4-FFF2-40B4-BE49-F238E27FC236}">
                <a16:creationId xmlns:a16="http://schemas.microsoft.com/office/drawing/2014/main" id="{9EC28EA1-A6A2-7A48-8BDA-1B314F3C2445}"/>
              </a:ext>
            </a:extLst>
          </p:cNvPr>
          <p:cNvSpPr>
            <a:spLocks noGrp="1"/>
          </p:cNvSpPr>
          <p:nvPr>
            <p:ph type="body" sz="quarter" idx="16"/>
          </p:nvPr>
        </p:nvSpPr>
        <p:spPr>
          <a:xfrm>
            <a:off x="670560" y="6171250"/>
            <a:ext cx="10850880" cy="212366"/>
          </a:xfrm>
        </p:spPr>
        <p:txBody>
          <a:bodyPr wrap="square" anchor="b" anchorCtr="0">
            <a:spAutoFit/>
          </a:bodyPr>
          <a:lstStyle>
            <a:lvl1pPr>
              <a:lnSpc>
                <a:spcPct val="90000"/>
              </a:lnSpc>
              <a:spcBef>
                <a:spcPts val="267"/>
              </a:spcBef>
              <a:defRPr sz="1200" b="0">
                <a:solidFill>
                  <a:schemeClr val="tx1">
                    <a:lumMod val="65000"/>
                    <a:lumOff val="35000"/>
                  </a:schemeClr>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Date Placeholder 5">
            <a:extLst>
              <a:ext uri="{FF2B5EF4-FFF2-40B4-BE49-F238E27FC236}">
                <a16:creationId xmlns:a16="http://schemas.microsoft.com/office/drawing/2014/main" id="{6791417B-1458-4548-B351-36479CED0602}"/>
              </a:ext>
            </a:extLst>
          </p:cNvPr>
          <p:cNvSpPr>
            <a:spLocks noGrp="1"/>
          </p:cNvSpPr>
          <p:nvPr>
            <p:ph type="dt" sz="half" idx="17"/>
          </p:nvPr>
        </p:nvSpPr>
        <p:spPr>
          <a:xfrm>
            <a:off x="10098897" y="6356352"/>
            <a:ext cx="1584960" cy="365125"/>
          </a:xfrm>
          <a:prstGeom prst="rect">
            <a:avLst/>
          </a:prstGeom>
        </p:spPr>
        <p:txBody>
          <a:body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8" name="Footer Placeholder 7">
            <a:extLst>
              <a:ext uri="{FF2B5EF4-FFF2-40B4-BE49-F238E27FC236}">
                <a16:creationId xmlns:a16="http://schemas.microsoft.com/office/drawing/2014/main" id="{F7CB77F2-1C82-D84E-A0A2-64D9100C23A4}"/>
              </a:ext>
            </a:extLst>
          </p:cNvPr>
          <p:cNvSpPr>
            <a:spLocks noGrp="1"/>
          </p:cNvSpPr>
          <p:nvPr>
            <p:ph type="ftr" sz="quarter" idx="18"/>
          </p:nvPr>
        </p:nvSpPr>
        <p:spPr>
          <a:xfrm>
            <a:off x="4019295" y="6356352"/>
            <a:ext cx="5974080" cy="365125"/>
          </a:xfrm>
          <a:prstGeom prst="rect">
            <a:avLst/>
          </a:prstGeom>
        </p:spPr>
        <p:txBody>
          <a:bodyPr/>
          <a:lstStyle/>
          <a:p>
            <a:r>
              <a:rPr lang="en-US">
                <a:solidFill>
                  <a:srgbClr val="000000"/>
                </a:solidFill>
              </a:rPr>
              <a:t>Enter title via "insert&gt;header and footer&gt;footer" |</a:t>
            </a:r>
            <a:endParaRPr lang="en-US" dirty="0">
              <a:solidFill>
                <a:srgbClr val="000000"/>
              </a:solidFill>
            </a:endParaRPr>
          </a:p>
        </p:txBody>
      </p:sp>
      <p:sp>
        <p:nvSpPr>
          <p:cNvPr id="15" name="Slide Number Placeholder 14">
            <a:extLst>
              <a:ext uri="{FF2B5EF4-FFF2-40B4-BE49-F238E27FC236}">
                <a16:creationId xmlns:a16="http://schemas.microsoft.com/office/drawing/2014/main" id="{214422C4-5FDF-6C44-83B3-AED5C55522A5}"/>
              </a:ext>
            </a:extLst>
          </p:cNvPr>
          <p:cNvSpPr>
            <a:spLocks noGrp="1"/>
          </p:cNvSpPr>
          <p:nvPr>
            <p:ph type="sldNum" sz="quarter" idx="19"/>
          </p:nvPr>
        </p:nvSpPr>
        <p:spPr>
          <a:xfrm>
            <a:off x="11475053" y="6356352"/>
            <a:ext cx="390144" cy="365125"/>
          </a:xfrm>
          <a:prstGeom prst="rect">
            <a:avLst/>
          </a:prstGeom>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6743280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A_symbol_wordm_below_w_rgb-01.png">
            <a:extLst>
              <a:ext uri="{FF2B5EF4-FFF2-40B4-BE49-F238E27FC236}">
                <a16:creationId xmlns:a16="http://schemas.microsoft.com/office/drawing/2014/main" id="{1B77479C-2257-C645-A513-C3B568F381A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23255" y="1608463"/>
            <a:ext cx="3345492" cy="3641076"/>
          </a:xfrm>
          <a:prstGeom prst="rect">
            <a:avLst/>
          </a:prstGeom>
        </p:spPr>
      </p:pic>
      <p:pic>
        <p:nvPicPr>
          <p:cNvPr id="4" name="Picture 3">
            <a:extLst>
              <a:ext uri="{FF2B5EF4-FFF2-40B4-BE49-F238E27FC236}">
                <a16:creationId xmlns:a16="http://schemas.microsoft.com/office/drawing/2014/main" id="{C3D4392A-D245-40B5-961A-7DBC24AB354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30202074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D2D3D06-29DB-6C40-AF16-48BD0327BFF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574191" y="1253124"/>
            <a:ext cx="5043620" cy="4351752"/>
          </a:xfrm>
          <a:prstGeom prst="rect">
            <a:avLst/>
          </a:prstGeom>
        </p:spPr>
      </p:pic>
      <p:pic>
        <p:nvPicPr>
          <p:cNvPr id="3" name="Picture 2">
            <a:extLst>
              <a:ext uri="{FF2B5EF4-FFF2-40B4-BE49-F238E27FC236}">
                <a16:creationId xmlns:a16="http://schemas.microsoft.com/office/drawing/2014/main" id="{F04E104B-8818-4519-B4E1-20ECC3646FA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887830" y="287655"/>
            <a:ext cx="840874" cy="615428"/>
          </a:xfrm>
          <a:prstGeom prst="rect">
            <a:avLst/>
          </a:prstGeom>
        </p:spPr>
      </p:pic>
    </p:spTree>
    <p:extLst>
      <p:ext uri="{BB962C8B-B14F-4D97-AF65-F5344CB8AC3E}">
        <p14:creationId xmlns:p14="http://schemas.microsoft.com/office/powerpoint/2010/main" val="80667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60" y="365760"/>
            <a:ext cx="10838688" cy="914400"/>
          </a:xfrm>
        </p:spPr>
        <p:txBody>
          <a:bodyPr/>
          <a:lstStyle>
            <a:lvl1pPr>
              <a:defRPr cap="none" baseline="0"/>
            </a:lvl1pPr>
          </a:lstStyle>
          <a:p>
            <a:r>
              <a:rPr lang="en-US" dirty="0"/>
              <a:t>Click to edit master title style</a:t>
            </a:r>
          </a:p>
        </p:txBody>
      </p:sp>
      <p:sp>
        <p:nvSpPr>
          <p:cNvPr id="3" name="Content Placeholder 2"/>
          <p:cNvSpPr>
            <a:spLocks noGrp="1"/>
          </p:cNvSpPr>
          <p:nvPr>
            <p:ph sz="half" idx="1" hasCustomPrompt="1"/>
          </p:nvPr>
        </p:nvSpPr>
        <p:spPr>
          <a:xfrm>
            <a:off x="670560" y="2743201"/>
            <a:ext cx="5096256" cy="3474719"/>
          </a:xfrm>
        </p:spPr>
        <p:txBody>
          <a:bodyPr/>
          <a:lstStyle>
            <a:lvl1pPr>
              <a:spcBef>
                <a:spcPts val="800"/>
              </a:spcBef>
              <a:defRPr sz="2133">
                <a:solidFill>
                  <a:schemeClr val="accent5"/>
                </a:solidFill>
                <a:latin typeface="Calibri" panose="020F0502020204030204" pitchFamily="34" charset="0"/>
                <a:cs typeface="Calibri" panose="020F0502020204030204" pitchFamily="34" charset="0"/>
              </a:defRPr>
            </a:lvl1pPr>
            <a:lvl2pPr>
              <a:spcBef>
                <a:spcPts val="800"/>
              </a:spcBef>
              <a:defRPr sz="1867">
                <a:solidFill>
                  <a:schemeClr val="tx1"/>
                </a:solidFill>
              </a:defRPr>
            </a:lvl2pPr>
            <a:lvl3pPr>
              <a:spcBef>
                <a:spcPts val="800"/>
              </a:spcBef>
              <a:defRPr sz="1600">
                <a:solidFill>
                  <a:schemeClr val="tx1"/>
                </a:solidFill>
              </a:defRPr>
            </a:lvl3pPr>
            <a:lvl4pPr>
              <a:spcBef>
                <a:spcPts val="800"/>
              </a:spcBef>
              <a:defRPr sz="1467">
                <a:solidFill>
                  <a:schemeClr val="tx1"/>
                </a:solidFill>
              </a:defRPr>
            </a:lvl4pPr>
            <a:lvl5pPr>
              <a:spcBef>
                <a:spcPts val="800"/>
              </a:spcBef>
              <a:defRPr sz="1467">
                <a:solidFill>
                  <a:schemeClr val="tx1"/>
                </a:solidFill>
              </a:defRPr>
            </a:lvl5pPr>
            <a:lvl6pPr>
              <a:defRPr sz="2400"/>
            </a:lvl6pPr>
            <a:lvl7pPr>
              <a:defRPr sz="2400"/>
            </a:lvl7pPr>
            <a:lvl8pPr>
              <a:defRPr sz="2400"/>
            </a:lvl8pPr>
            <a:lvl9pPr>
              <a:defRPr sz="2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3"/>
          <p:cNvSpPr>
            <a:spLocks noGrp="1"/>
          </p:cNvSpPr>
          <p:nvPr>
            <p:ph sz="half" idx="2" hasCustomPrompt="1"/>
          </p:nvPr>
        </p:nvSpPr>
        <p:spPr>
          <a:xfrm>
            <a:off x="6431280" y="2743201"/>
            <a:ext cx="5077968" cy="3474719"/>
          </a:xfrm>
        </p:spPr>
        <p:txBody>
          <a:bodyPr/>
          <a:lstStyle>
            <a:lvl1pPr>
              <a:spcBef>
                <a:spcPts val="800"/>
              </a:spcBef>
              <a:defRPr lang="en-US" sz="2133" b="1" kern="1200" smtClean="0">
                <a:solidFill>
                  <a:schemeClr val="accent5"/>
                </a:solidFill>
                <a:latin typeface="Calibri" panose="020F0502020204030204" pitchFamily="34" charset="0"/>
                <a:ea typeface="+mn-ea"/>
                <a:cs typeface="Calibri" panose="020F0502020204030204" pitchFamily="34" charset="0"/>
              </a:defRPr>
            </a:lvl1pPr>
            <a:lvl2pPr>
              <a:spcBef>
                <a:spcPts val="800"/>
              </a:spcBef>
              <a:defRPr sz="1867">
                <a:solidFill>
                  <a:schemeClr val="tx1"/>
                </a:solidFill>
              </a:defRPr>
            </a:lvl2pPr>
            <a:lvl3pPr>
              <a:spcBef>
                <a:spcPts val="800"/>
              </a:spcBef>
              <a:defRPr sz="1600">
                <a:solidFill>
                  <a:schemeClr val="tx1"/>
                </a:solidFill>
              </a:defRPr>
            </a:lvl3pPr>
            <a:lvl4pPr>
              <a:spcBef>
                <a:spcPts val="800"/>
              </a:spcBef>
              <a:defRPr sz="1467">
                <a:solidFill>
                  <a:schemeClr val="tx1"/>
                </a:solidFill>
              </a:defRPr>
            </a:lvl4pPr>
            <a:lvl5pPr>
              <a:spcBef>
                <a:spcPts val="800"/>
              </a:spcBef>
              <a:defRPr sz="1467">
                <a:solidFill>
                  <a:schemeClr val="tx1"/>
                </a:solidFill>
              </a:defRPr>
            </a:lvl5pPr>
            <a:lvl6pPr>
              <a:defRPr sz="2400"/>
            </a:lvl6pPr>
            <a:lvl7pPr>
              <a:defRPr sz="2400"/>
            </a:lvl7pPr>
            <a:lvl8pPr>
              <a:defRPr sz="2400"/>
            </a:lvl8pPr>
            <a:lvl9pPr>
              <a:defRPr sz="2400"/>
            </a:lvl9pPr>
          </a:lstStyle>
          <a:p>
            <a:pPr marL="0" lvl="0" indent="0" algn="l" defTabSz="1219170" rtl="0" eaLnBrk="1" latinLnBrk="0" hangingPunct="1">
              <a:lnSpc>
                <a:spcPct val="100000"/>
              </a:lnSpc>
              <a:spcBef>
                <a:spcPts val="800"/>
              </a:spcBef>
              <a:buFont typeface="Arial" panose="020B0604020202020204" pitchFamily="34" charset="0"/>
              <a:buNone/>
            </a:pPr>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Text Placeholder 9"/>
          <p:cNvSpPr>
            <a:spLocks noGrp="1"/>
          </p:cNvSpPr>
          <p:nvPr>
            <p:ph type="body" sz="quarter" idx="14"/>
          </p:nvPr>
        </p:nvSpPr>
        <p:spPr>
          <a:xfrm>
            <a:off x="670560" y="1463040"/>
            <a:ext cx="10838688" cy="1097280"/>
          </a:xfrm>
        </p:spPr>
        <p:txBody>
          <a:bodyPr/>
          <a:lstStyle>
            <a:lvl1pPr>
              <a:defRPr sz="2400" b="0">
                <a:solidFill>
                  <a:schemeClr val="accent5"/>
                </a:solidFill>
                <a:latin typeface="+mn-lt"/>
              </a:defRPr>
            </a:lvl1pPr>
          </a:lstStyle>
          <a:p>
            <a:pPr lvl="0"/>
            <a:r>
              <a:rPr lang="en-US" dirty="0"/>
              <a:t>Click to edit Master text styles</a:t>
            </a:r>
          </a:p>
        </p:txBody>
      </p:sp>
      <p:sp>
        <p:nvSpPr>
          <p:cNvPr id="8" name="Date Placeholder 7">
            <a:extLst>
              <a:ext uri="{FF2B5EF4-FFF2-40B4-BE49-F238E27FC236}">
                <a16:creationId xmlns:a16="http://schemas.microsoft.com/office/drawing/2014/main" id="{CE760EA4-DDD1-B64D-8E74-E2301F86E801}"/>
              </a:ext>
            </a:extLst>
          </p:cNvPr>
          <p:cNvSpPr>
            <a:spLocks noGrp="1"/>
          </p:cNvSpPr>
          <p:nvPr>
            <p:ph type="dt" sz="half" idx="15"/>
          </p:nvPr>
        </p:nvSpPr>
        <p:spPr>
          <a:xfrm>
            <a:off x="10098897" y="6356351"/>
            <a:ext cx="1584960" cy="365125"/>
          </a:xfrm>
          <a:prstGeom prst="rect">
            <a:avLst/>
          </a:prstGeom>
        </p:spPr>
        <p:txBody>
          <a:bodyPr/>
          <a:lstStyle/>
          <a:p>
            <a:fld id="{236FC2FE-D9A6-AF48-AD77-930B68553FD2}" type="datetime4">
              <a:rPr lang="en-US" smtClean="0">
                <a:solidFill>
                  <a:srgbClr val="000000"/>
                </a:solidFill>
              </a:rPr>
              <a:t>November 25, 2023</a:t>
            </a:fld>
            <a:endParaRPr lang="en-US" dirty="0">
              <a:solidFill>
                <a:srgbClr val="000000"/>
              </a:solidFill>
            </a:endParaRPr>
          </a:p>
        </p:txBody>
      </p:sp>
      <p:sp>
        <p:nvSpPr>
          <p:cNvPr id="9" name="Footer Placeholder 8">
            <a:extLst>
              <a:ext uri="{FF2B5EF4-FFF2-40B4-BE49-F238E27FC236}">
                <a16:creationId xmlns:a16="http://schemas.microsoft.com/office/drawing/2014/main" id="{530A91DC-78F3-1F4E-8187-553E0616BA17}"/>
              </a:ext>
            </a:extLst>
          </p:cNvPr>
          <p:cNvSpPr>
            <a:spLocks noGrp="1"/>
          </p:cNvSpPr>
          <p:nvPr>
            <p:ph type="ftr" sz="quarter" idx="16"/>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11" name="Slide Number Placeholder 10">
            <a:extLst>
              <a:ext uri="{FF2B5EF4-FFF2-40B4-BE49-F238E27FC236}">
                <a16:creationId xmlns:a16="http://schemas.microsoft.com/office/drawing/2014/main" id="{046733B8-5B6E-414B-AB7C-5ADBE5F490B5}"/>
              </a:ext>
            </a:extLst>
          </p:cNvPr>
          <p:cNvSpPr>
            <a:spLocks noGrp="1"/>
          </p:cNvSpPr>
          <p:nvPr>
            <p:ph type="sldNum" sz="quarter" idx="17"/>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8112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with Image">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6425187" y="0"/>
            <a:ext cx="5766813" cy="6858000"/>
          </a:xfrm>
          <a:solidFill>
            <a:schemeClr val="bg2"/>
          </a:solidFill>
          <a:ln>
            <a:noFill/>
          </a:ln>
          <a:effectLst/>
        </p:spPr>
        <p:txBody>
          <a:bodyPr lIns="365760" rIns="365760" anchor="ctr" anchorCtr="1"/>
          <a:lstStyle>
            <a:lvl1pPr algn="ctr">
              <a:defRPr sz="2400" b="0" baseline="0">
                <a:solidFill>
                  <a:schemeClr val="tx2"/>
                </a:solidFill>
                <a:latin typeface="+mn-lt"/>
              </a:defRPr>
            </a:lvl1pPr>
          </a:lstStyle>
          <a:p>
            <a:r>
              <a:rPr lang="en-US" dirty="0"/>
              <a:t>Insert an image or chart </a:t>
            </a:r>
            <a:br>
              <a:rPr lang="en-US" dirty="0"/>
            </a:br>
            <a:r>
              <a:rPr lang="en-US" dirty="0"/>
              <a:t>within this placeholder </a:t>
            </a:r>
          </a:p>
        </p:txBody>
      </p:sp>
      <p:sp>
        <p:nvSpPr>
          <p:cNvPr id="2" name="Title 1"/>
          <p:cNvSpPr>
            <a:spLocks noGrp="1"/>
          </p:cNvSpPr>
          <p:nvPr>
            <p:ph type="title" hasCustomPrompt="1"/>
          </p:nvPr>
        </p:nvSpPr>
        <p:spPr>
          <a:xfrm>
            <a:off x="670560" y="365760"/>
            <a:ext cx="5096256" cy="914400"/>
          </a:xfrm>
        </p:spPr>
        <p:txBody>
          <a:bodyPr rIns="182880"/>
          <a:lstStyle>
            <a:lvl1pPr>
              <a:defRPr cap="none" baseline="0"/>
            </a:lvl1pPr>
          </a:lstStyle>
          <a:p>
            <a:r>
              <a:rPr lang="en-US" dirty="0"/>
              <a:t>Click to edit master title</a:t>
            </a:r>
          </a:p>
        </p:txBody>
      </p:sp>
      <p:sp>
        <p:nvSpPr>
          <p:cNvPr id="3" name="Content Placeholder 2"/>
          <p:cNvSpPr>
            <a:spLocks noGrp="1"/>
          </p:cNvSpPr>
          <p:nvPr>
            <p:ph sz="half" idx="1" hasCustomPrompt="1"/>
          </p:nvPr>
        </p:nvSpPr>
        <p:spPr>
          <a:xfrm>
            <a:off x="670560" y="1463040"/>
            <a:ext cx="5096256" cy="4617720"/>
          </a:xfrm>
        </p:spPr>
        <p:txBody>
          <a:bodyPr rIns="182880"/>
          <a:lstStyle>
            <a:lvl1pPr>
              <a:spcBef>
                <a:spcPts val="4000"/>
              </a:spcBef>
              <a:defRPr sz="2133">
                <a:solidFill>
                  <a:schemeClr val="accent5"/>
                </a:solidFill>
              </a:defRPr>
            </a:lvl1pPr>
            <a:lvl2pPr>
              <a:defRPr sz="1867"/>
            </a:lvl2pPr>
            <a:lvl3pPr>
              <a:defRPr sz="1600"/>
            </a:lvl3pPr>
            <a:lvl4pPr>
              <a:defRPr sz="1467"/>
            </a:lvl4pPr>
            <a:lvl5pPr>
              <a:defRPr sz="1467"/>
            </a:lvl5pPr>
            <a:lvl6pPr>
              <a:defRPr sz="2400"/>
            </a:lvl6pPr>
            <a:lvl7pPr>
              <a:defRPr sz="2400"/>
            </a:lvl7pPr>
            <a:lvl8pPr>
              <a:defRPr sz="2400"/>
            </a:lvl8pPr>
            <a:lvl9pPr>
              <a:defRPr sz="2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Footer Placeholder 7">
            <a:extLst>
              <a:ext uri="{FF2B5EF4-FFF2-40B4-BE49-F238E27FC236}">
                <a16:creationId xmlns:a16="http://schemas.microsoft.com/office/drawing/2014/main" id="{04AAAC58-0DCF-8048-A24A-11043D339937}"/>
              </a:ext>
            </a:extLst>
          </p:cNvPr>
          <p:cNvSpPr>
            <a:spLocks noGrp="1"/>
          </p:cNvSpPr>
          <p:nvPr>
            <p:ph type="ftr" sz="quarter" idx="16"/>
          </p:nvPr>
        </p:nvSpPr>
        <p:spPr/>
        <p:txBody>
          <a:bodyPr/>
          <a:lstStyle/>
          <a:p>
            <a:r>
              <a:rPr lang="en-US">
                <a:solidFill>
                  <a:srgbClr val="000000"/>
                </a:solidFill>
              </a:rPr>
              <a:t>Enter title via "insert&gt;header and footer&gt;footer" |</a:t>
            </a:r>
            <a:endParaRPr lang="en-US" dirty="0">
              <a:solidFill>
                <a:srgbClr val="000000"/>
              </a:solidFill>
            </a:endParaRPr>
          </a:p>
        </p:txBody>
      </p:sp>
      <p:sp>
        <p:nvSpPr>
          <p:cNvPr id="9" name="Slide Number Placeholder 8">
            <a:extLst>
              <a:ext uri="{FF2B5EF4-FFF2-40B4-BE49-F238E27FC236}">
                <a16:creationId xmlns:a16="http://schemas.microsoft.com/office/drawing/2014/main" id="{1C798C1B-CA24-5048-ACCD-A4B71076C741}"/>
              </a:ext>
            </a:extLst>
          </p:cNvPr>
          <p:cNvSpPr>
            <a:spLocks noGrp="1"/>
          </p:cNvSpPr>
          <p:nvPr>
            <p:ph type="sldNum" sz="quarter" idx="17"/>
          </p:nvPr>
        </p:nvSpPr>
        <p:spPr/>
        <p:txBody>
          <a:body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C3CF1D04-D7D5-7912-DAA1-7E2C1FD149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87830" y="304494"/>
            <a:ext cx="840874" cy="581750"/>
          </a:xfrm>
          <a:prstGeom prst="rect">
            <a:avLst/>
          </a:prstGeom>
        </p:spPr>
      </p:pic>
    </p:spTree>
    <p:extLst>
      <p:ext uri="{BB962C8B-B14F-4D97-AF65-F5344CB8AC3E}">
        <p14:creationId xmlns:p14="http://schemas.microsoft.com/office/powerpoint/2010/main" val="194454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2.xml"/><Relationship Id="rId3" Type="http://schemas.openxmlformats.org/officeDocument/2006/relationships/slideLayout" Target="../slideLayouts/slideLayout26.xml"/><Relationship Id="rId21" Type="http://schemas.openxmlformats.org/officeDocument/2006/relationships/image" Target="../media/image1.emf"/><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oleObject" Target="../embeddings/oleObject2.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ags" Target="../tags/tag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3.xml"/><Relationship Id="rId3" Type="http://schemas.openxmlformats.org/officeDocument/2006/relationships/slideLayout" Target="../slideLayouts/slideLayout43.xml"/><Relationship Id="rId21" Type="http://schemas.openxmlformats.org/officeDocument/2006/relationships/oleObject" Target="../embeddings/oleObject3.bin"/><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ags" Target="../tags/tag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ags" Target="../tags/tag4.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image" Target="../media/image10.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tags" Target="../tags/tag7.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ags" Target="../tags/tag6.xml"/><Relationship Id="rId2" Type="http://schemas.openxmlformats.org/officeDocument/2006/relationships/slideLayout" Target="../slideLayouts/slideLayout59.xml"/><Relationship Id="rId16" Type="http://schemas.openxmlformats.org/officeDocument/2006/relationships/theme" Target="../theme/theme4.xml"/><Relationship Id="rId20" Type="http://schemas.openxmlformats.org/officeDocument/2006/relationships/image" Target="../media/image10.emf"/><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oleObject" Target="../embeddings/oleObject4.bin"/><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3D51116-7573-4201-BB09-6523F232BB1D}"/>
              </a:ext>
            </a:extLst>
          </p:cNvPr>
          <p:cNvGraphicFramePr>
            <a:graphicFrameLocks noChangeAspect="1"/>
          </p:cNvGraphicFramePr>
          <p:nvPr userDrawn="1">
            <p:custDataLst>
              <p:tags r:id="rId25"/>
            </p:custDataLst>
            <p:extLst>
              <p:ext uri="{D42A27DB-BD31-4B8C-83A1-F6EECF244321}">
                <p14:modId xmlns:p14="http://schemas.microsoft.com/office/powerpoint/2010/main" val="277046229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26" imgW="338" imgH="338" progId="TCLayout.ActiveDocument.1">
                  <p:embed/>
                </p:oleObj>
              </mc:Choice>
              <mc:Fallback>
                <p:oleObj name="think-cell Slide" r:id="rId26" imgW="338" imgH="338" progId="TCLayout.ActiveDocument.1">
                  <p:embed/>
                  <p:pic>
                    <p:nvPicPr>
                      <p:cNvPr id="7" name="Object 6" hidden="1">
                        <a:extLst>
                          <a:ext uri="{FF2B5EF4-FFF2-40B4-BE49-F238E27FC236}">
                            <a16:creationId xmlns:a16="http://schemas.microsoft.com/office/drawing/2014/main" id="{73D51116-7573-4201-BB09-6523F232BB1D}"/>
                          </a:ext>
                        </a:extLst>
                      </p:cNvPr>
                      <p:cNvPicPr/>
                      <p:nvPr/>
                    </p:nvPicPr>
                    <p:blipFill>
                      <a:blip r:embed="rId27"/>
                      <a:stretch>
                        <a:fillRect/>
                      </a:stretch>
                    </p:blipFill>
                    <p:spPr>
                      <a:xfrm>
                        <a:off x="2118" y="2118"/>
                        <a:ext cx="2117" cy="2117"/>
                      </a:xfrm>
                      <a:prstGeom prst="rect">
                        <a:avLst/>
                      </a:prstGeom>
                    </p:spPr>
                  </p:pic>
                </p:oleObj>
              </mc:Fallback>
            </mc:AlternateContent>
          </a:graphicData>
        </a:graphic>
      </p:graphicFrame>
      <p:sp>
        <p:nvSpPr>
          <p:cNvPr id="2" name="Title Placeholder 1"/>
          <p:cNvSpPr>
            <a:spLocks noGrp="1"/>
          </p:cNvSpPr>
          <p:nvPr>
            <p:ph type="title"/>
          </p:nvPr>
        </p:nvSpPr>
        <p:spPr>
          <a:xfrm>
            <a:off x="670560" y="365760"/>
            <a:ext cx="10850880" cy="914400"/>
          </a:xfrm>
          <a:prstGeom prst="rect">
            <a:avLst/>
          </a:prstGeom>
        </p:spPr>
        <p:txBody>
          <a:bodyPr vert="horz" lIns="0" tIns="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670560" y="1750483"/>
            <a:ext cx="10850880" cy="4467436"/>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Footer Placeholder 4">
            <a:extLst>
              <a:ext uri="{FF2B5EF4-FFF2-40B4-BE49-F238E27FC236}">
                <a16:creationId xmlns:a16="http://schemas.microsoft.com/office/drawing/2014/main" id="{706591B9-8104-5946-BB22-6A6AD7165933}"/>
              </a:ext>
            </a:extLst>
          </p:cNvPr>
          <p:cNvSpPr>
            <a:spLocks noGrp="1"/>
          </p:cNvSpPr>
          <p:nvPr>
            <p:ph type="ftr" sz="quarter" idx="3"/>
          </p:nvPr>
        </p:nvSpPr>
        <p:spPr>
          <a:xfrm>
            <a:off x="4019295" y="6356351"/>
            <a:ext cx="5974080" cy="365125"/>
          </a:xfrm>
          <a:prstGeom prst="rect">
            <a:avLst/>
          </a:prstGeom>
        </p:spPr>
        <p:txBody>
          <a:bodyPr vert="horz" lIns="0" tIns="45720" rIns="0" bIns="45720" rtlCol="0" anchor="b" anchorCtr="0"/>
          <a:lstStyle>
            <a:lvl1pPr algn="r">
              <a:defRPr sz="1333">
                <a:solidFill>
                  <a:schemeClr val="tx1"/>
                </a:solidFill>
                <a:latin typeface="Calibri" panose="020F0502020204030204" pitchFamily="34" charset="0"/>
                <a:cs typeface="Calibri" panose="020F0502020204030204" pitchFamily="34" charset="0"/>
              </a:defRPr>
            </a:lvl1pPr>
          </a:lstStyle>
          <a:p>
            <a:r>
              <a:rPr lang="en-US">
                <a:solidFill>
                  <a:srgbClr val="000000"/>
                </a:solidFill>
              </a:rPr>
              <a:t>Enter title via "insert&gt;header and footer&gt;footer" |</a:t>
            </a:r>
            <a:endParaRPr lang="en-US" dirty="0">
              <a:solidFill>
                <a:srgbClr val="000000"/>
              </a:solidFill>
            </a:endParaRPr>
          </a:p>
        </p:txBody>
      </p:sp>
      <p:sp>
        <p:nvSpPr>
          <p:cNvPr id="8" name="Slide Number Placeholder 5">
            <a:extLst>
              <a:ext uri="{FF2B5EF4-FFF2-40B4-BE49-F238E27FC236}">
                <a16:creationId xmlns:a16="http://schemas.microsoft.com/office/drawing/2014/main" id="{9403B5B0-CADF-B34F-89F1-D0FF9875051D}"/>
              </a:ext>
            </a:extLst>
          </p:cNvPr>
          <p:cNvSpPr>
            <a:spLocks noGrp="1"/>
          </p:cNvSpPr>
          <p:nvPr>
            <p:ph type="sldNum" sz="quarter" idx="4"/>
          </p:nvPr>
        </p:nvSpPr>
        <p:spPr>
          <a:xfrm>
            <a:off x="11475053" y="6356351"/>
            <a:ext cx="390144" cy="365125"/>
          </a:xfrm>
          <a:prstGeom prst="rect">
            <a:avLst/>
          </a:prstGeom>
        </p:spPr>
        <p:txBody>
          <a:bodyPr vert="horz" lIns="0" tIns="45720" rIns="0" bIns="45720" rtlCol="0" anchor="b" anchorCtr="0"/>
          <a:lstStyle>
            <a:lvl1pPr algn="ctr">
              <a:defRPr sz="1333" b="1">
                <a:solidFill>
                  <a:schemeClr val="tx1"/>
                </a:solidFill>
                <a:latin typeface="Calibri" panose="020F0502020204030204" pitchFamily="34" charset="0"/>
                <a:cs typeface="Calibri" panose="020F0502020204030204" pitchFamily="34" charset="0"/>
              </a:defRPr>
            </a:lvl1pPr>
          </a:lstStyle>
          <a:p>
            <a:fld id="{A2885E78-1F86-4A3D-9EE1-B0103B1CEF15}" type="slidenum">
              <a:rPr lang="en-US" smtClean="0">
                <a:solidFill>
                  <a:srgbClr val="000000"/>
                </a:solidFill>
              </a:rPr>
              <a:pPr/>
              <a:t>‹#›</a:t>
            </a:fld>
            <a:endParaRPr lang="en-US" dirty="0">
              <a:solidFill>
                <a:srgbClr val="000000"/>
              </a:solidFill>
            </a:endParaRPr>
          </a:p>
        </p:txBody>
      </p:sp>
      <p:sp>
        <p:nvSpPr>
          <p:cNvPr id="9" name="Content Placeholder 2">
            <a:extLst>
              <a:ext uri="{FF2B5EF4-FFF2-40B4-BE49-F238E27FC236}">
                <a16:creationId xmlns:a16="http://schemas.microsoft.com/office/drawing/2014/main" id="{195AA176-943E-4F43-9FE3-39E72839D389}"/>
              </a:ext>
            </a:extLst>
          </p:cNvPr>
          <p:cNvSpPr txBox="1">
            <a:spLocks/>
          </p:cNvSpPr>
          <p:nvPr userDrawn="1"/>
        </p:nvSpPr>
        <p:spPr bwMode="gray">
          <a:xfrm>
            <a:off x="670561" y="6356351"/>
            <a:ext cx="3427715" cy="365125"/>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tx1"/>
                </a:solidFill>
                <a:latin typeface="Calibri" panose="020F0502020204030204" pitchFamily="34" charset="0"/>
                <a:cs typeface="Calibri" panose="020F0502020204030204" pitchFamily="34" charset="0"/>
              </a:rPr>
              <a:t>Proprietary and confidential — do not distribute 	</a:t>
            </a:r>
          </a:p>
        </p:txBody>
      </p:sp>
      <p:pic>
        <p:nvPicPr>
          <p:cNvPr id="4" name="Picture 3">
            <a:extLst>
              <a:ext uri="{FF2B5EF4-FFF2-40B4-BE49-F238E27FC236}">
                <a16:creationId xmlns:a16="http://schemas.microsoft.com/office/drawing/2014/main" id="{542AE163-8A1C-9C57-3697-A2E1C4F68B21}"/>
              </a:ext>
            </a:extLst>
          </p:cNvPr>
          <p:cNvPicPr>
            <a:picLocks noChangeAspect="1"/>
          </p:cNvPicPr>
          <p:nvPr userDrawn="1"/>
        </p:nvPicPr>
        <p:blipFill>
          <a:blip r:embed="rId28">
            <a:extLst>
              <a:ext uri="{28A0092B-C50C-407E-A947-70E740481C1C}">
                <a14:useLocalDpi xmlns:a14="http://schemas.microsoft.com/office/drawing/2010/main" val="0"/>
              </a:ext>
            </a:extLst>
          </a:blip>
          <a:srcRect/>
          <a:stretch/>
        </p:blipFill>
        <p:spPr>
          <a:xfrm>
            <a:off x="10975646" y="136524"/>
            <a:ext cx="889551" cy="615428"/>
          </a:xfrm>
          <a:prstGeom prst="rect">
            <a:avLst/>
          </a:prstGeom>
        </p:spPr>
      </p:pic>
    </p:spTree>
    <p:extLst>
      <p:ext uri="{BB962C8B-B14F-4D97-AF65-F5344CB8AC3E}">
        <p14:creationId xmlns:p14="http://schemas.microsoft.com/office/powerpoint/2010/main" val="3595961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p:txStyles>
    <p:titleStyle>
      <a:lvl1pPr algn="l" defTabSz="1219170" rtl="0" eaLnBrk="1" latinLnBrk="0" hangingPunct="1">
        <a:lnSpc>
          <a:spcPct val="90000"/>
        </a:lnSpc>
        <a:spcBef>
          <a:spcPct val="0"/>
        </a:spcBef>
        <a:buNone/>
        <a:defRPr sz="3467" b="0" kern="1200" cap="none" spc="0" baseline="0">
          <a:solidFill>
            <a:schemeClr val="accent5"/>
          </a:solidFill>
          <a:latin typeface="+mn-lt"/>
          <a:ea typeface="+mj-ea"/>
          <a:cs typeface="+mj-cs"/>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b="1" kern="1200">
          <a:solidFill>
            <a:schemeClr val="accent5"/>
          </a:solidFill>
          <a:latin typeface="Calibri" panose="020F0502020204030204" pitchFamily="34" charset="0"/>
          <a:ea typeface="+mn-ea"/>
          <a:cs typeface="Calibri" panose="020F0502020204030204" pitchFamily="34" charset="0"/>
        </a:defRPr>
      </a:lvl1pPr>
      <a:lvl2pPr marL="226478" indent="-226478" algn="l" defTabSz="1219170" rtl="0" eaLnBrk="1" latinLnBrk="0" hangingPunct="1">
        <a:lnSpc>
          <a:spcPct val="100000"/>
        </a:lnSpc>
        <a:spcBef>
          <a:spcPts val="800"/>
        </a:spcBef>
        <a:buFont typeface="Arial" panose="020B0604020202020204" pitchFamily="34" charset="0"/>
        <a:buChar char="•"/>
        <a:defRPr sz="2133" kern="1200">
          <a:solidFill>
            <a:schemeClr val="tx1"/>
          </a:solidFill>
          <a:latin typeface="+mn-lt"/>
          <a:ea typeface="+mn-ea"/>
          <a:cs typeface="+mn-cs"/>
        </a:defRPr>
      </a:lvl2pPr>
      <a:lvl3pPr marL="533387" indent="-228594" algn="l" defTabSz="1219170" rtl="0" eaLnBrk="1" latinLnBrk="0" hangingPunct="1">
        <a:lnSpc>
          <a:spcPct val="100000"/>
        </a:lnSpc>
        <a:spcBef>
          <a:spcPts val="800"/>
        </a:spcBef>
        <a:buFont typeface="Arial" panose="020B0604020202020204" pitchFamily="34" charset="0"/>
        <a:buChar char="–"/>
        <a:defRPr sz="1867" kern="1200">
          <a:solidFill>
            <a:schemeClr val="tx1"/>
          </a:solidFill>
          <a:latin typeface="+mn-lt"/>
          <a:ea typeface="+mn-ea"/>
          <a:cs typeface="+mn-cs"/>
        </a:defRPr>
      </a:lvl3pPr>
      <a:lvl4pPr marL="836063" indent="-226478" algn="l" defTabSz="121917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1142971" indent="-228594" algn="l" defTabSz="121917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D62D93-7E14-42FC-B318-8148A7A9056E}"/>
              </a:ext>
            </a:extLst>
          </p:cNvPr>
          <p:cNvGraphicFramePr>
            <a:graphicFrameLocks noChangeAspect="1"/>
          </p:cNvGraphicFramePr>
          <p:nvPr userDrawn="1">
            <p:custDataLst>
              <p:tags r:id="rId19"/>
            </p:custDataLst>
            <p:extLst>
              <p:ext uri="{D42A27DB-BD31-4B8C-83A1-F6EECF244321}">
                <p14:modId xmlns:p14="http://schemas.microsoft.com/office/powerpoint/2010/main" val="355863267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20" imgW="338" imgH="338" progId="TCLayout.ActiveDocument.1">
                  <p:embed/>
                </p:oleObj>
              </mc:Choice>
              <mc:Fallback>
                <p:oleObj name="think-cell Slide" r:id="rId20" imgW="338" imgH="338" progId="TCLayout.ActiveDocument.1">
                  <p:embed/>
                  <p:pic>
                    <p:nvPicPr>
                      <p:cNvPr id="5" name="Object 4" hidden="1">
                        <a:extLst>
                          <a:ext uri="{FF2B5EF4-FFF2-40B4-BE49-F238E27FC236}">
                            <a16:creationId xmlns:a16="http://schemas.microsoft.com/office/drawing/2014/main" id="{A2D62D93-7E14-42FC-B318-8148A7A9056E}"/>
                          </a:ext>
                        </a:extLst>
                      </p:cNvPr>
                      <p:cNvPicPr/>
                      <p:nvPr/>
                    </p:nvPicPr>
                    <p:blipFill>
                      <a:blip r:embed="rId21"/>
                      <a:stretch>
                        <a:fillRect/>
                      </a:stretch>
                    </p:blipFill>
                    <p:spPr>
                      <a:xfrm>
                        <a:off x="2118" y="2118"/>
                        <a:ext cx="2117" cy="2117"/>
                      </a:xfrm>
                      <a:prstGeom prst="rect">
                        <a:avLst/>
                      </a:prstGeom>
                    </p:spPr>
                  </p:pic>
                </p:oleObj>
              </mc:Fallback>
            </mc:AlternateContent>
          </a:graphicData>
        </a:graphic>
      </p:graphicFrame>
      <p:sp>
        <p:nvSpPr>
          <p:cNvPr id="2" name="Title Placeholder 1"/>
          <p:cNvSpPr>
            <a:spLocks noGrp="1"/>
          </p:cNvSpPr>
          <p:nvPr>
            <p:ph type="title"/>
          </p:nvPr>
        </p:nvSpPr>
        <p:spPr>
          <a:xfrm>
            <a:off x="670560" y="697652"/>
            <a:ext cx="10850880" cy="488705"/>
          </a:xfrm>
          <a:prstGeom prst="rect">
            <a:avLst/>
          </a:prstGeom>
        </p:spPr>
        <p:txBody>
          <a:bodyPr vert="horz" lIns="0" tIns="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670560" y="1463040"/>
            <a:ext cx="10850880" cy="4754880"/>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Content Placeholder 2">
            <a:extLst>
              <a:ext uri="{FF2B5EF4-FFF2-40B4-BE49-F238E27FC236}">
                <a16:creationId xmlns:a16="http://schemas.microsoft.com/office/drawing/2014/main" id="{EE833BDB-AEE9-834D-8A5A-FAC51C9DDC32}"/>
              </a:ext>
            </a:extLst>
          </p:cNvPr>
          <p:cNvSpPr txBox="1">
            <a:spLocks/>
          </p:cNvSpPr>
          <p:nvPr userDrawn="1"/>
        </p:nvSpPr>
        <p:spPr bwMode="gray">
          <a:xfrm>
            <a:off x="326803" y="6295497"/>
            <a:ext cx="342771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933" dirty="0">
                <a:solidFill>
                  <a:schemeClr val="bg1">
                    <a:lumMod val="65000"/>
                  </a:schemeClr>
                </a:solidFill>
                <a:latin typeface="Calibri" panose="020F0502020204030204" pitchFamily="34" charset="0"/>
                <a:cs typeface="Calibri" panose="020F0502020204030204" pitchFamily="34" charset="0"/>
              </a:rPr>
              <a:t>Proprietary and confidential — do not distribute 	</a:t>
            </a:r>
          </a:p>
        </p:txBody>
      </p:sp>
      <p:sp>
        <p:nvSpPr>
          <p:cNvPr id="10" name="Date Placeholder 3">
            <a:extLst>
              <a:ext uri="{FF2B5EF4-FFF2-40B4-BE49-F238E27FC236}">
                <a16:creationId xmlns:a16="http://schemas.microsoft.com/office/drawing/2014/main" id="{5AAA23CF-444E-8B43-81FD-9F7A29460274}"/>
              </a:ext>
            </a:extLst>
          </p:cNvPr>
          <p:cNvSpPr>
            <a:spLocks noGrp="1"/>
          </p:cNvSpPr>
          <p:nvPr>
            <p:ph type="dt" sz="half" idx="2"/>
          </p:nvPr>
        </p:nvSpPr>
        <p:spPr>
          <a:xfrm>
            <a:off x="10098897" y="6356351"/>
            <a:ext cx="1584960" cy="365125"/>
          </a:xfrm>
          <a:prstGeom prst="rect">
            <a:avLst/>
          </a:prstGeom>
        </p:spPr>
        <p:txBody>
          <a:bodyPr vert="horz" lIns="0" tIns="45720" rIns="0" bIns="45720" rtlCol="0" anchor="b" anchorCtr="0"/>
          <a:lstStyle>
            <a:lvl1pPr algn="l">
              <a:defRPr sz="1067">
                <a:solidFill>
                  <a:schemeClr val="bg1">
                    <a:lumMod val="65000"/>
                  </a:schemeClr>
                </a:solidFill>
                <a:latin typeface="Calibri" panose="020F0502020204030204" pitchFamily="34" charset="0"/>
                <a:cs typeface="Calibri" panose="020F0502020204030204" pitchFamily="34" charset="0"/>
              </a:defRPr>
            </a:lvl1pPr>
          </a:lstStyle>
          <a:p>
            <a:fld id="{FBA602C5-A3CE-EE4B-8E72-2CA1CDB16543}" type="datetime4">
              <a:rPr lang="en-US" smtClean="0"/>
              <a:pPr/>
              <a:t>November 25, 2023</a:t>
            </a:fld>
            <a:endParaRPr lang="en-US" dirty="0"/>
          </a:p>
        </p:txBody>
      </p:sp>
      <p:sp>
        <p:nvSpPr>
          <p:cNvPr id="12" name="Slide Number Placeholder 5">
            <a:extLst>
              <a:ext uri="{FF2B5EF4-FFF2-40B4-BE49-F238E27FC236}">
                <a16:creationId xmlns:a16="http://schemas.microsoft.com/office/drawing/2014/main" id="{BE0CB7CA-E571-8348-8A7B-B4EA15FE63C3}"/>
              </a:ext>
            </a:extLst>
          </p:cNvPr>
          <p:cNvSpPr>
            <a:spLocks noGrp="1"/>
          </p:cNvSpPr>
          <p:nvPr>
            <p:ph type="sldNum" sz="quarter" idx="4"/>
          </p:nvPr>
        </p:nvSpPr>
        <p:spPr>
          <a:xfrm>
            <a:off x="11475053" y="6356351"/>
            <a:ext cx="390144" cy="365125"/>
          </a:xfrm>
          <a:prstGeom prst="rect">
            <a:avLst/>
          </a:prstGeom>
        </p:spPr>
        <p:txBody>
          <a:bodyPr vert="horz" lIns="0" tIns="45720" rIns="0" bIns="45720" rtlCol="0" anchor="b" anchorCtr="0"/>
          <a:lstStyle>
            <a:lvl1pPr algn="ctr">
              <a:defRPr sz="1067" b="0">
                <a:solidFill>
                  <a:schemeClr val="tx1"/>
                </a:solidFill>
                <a:latin typeface="Calibri" panose="020F0502020204030204" pitchFamily="34" charset="0"/>
                <a:cs typeface="Calibri" panose="020F0502020204030204" pitchFamily="34" charset="0"/>
              </a:defRPr>
            </a:lvl1pPr>
          </a:lstStyle>
          <a:p>
            <a:fld id="{A2885E78-1F86-4A3D-9EE1-B0103B1CEF15}" type="slidenum">
              <a:rPr lang="en-US" smtClean="0">
                <a:solidFill>
                  <a:srgbClr val="000000"/>
                </a:solidFill>
              </a:rPr>
              <a:pPr/>
              <a:t>‹#›</a:t>
            </a:fld>
            <a:endParaRPr lang="en-US" dirty="0">
              <a:solidFill>
                <a:srgbClr val="000000"/>
              </a:solidFill>
            </a:endParaRPr>
          </a:p>
        </p:txBody>
      </p:sp>
      <p:pic>
        <p:nvPicPr>
          <p:cNvPr id="4" name="Picture 3">
            <a:extLst>
              <a:ext uri="{FF2B5EF4-FFF2-40B4-BE49-F238E27FC236}">
                <a16:creationId xmlns:a16="http://schemas.microsoft.com/office/drawing/2014/main" id="{6DA6D09D-AF6D-D952-E4D1-AE21D535A529}"/>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p:blipFill>
        <p:spPr>
          <a:xfrm>
            <a:off x="10842983" y="256869"/>
            <a:ext cx="840874" cy="581750"/>
          </a:xfrm>
          <a:prstGeom prst="rect">
            <a:avLst/>
          </a:prstGeom>
        </p:spPr>
      </p:pic>
    </p:spTree>
    <p:extLst>
      <p:ext uri="{BB962C8B-B14F-4D97-AF65-F5344CB8AC3E}">
        <p14:creationId xmlns:p14="http://schemas.microsoft.com/office/powerpoint/2010/main" val="4558797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p:txStyles>
    <p:titleStyle>
      <a:lvl1pPr algn="l" defTabSz="914377" rtl="0" eaLnBrk="1" latinLnBrk="0" hangingPunct="1">
        <a:lnSpc>
          <a:spcPct val="90000"/>
        </a:lnSpc>
        <a:spcBef>
          <a:spcPct val="0"/>
        </a:spcBef>
        <a:buNone/>
        <a:defRPr sz="3467" b="0" kern="1200" cap="none" spc="0" baseline="0">
          <a:solidFill>
            <a:schemeClr val="accent5"/>
          </a:solidFill>
          <a:latin typeface="+mn-lt"/>
          <a:ea typeface="+mj-ea"/>
          <a:cs typeface="+mj-cs"/>
        </a:defRPr>
      </a:lvl1pPr>
    </p:titleStyle>
    <p:bodyStyle>
      <a:lvl1pPr marL="0" indent="0" algn="l" defTabSz="914377" rtl="0" eaLnBrk="1" latinLnBrk="0" hangingPunct="1">
        <a:lnSpc>
          <a:spcPct val="100000"/>
        </a:lnSpc>
        <a:spcBef>
          <a:spcPts val="600"/>
        </a:spcBef>
        <a:buFont typeface="Arial" panose="020B0604020202020204" pitchFamily="34" charset="0"/>
        <a:buNone/>
        <a:defRPr sz="2400" b="1" kern="1200">
          <a:solidFill>
            <a:schemeClr val="accent5"/>
          </a:solidFill>
          <a:latin typeface="Calibri" panose="020F0502020204030204" pitchFamily="34" charset="0"/>
          <a:ea typeface="+mn-ea"/>
          <a:cs typeface="Calibri" panose="020F0502020204030204" pitchFamily="34" charset="0"/>
        </a:defRPr>
      </a:lvl1pPr>
      <a:lvl2pPr marL="169858" indent="-169858" algn="l" defTabSz="914377" rtl="0" eaLnBrk="1" latinLnBrk="0" hangingPunct="1">
        <a:lnSpc>
          <a:spcPct val="100000"/>
        </a:lnSpc>
        <a:spcBef>
          <a:spcPts val="600"/>
        </a:spcBef>
        <a:buFont typeface="Arial" panose="020B0604020202020204" pitchFamily="34" charset="0"/>
        <a:buChar char="•"/>
        <a:defRPr sz="2133" kern="1200">
          <a:solidFill>
            <a:schemeClr val="tx1"/>
          </a:solidFill>
          <a:latin typeface="+mn-lt"/>
          <a:ea typeface="+mn-ea"/>
          <a:cs typeface="+mn-cs"/>
        </a:defRPr>
      </a:lvl2pPr>
      <a:lvl3pPr marL="465655" indent="-237061" algn="l" defTabSz="914377" rtl="0" eaLnBrk="1" latinLnBrk="0" hangingPunct="1">
        <a:lnSpc>
          <a:spcPct val="100000"/>
        </a:lnSpc>
        <a:spcBef>
          <a:spcPts val="600"/>
        </a:spcBef>
        <a:buFont typeface="Arial" panose="020B0604020202020204" pitchFamily="34" charset="0"/>
        <a:buChar char="–"/>
        <a:tabLst/>
        <a:defRPr sz="1867" kern="1200">
          <a:solidFill>
            <a:schemeClr val="tx1"/>
          </a:solidFill>
          <a:latin typeface="+mn-lt"/>
          <a:ea typeface="+mn-ea"/>
          <a:cs typeface="+mn-cs"/>
        </a:defRPr>
      </a:lvl3pPr>
      <a:lvl4pPr marL="627047" indent="-169858" algn="l" defTabSz="914377"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857229" indent="-171446" algn="l" defTabSz="914377"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152">
          <p15:clr>
            <a:srgbClr val="F26B43"/>
          </p15:clr>
        </p15:guide>
        <p15:guide id="4" orient="horz" pos="504">
          <p15:clr>
            <a:srgbClr val="F26B43"/>
          </p15:clr>
        </p15:guide>
        <p15:guide id="5" pos="30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EB5A52B-31C1-49D0-87CF-1B88168AB10B}"/>
              </a:ext>
            </a:extLst>
          </p:cNvPr>
          <p:cNvGraphicFramePr>
            <a:graphicFrameLocks noChangeAspect="1"/>
          </p:cNvGraphicFramePr>
          <p:nvPr userDrawn="1">
            <p:custDataLst>
              <p:tags r:id="rId19"/>
            </p:custDataLst>
            <p:extLst>
              <p:ext uri="{D42A27DB-BD31-4B8C-83A1-F6EECF244321}">
                <p14:modId xmlns:p14="http://schemas.microsoft.com/office/powerpoint/2010/main" val="22547827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21" imgW="530" imgH="531" progId="TCLayout.ActiveDocument.1">
                  <p:embed/>
                </p:oleObj>
              </mc:Choice>
              <mc:Fallback>
                <p:oleObj name="think-cell Slide" r:id="rId21" imgW="530" imgH="531" progId="TCLayout.ActiveDocument.1">
                  <p:embed/>
                  <p:pic>
                    <p:nvPicPr>
                      <p:cNvPr id="5" name="Object 4" hidden="1">
                        <a:extLst>
                          <a:ext uri="{FF2B5EF4-FFF2-40B4-BE49-F238E27FC236}">
                            <a16:creationId xmlns:a16="http://schemas.microsoft.com/office/drawing/2014/main" id="{EEB5A52B-31C1-49D0-87CF-1B88168AB10B}"/>
                          </a:ext>
                        </a:extLst>
                      </p:cNvPr>
                      <p:cNvPicPr/>
                      <p:nvPr/>
                    </p:nvPicPr>
                    <p:blipFill>
                      <a:blip r:embed="rId22"/>
                      <a:stretch>
                        <a:fillRect/>
                      </a:stretch>
                    </p:blipFill>
                    <p:spPr>
                      <a:xfrm>
                        <a:off x="2118" y="2118"/>
                        <a:ext cx="2117" cy="211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9C5AEC-BA4A-4324-9288-5E7F590DFD11}"/>
              </a:ext>
            </a:extLst>
          </p:cNvPr>
          <p:cNvSpPr/>
          <p:nvPr userDrawn="1">
            <p:custDataLst>
              <p:tags r:id="rId20"/>
            </p:custDataLst>
          </p:nvPr>
        </p:nvSpPr>
        <p:spPr>
          <a:xfrm>
            <a:off x="0" y="0"/>
            <a:ext cx="211667" cy="2116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467" b="0" i="0" baseline="0" dirty="0">
              <a:latin typeface="Georgia" panose="02040502050405020303" pitchFamily="18" charset="0"/>
              <a:ea typeface="+mj-ea"/>
              <a:cs typeface="+mj-cs"/>
              <a:sym typeface="Georgia" panose="02040502050405020303" pitchFamily="18" charset="0"/>
            </a:endParaRPr>
          </a:p>
        </p:txBody>
      </p:sp>
      <p:sp>
        <p:nvSpPr>
          <p:cNvPr id="2" name="Title Placeholder 1"/>
          <p:cNvSpPr>
            <a:spLocks noGrp="1"/>
          </p:cNvSpPr>
          <p:nvPr>
            <p:ph type="title"/>
          </p:nvPr>
        </p:nvSpPr>
        <p:spPr>
          <a:xfrm>
            <a:off x="670560" y="697652"/>
            <a:ext cx="10850880" cy="488705"/>
          </a:xfrm>
          <a:prstGeom prst="rect">
            <a:avLst/>
          </a:prstGeom>
        </p:spPr>
        <p:txBody>
          <a:bodyPr vert="horz" lIns="0" tIns="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670560" y="1463040"/>
            <a:ext cx="10850880" cy="4754880"/>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Content Placeholder 2">
            <a:extLst>
              <a:ext uri="{FF2B5EF4-FFF2-40B4-BE49-F238E27FC236}">
                <a16:creationId xmlns:a16="http://schemas.microsoft.com/office/drawing/2014/main" id="{EE833BDB-AEE9-834D-8A5A-FAC51C9DDC32}"/>
              </a:ext>
            </a:extLst>
          </p:cNvPr>
          <p:cNvSpPr txBox="1">
            <a:spLocks/>
          </p:cNvSpPr>
          <p:nvPr userDrawn="1"/>
        </p:nvSpPr>
        <p:spPr bwMode="gray">
          <a:xfrm>
            <a:off x="670561" y="6234644"/>
            <a:ext cx="342771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44" algn="ctr"/>
                <a:tab pos="10972526" algn="r"/>
              </a:tabLst>
            </a:pPr>
            <a:r>
              <a:rPr lang="en-US" sz="1333" dirty="0">
                <a:solidFill>
                  <a:schemeClr val="tx1"/>
                </a:solidFill>
                <a:latin typeface="Calibri" panose="020F0502020204030204" pitchFamily="34" charset="0"/>
                <a:cs typeface="Calibri" panose="020F0502020204030204" pitchFamily="34" charset="0"/>
              </a:rPr>
              <a:t>Proprietary and confidential — do not distribute 	</a:t>
            </a:r>
          </a:p>
        </p:txBody>
      </p:sp>
      <p:sp>
        <p:nvSpPr>
          <p:cNvPr id="10" name="Date Placeholder 3">
            <a:extLst>
              <a:ext uri="{FF2B5EF4-FFF2-40B4-BE49-F238E27FC236}">
                <a16:creationId xmlns:a16="http://schemas.microsoft.com/office/drawing/2014/main" id="{5AAA23CF-444E-8B43-81FD-9F7A29460274}"/>
              </a:ext>
            </a:extLst>
          </p:cNvPr>
          <p:cNvSpPr>
            <a:spLocks noGrp="1"/>
          </p:cNvSpPr>
          <p:nvPr>
            <p:ph type="dt" sz="half" idx="2"/>
          </p:nvPr>
        </p:nvSpPr>
        <p:spPr>
          <a:xfrm>
            <a:off x="10098897" y="6356351"/>
            <a:ext cx="1584960" cy="365125"/>
          </a:xfrm>
          <a:prstGeom prst="rect">
            <a:avLst/>
          </a:prstGeom>
        </p:spPr>
        <p:txBody>
          <a:bodyPr vert="horz" lIns="0" tIns="45720" rIns="0" bIns="45720" rtlCol="0" anchor="b" anchorCtr="0"/>
          <a:lstStyle>
            <a:lvl1pPr algn="l">
              <a:defRPr sz="1333">
                <a:solidFill>
                  <a:schemeClr val="tx1"/>
                </a:solidFill>
                <a:latin typeface="Calibri" panose="020F0502020204030204" pitchFamily="34" charset="0"/>
                <a:cs typeface="Calibri" panose="020F0502020204030204" pitchFamily="34" charset="0"/>
              </a:defRPr>
            </a:lvl1p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11" name="Footer Placeholder 4">
            <a:extLst>
              <a:ext uri="{FF2B5EF4-FFF2-40B4-BE49-F238E27FC236}">
                <a16:creationId xmlns:a16="http://schemas.microsoft.com/office/drawing/2014/main" id="{F522F2C1-CE69-224B-BBA7-BA54A65CB45C}"/>
              </a:ext>
            </a:extLst>
          </p:cNvPr>
          <p:cNvSpPr>
            <a:spLocks noGrp="1"/>
          </p:cNvSpPr>
          <p:nvPr>
            <p:ph type="ftr" sz="quarter" idx="3"/>
          </p:nvPr>
        </p:nvSpPr>
        <p:spPr>
          <a:xfrm>
            <a:off x="4019295" y="6356351"/>
            <a:ext cx="5974080" cy="365125"/>
          </a:xfrm>
          <a:prstGeom prst="rect">
            <a:avLst/>
          </a:prstGeom>
        </p:spPr>
        <p:txBody>
          <a:bodyPr vert="horz" lIns="0" tIns="45720" rIns="0" bIns="45720" rtlCol="0" anchor="b" anchorCtr="0"/>
          <a:lstStyle>
            <a:lvl1pPr algn="r">
              <a:defRPr sz="1333">
                <a:solidFill>
                  <a:schemeClr val="tx1"/>
                </a:solidFill>
                <a:latin typeface="Calibri" panose="020F0502020204030204" pitchFamily="34" charset="0"/>
                <a:cs typeface="Calibri" panose="020F0502020204030204" pitchFamily="34" charset="0"/>
              </a:defRPr>
            </a:lvl1pPr>
          </a:lstStyle>
          <a:p>
            <a:r>
              <a:rPr lang="en-US" dirty="0">
                <a:solidFill>
                  <a:srgbClr val="000000"/>
                </a:solidFill>
              </a:rPr>
              <a:t>Enter title via "insert&gt;header and footer&gt;footer" |</a:t>
            </a:r>
          </a:p>
        </p:txBody>
      </p:sp>
      <p:sp>
        <p:nvSpPr>
          <p:cNvPr id="12" name="Slide Number Placeholder 5">
            <a:extLst>
              <a:ext uri="{FF2B5EF4-FFF2-40B4-BE49-F238E27FC236}">
                <a16:creationId xmlns:a16="http://schemas.microsoft.com/office/drawing/2014/main" id="{BE0CB7CA-E571-8348-8A7B-B4EA15FE63C3}"/>
              </a:ext>
            </a:extLst>
          </p:cNvPr>
          <p:cNvSpPr>
            <a:spLocks noGrp="1"/>
          </p:cNvSpPr>
          <p:nvPr>
            <p:ph type="sldNum" sz="quarter" idx="4"/>
          </p:nvPr>
        </p:nvSpPr>
        <p:spPr>
          <a:xfrm>
            <a:off x="11475053" y="6356351"/>
            <a:ext cx="390144" cy="365125"/>
          </a:xfrm>
          <a:prstGeom prst="rect">
            <a:avLst/>
          </a:prstGeom>
        </p:spPr>
        <p:txBody>
          <a:bodyPr vert="horz" lIns="0" tIns="45720" rIns="0" bIns="45720" rtlCol="0" anchor="b" anchorCtr="0"/>
          <a:lstStyle>
            <a:lvl1pPr algn="ctr">
              <a:defRPr sz="1333" b="1">
                <a:solidFill>
                  <a:schemeClr val="tx1"/>
                </a:solidFill>
                <a:latin typeface="Calibri" panose="020F0502020204030204" pitchFamily="34" charset="0"/>
                <a:cs typeface="Calibri" panose="020F0502020204030204" pitchFamily="34" charset="0"/>
              </a:defRPr>
            </a:lvl1p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19603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p:txStyles>
    <p:titleStyle>
      <a:lvl1pPr algn="l" defTabSz="914377" rtl="0" eaLnBrk="1" latinLnBrk="0" hangingPunct="1">
        <a:lnSpc>
          <a:spcPct val="90000"/>
        </a:lnSpc>
        <a:spcBef>
          <a:spcPct val="0"/>
        </a:spcBef>
        <a:buNone/>
        <a:defRPr sz="3467" b="0" kern="1200" cap="none" spc="0" baseline="0">
          <a:solidFill>
            <a:schemeClr val="accent5"/>
          </a:solidFill>
          <a:latin typeface="+mn-lt"/>
          <a:ea typeface="+mj-ea"/>
          <a:cs typeface="+mj-cs"/>
        </a:defRPr>
      </a:lvl1pPr>
    </p:titleStyle>
    <p:bodyStyle>
      <a:lvl1pPr marL="0" indent="0" algn="l" defTabSz="914377" rtl="0" eaLnBrk="1" latinLnBrk="0" hangingPunct="1">
        <a:lnSpc>
          <a:spcPct val="100000"/>
        </a:lnSpc>
        <a:spcBef>
          <a:spcPts val="600"/>
        </a:spcBef>
        <a:buFont typeface="Arial" panose="020B0604020202020204" pitchFamily="34" charset="0"/>
        <a:buNone/>
        <a:defRPr sz="2400" b="1" kern="1200">
          <a:solidFill>
            <a:schemeClr val="accent5"/>
          </a:solidFill>
          <a:latin typeface="Calibri" panose="020F0502020204030204" pitchFamily="34" charset="0"/>
          <a:ea typeface="+mn-ea"/>
          <a:cs typeface="Calibri" panose="020F0502020204030204" pitchFamily="34" charset="0"/>
        </a:defRPr>
      </a:lvl1pPr>
      <a:lvl2pPr marL="169858" indent="-169858" algn="l" defTabSz="914377" rtl="0" eaLnBrk="1" latinLnBrk="0" hangingPunct="1">
        <a:lnSpc>
          <a:spcPct val="100000"/>
        </a:lnSpc>
        <a:spcBef>
          <a:spcPts val="600"/>
        </a:spcBef>
        <a:buFont typeface="Arial" panose="020B0604020202020204" pitchFamily="34" charset="0"/>
        <a:buChar char="•"/>
        <a:defRPr sz="2133" kern="1200">
          <a:solidFill>
            <a:schemeClr val="tx1"/>
          </a:solidFill>
          <a:latin typeface="+mn-lt"/>
          <a:ea typeface="+mn-ea"/>
          <a:cs typeface="+mn-cs"/>
        </a:defRPr>
      </a:lvl2pPr>
      <a:lvl3pPr marL="465655" indent="-237061" algn="l" defTabSz="914377" rtl="0" eaLnBrk="1" latinLnBrk="0" hangingPunct="1">
        <a:lnSpc>
          <a:spcPct val="100000"/>
        </a:lnSpc>
        <a:spcBef>
          <a:spcPts val="600"/>
        </a:spcBef>
        <a:buFont typeface="Arial" panose="020B0604020202020204" pitchFamily="34" charset="0"/>
        <a:buChar char="–"/>
        <a:tabLst/>
        <a:defRPr sz="1867" kern="1200">
          <a:solidFill>
            <a:schemeClr val="tx1"/>
          </a:solidFill>
          <a:latin typeface="+mn-lt"/>
          <a:ea typeface="+mn-ea"/>
          <a:cs typeface="+mn-cs"/>
        </a:defRPr>
      </a:lvl3pPr>
      <a:lvl4pPr marL="627047" indent="-169858" algn="l" defTabSz="914377"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857229" indent="-171446" algn="l" defTabSz="914377"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152">
          <p15:clr>
            <a:srgbClr val="F26B43"/>
          </p15:clr>
        </p15:guide>
        <p15:guide id="4" orient="horz" pos="504">
          <p15:clr>
            <a:srgbClr val="F26B43"/>
          </p15:clr>
        </p15:guide>
        <p15:guide id="5" pos="30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0ED63FC-B270-4125-AFFA-D935CFC840B6}"/>
              </a:ext>
            </a:extLst>
          </p:cNvPr>
          <p:cNvGraphicFramePr>
            <a:graphicFrameLocks noChangeAspect="1"/>
          </p:cNvGraphicFramePr>
          <p:nvPr userDrawn="1">
            <p:custDataLst>
              <p:tags r:id="rId17"/>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19" imgW="530" imgH="531" progId="TCLayout.ActiveDocument.1">
                  <p:embed/>
                </p:oleObj>
              </mc:Choice>
              <mc:Fallback>
                <p:oleObj name="think-cell Slide" r:id="rId19" imgW="530" imgH="531" progId="TCLayout.ActiveDocument.1">
                  <p:embed/>
                  <p:pic>
                    <p:nvPicPr>
                      <p:cNvPr id="5" name="Object 4" hidden="1">
                        <a:extLst>
                          <a:ext uri="{FF2B5EF4-FFF2-40B4-BE49-F238E27FC236}">
                            <a16:creationId xmlns:a16="http://schemas.microsoft.com/office/drawing/2014/main" id="{A0ED63FC-B270-4125-AFFA-D935CFC840B6}"/>
                          </a:ext>
                        </a:extLst>
                      </p:cNvPr>
                      <p:cNvPicPr/>
                      <p:nvPr/>
                    </p:nvPicPr>
                    <p:blipFill>
                      <a:blip r:embed="rId20"/>
                      <a:stretch>
                        <a:fillRect/>
                      </a:stretch>
                    </p:blipFill>
                    <p:spPr>
                      <a:xfrm>
                        <a:off x="1589" y="1589"/>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6838875-EE19-4CC8-AEFD-8A32EACC5B12}"/>
              </a:ext>
            </a:extLst>
          </p:cNvPr>
          <p:cNvSpPr/>
          <p:nvPr userDrawn="1">
            <p:custDataLst>
              <p:tags r:id="rId18"/>
            </p:custDataLst>
          </p:nvPr>
        </p:nvSpPr>
        <p:spPr>
          <a:xfrm>
            <a:off x="1" y="1"/>
            <a:ext cx="158751" cy="1587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467" b="0" i="0" baseline="0" dirty="0">
              <a:latin typeface="Georgia" panose="02040502050405020303" pitchFamily="18" charset="0"/>
              <a:ea typeface="+mj-ea"/>
              <a:cs typeface="+mj-cs"/>
              <a:sym typeface="Georgia" panose="02040502050405020303" pitchFamily="18" charset="0"/>
            </a:endParaRPr>
          </a:p>
        </p:txBody>
      </p:sp>
      <p:sp>
        <p:nvSpPr>
          <p:cNvPr id="2" name="Title Placeholder 1"/>
          <p:cNvSpPr>
            <a:spLocks noGrp="1"/>
          </p:cNvSpPr>
          <p:nvPr>
            <p:ph type="title"/>
          </p:nvPr>
        </p:nvSpPr>
        <p:spPr>
          <a:xfrm>
            <a:off x="670560" y="697653"/>
            <a:ext cx="10850880" cy="488705"/>
          </a:xfrm>
          <a:prstGeom prst="rect">
            <a:avLst/>
          </a:prstGeom>
        </p:spPr>
        <p:txBody>
          <a:bodyPr vert="horz" lIns="0" tIns="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670560" y="1463040"/>
            <a:ext cx="10850880" cy="4754880"/>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Content Placeholder 2">
            <a:extLst>
              <a:ext uri="{FF2B5EF4-FFF2-40B4-BE49-F238E27FC236}">
                <a16:creationId xmlns:a16="http://schemas.microsoft.com/office/drawing/2014/main" id="{EE833BDB-AEE9-834D-8A5A-FAC51C9DDC32}"/>
              </a:ext>
            </a:extLst>
          </p:cNvPr>
          <p:cNvSpPr txBox="1">
            <a:spLocks/>
          </p:cNvSpPr>
          <p:nvPr userDrawn="1"/>
        </p:nvSpPr>
        <p:spPr bwMode="gray">
          <a:xfrm>
            <a:off x="670561" y="6234645"/>
            <a:ext cx="3427715" cy="486833"/>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598004" algn="ctr"/>
                <a:tab pos="10972252" algn="r"/>
              </a:tabLst>
            </a:pPr>
            <a:r>
              <a:rPr lang="en-US" sz="1333" dirty="0">
                <a:solidFill>
                  <a:schemeClr val="tx1"/>
                </a:solidFill>
                <a:latin typeface="Calibri" panose="020F0502020204030204" pitchFamily="34" charset="0"/>
                <a:cs typeface="Calibri" panose="020F0502020204030204" pitchFamily="34" charset="0"/>
              </a:rPr>
              <a:t>Proprietary and confidential — do not distribute 	</a:t>
            </a:r>
          </a:p>
        </p:txBody>
      </p:sp>
      <p:sp>
        <p:nvSpPr>
          <p:cNvPr id="10" name="Date Placeholder 3">
            <a:extLst>
              <a:ext uri="{FF2B5EF4-FFF2-40B4-BE49-F238E27FC236}">
                <a16:creationId xmlns:a16="http://schemas.microsoft.com/office/drawing/2014/main" id="{5AAA23CF-444E-8B43-81FD-9F7A29460274}"/>
              </a:ext>
            </a:extLst>
          </p:cNvPr>
          <p:cNvSpPr>
            <a:spLocks noGrp="1"/>
          </p:cNvSpPr>
          <p:nvPr>
            <p:ph type="dt" sz="half" idx="2"/>
          </p:nvPr>
        </p:nvSpPr>
        <p:spPr>
          <a:xfrm>
            <a:off x="10098897" y="6356352"/>
            <a:ext cx="1584960" cy="365125"/>
          </a:xfrm>
          <a:prstGeom prst="rect">
            <a:avLst/>
          </a:prstGeom>
        </p:spPr>
        <p:txBody>
          <a:bodyPr vert="horz" lIns="0" tIns="45720" rIns="0" bIns="45720" rtlCol="0" anchor="b" anchorCtr="0"/>
          <a:lstStyle>
            <a:lvl1pPr algn="l">
              <a:defRPr sz="1333">
                <a:solidFill>
                  <a:schemeClr val="tx1"/>
                </a:solidFill>
                <a:latin typeface="Calibri" panose="020F0502020204030204" pitchFamily="34" charset="0"/>
                <a:cs typeface="Calibri" panose="020F0502020204030204" pitchFamily="34" charset="0"/>
              </a:defRPr>
            </a:lvl1pPr>
          </a:lstStyle>
          <a:p>
            <a:fld id="{FBA602C5-A3CE-EE4B-8E72-2CA1CDB16543}" type="datetime4">
              <a:rPr lang="en-US" smtClean="0">
                <a:solidFill>
                  <a:srgbClr val="000000"/>
                </a:solidFill>
              </a:rPr>
              <a:t>November 25, 2023</a:t>
            </a:fld>
            <a:endParaRPr lang="en-US" dirty="0">
              <a:solidFill>
                <a:srgbClr val="000000"/>
              </a:solidFill>
            </a:endParaRPr>
          </a:p>
        </p:txBody>
      </p:sp>
      <p:sp>
        <p:nvSpPr>
          <p:cNvPr id="11" name="Footer Placeholder 4">
            <a:extLst>
              <a:ext uri="{FF2B5EF4-FFF2-40B4-BE49-F238E27FC236}">
                <a16:creationId xmlns:a16="http://schemas.microsoft.com/office/drawing/2014/main" id="{F522F2C1-CE69-224B-BBA7-BA54A65CB45C}"/>
              </a:ext>
            </a:extLst>
          </p:cNvPr>
          <p:cNvSpPr>
            <a:spLocks noGrp="1"/>
          </p:cNvSpPr>
          <p:nvPr>
            <p:ph type="ftr" sz="quarter" idx="3"/>
          </p:nvPr>
        </p:nvSpPr>
        <p:spPr>
          <a:xfrm>
            <a:off x="4019295" y="6356352"/>
            <a:ext cx="5974080" cy="365125"/>
          </a:xfrm>
          <a:prstGeom prst="rect">
            <a:avLst/>
          </a:prstGeom>
        </p:spPr>
        <p:txBody>
          <a:bodyPr vert="horz" lIns="0" tIns="45720" rIns="0" bIns="45720" rtlCol="0" anchor="b" anchorCtr="0"/>
          <a:lstStyle>
            <a:lvl1pPr algn="r">
              <a:defRPr sz="1333">
                <a:solidFill>
                  <a:schemeClr val="tx1"/>
                </a:solidFill>
                <a:latin typeface="Calibri" panose="020F0502020204030204" pitchFamily="34" charset="0"/>
                <a:cs typeface="Calibri" panose="020F0502020204030204" pitchFamily="34" charset="0"/>
              </a:defRPr>
            </a:lvl1pPr>
          </a:lstStyle>
          <a:p>
            <a:r>
              <a:rPr lang="en-US" dirty="0">
                <a:solidFill>
                  <a:srgbClr val="000000"/>
                </a:solidFill>
              </a:rPr>
              <a:t>Enter title via "insert&gt;header and footer&gt;footer" |</a:t>
            </a:r>
          </a:p>
        </p:txBody>
      </p:sp>
      <p:sp>
        <p:nvSpPr>
          <p:cNvPr id="12" name="Slide Number Placeholder 5">
            <a:extLst>
              <a:ext uri="{FF2B5EF4-FFF2-40B4-BE49-F238E27FC236}">
                <a16:creationId xmlns:a16="http://schemas.microsoft.com/office/drawing/2014/main" id="{BE0CB7CA-E571-8348-8A7B-B4EA15FE63C3}"/>
              </a:ext>
            </a:extLst>
          </p:cNvPr>
          <p:cNvSpPr>
            <a:spLocks noGrp="1"/>
          </p:cNvSpPr>
          <p:nvPr>
            <p:ph type="sldNum" sz="quarter" idx="4"/>
          </p:nvPr>
        </p:nvSpPr>
        <p:spPr>
          <a:xfrm>
            <a:off x="11475053" y="6356352"/>
            <a:ext cx="390144" cy="365125"/>
          </a:xfrm>
          <a:prstGeom prst="rect">
            <a:avLst/>
          </a:prstGeom>
        </p:spPr>
        <p:txBody>
          <a:bodyPr vert="horz" lIns="0" tIns="45720" rIns="0" bIns="45720" rtlCol="0" anchor="b" anchorCtr="0"/>
          <a:lstStyle>
            <a:lvl1pPr algn="ctr">
              <a:defRPr sz="1333" b="1">
                <a:solidFill>
                  <a:schemeClr val="tx1"/>
                </a:solidFill>
                <a:latin typeface="Calibri" panose="020F0502020204030204" pitchFamily="34" charset="0"/>
                <a:cs typeface="Calibri" panose="020F0502020204030204" pitchFamily="34" charset="0"/>
              </a:defRPr>
            </a:lvl1pPr>
          </a:lstStyle>
          <a:p>
            <a:fld id="{A2885E78-1F86-4A3D-9EE1-B0103B1CEF15}"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9540369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6" r:id="rId14"/>
    <p:sldLayoutId id="2147483737" r:id="rId15"/>
  </p:sldLayoutIdLst>
  <p:hf hdr="0"/>
  <p:txStyles>
    <p:titleStyle>
      <a:lvl1pPr algn="l" defTabSz="914354" rtl="0" eaLnBrk="1" latinLnBrk="0" hangingPunct="1">
        <a:lnSpc>
          <a:spcPct val="90000"/>
        </a:lnSpc>
        <a:spcBef>
          <a:spcPct val="0"/>
        </a:spcBef>
        <a:buNone/>
        <a:defRPr sz="3467" b="0" kern="1200" cap="none" spc="0" baseline="0">
          <a:solidFill>
            <a:schemeClr val="accent5"/>
          </a:solidFill>
          <a:latin typeface="+mn-lt"/>
          <a:ea typeface="+mj-ea"/>
          <a:cs typeface="+mj-cs"/>
        </a:defRPr>
      </a:lvl1pPr>
    </p:titleStyle>
    <p:bodyStyle>
      <a:lvl1pPr marL="0" indent="0" algn="l" defTabSz="914354" rtl="0" eaLnBrk="1" latinLnBrk="0" hangingPunct="1">
        <a:lnSpc>
          <a:spcPct val="100000"/>
        </a:lnSpc>
        <a:spcBef>
          <a:spcPts val="600"/>
        </a:spcBef>
        <a:buFont typeface="Arial" panose="020B0604020202020204" pitchFamily="34" charset="0"/>
        <a:buNone/>
        <a:defRPr sz="2400" b="1" kern="1200">
          <a:solidFill>
            <a:schemeClr val="accent5"/>
          </a:solidFill>
          <a:latin typeface="Calibri" panose="020F0502020204030204" pitchFamily="34" charset="0"/>
          <a:ea typeface="+mn-ea"/>
          <a:cs typeface="Calibri" panose="020F0502020204030204" pitchFamily="34" charset="0"/>
        </a:defRPr>
      </a:lvl1pPr>
      <a:lvl2pPr marL="169854" indent="-169854" algn="l" defTabSz="914354" rtl="0" eaLnBrk="1" latinLnBrk="0" hangingPunct="1">
        <a:lnSpc>
          <a:spcPct val="100000"/>
        </a:lnSpc>
        <a:spcBef>
          <a:spcPts val="600"/>
        </a:spcBef>
        <a:buFont typeface="Arial" panose="020B0604020202020204" pitchFamily="34" charset="0"/>
        <a:buChar char="•"/>
        <a:defRPr sz="2133" kern="1200">
          <a:solidFill>
            <a:schemeClr val="tx1"/>
          </a:solidFill>
          <a:latin typeface="+mn-lt"/>
          <a:ea typeface="+mn-ea"/>
          <a:cs typeface="+mn-cs"/>
        </a:defRPr>
      </a:lvl2pPr>
      <a:lvl3pPr marL="465643" indent="-237055" algn="l" defTabSz="914354" rtl="0" eaLnBrk="1" latinLnBrk="0" hangingPunct="1">
        <a:lnSpc>
          <a:spcPct val="100000"/>
        </a:lnSpc>
        <a:spcBef>
          <a:spcPts val="600"/>
        </a:spcBef>
        <a:buFont typeface="Arial" panose="020B0604020202020204" pitchFamily="34" charset="0"/>
        <a:buChar char="–"/>
        <a:tabLst/>
        <a:defRPr sz="1867" kern="1200">
          <a:solidFill>
            <a:schemeClr val="tx1"/>
          </a:solidFill>
          <a:latin typeface="+mn-lt"/>
          <a:ea typeface="+mn-ea"/>
          <a:cs typeface="+mn-cs"/>
        </a:defRPr>
      </a:lvl3pPr>
      <a:lvl4pPr marL="627031" indent="-169854" algn="l" defTabSz="914354"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857208" indent="-171442" algn="l" defTabSz="914354"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152">
          <p15:clr>
            <a:srgbClr val="F26B43"/>
          </p15:clr>
        </p15:guide>
        <p15:guide id="4" orient="horz" pos="504">
          <p15:clr>
            <a:srgbClr val="F26B43"/>
          </p15:clr>
        </p15:guide>
        <p15:guide id="5" pos="30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nicef.org/media/files/Final_Diarrhoea_Report_October_2009_final.pdf"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ncbi.nlm.nih.gov/books/NBK219100/" TargetMode="External"/><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err="1"/>
              <a:t>Similac</a:t>
            </a:r>
            <a:r>
              <a:rPr lang="en-US" sz="5400" b="1" dirty="0"/>
              <a:t> </a:t>
            </a:r>
            <a:r>
              <a:rPr lang="en-US" sz="5400" b="1" dirty="0" err="1"/>
              <a:t>Isomil</a:t>
            </a:r>
            <a:br>
              <a:rPr lang="en-US" dirty="0"/>
            </a:br>
            <a:r>
              <a:rPr lang="en-US" sz="2800" dirty="0"/>
              <a:t>Scientific &amp; Medical Affairs, ANI</a:t>
            </a:r>
            <a:endParaRPr lang="en-US" dirty="0"/>
          </a:p>
        </p:txBody>
      </p:sp>
      <p:sp>
        <p:nvSpPr>
          <p:cNvPr id="3" name="Subtitle 2">
            <a:extLst>
              <a:ext uri="{FF2B5EF4-FFF2-40B4-BE49-F238E27FC236}">
                <a16:creationId xmlns:a16="http://schemas.microsoft.com/office/drawing/2014/main" id="{6BD8C9C1-DAEF-458C-B9AC-FA76A489FD3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ACD9AEE-4FA3-4BD6-8D48-790B916F37B5}"/>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21428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prstGeom prst="rect">
            <a:avLst/>
          </a:prstGeom>
        </p:spPr>
        <p:txBody>
          <a:bodyPr/>
          <a:lstStyle/>
          <a:p>
            <a:fld id="{959112CF-2E3F-4CD8-B46C-6ABEE50BA748}" type="slidenum">
              <a:rPr lang="en-US" smtClean="0"/>
              <a:t>10</a:t>
            </a:fld>
            <a:endParaRPr lang="en-US"/>
          </a:p>
        </p:txBody>
      </p:sp>
      <p:sp>
        <p:nvSpPr>
          <p:cNvPr id="2" name="Title 1"/>
          <p:cNvSpPr>
            <a:spLocks noGrp="1"/>
          </p:cNvSpPr>
          <p:nvPr>
            <p:ph type="title" idx="4294967295"/>
          </p:nvPr>
        </p:nvSpPr>
        <p:spPr>
          <a:xfrm>
            <a:off x="1524000" y="4763"/>
            <a:ext cx="8229600" cy="1143000"/>
          </a:xfrm>
        </p:spPr>
        <p:txBody>
          <a:bodyPr anchor="ctr"/>
          <a:lstStyle/>
          <a:p>
            <a:r>
              <a:rPr lang="en-US" sz="2400" b="1" dirty="0">
                <a:solidFill>
                  <a:srgbClr val="FF0000"/>
                </a:solidFill>
              </a:rPr>
              <a:t>Understanding lactose digestion and metabolism</a:t>
            </a:r>
            <a:endParaRPr lang="en-IN" sz="2400" b="1" dirty="0">
              <a:solidFill>
                <a:srgbClr val="FF000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908720"/>
            <a:ext cx="584835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p:cNvSpPr txBox="1">
            <a:spLocks noChangeArrowheads="1"/>
          </p:cNvSpPr>
          <p:nvPr/>
        </p:nvSpPr>
        <p:spPr bwMode="auto">
          <a:xfrm>
            <a:off x="7608169" y="1571005"/>
            <a:ext cx="278684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IN" sz="2400" dirty="0">
                <a:latin typeface="Cambria" pitchFamily="18" charset="0"/>
              </a:rPr>
              <a:t>Lactase is present on the </a:t>
            </a:r>
            <a:r>
              <a:rPr lang="en-IN" sz="2400" b="1" dirty="0">
                <a:latin typeface="Cambria" pitchFamily="18" charset="0"/>
              </a:rPr>
              <a:t>apical surface </a:t>
            </a:r>
            <a:r>
              <a:rPr lang="en-IN" sz="2400" dirty="0">
                <a:latin typeface="Cambria" pitchFamily="18" charset="0"/>
              </a:rPr>
              <a:t>of intestinal cells </a:t>
            </a:r>
          </a:p>
          <a:p>
            <a:pPr algn="just" eaLnBrk="1" hangingPunct="1"/>
            <a:endParaRPr lang="en-IN" sz="2400" dirty="0">
              <a:latin typeface="Cambria" pitchFamily="18" charset="0"/>
            </a:endParaRPr>
          </a:p>
        </p:txBody>
      </p:sp>
      <p:sp>
        <p:nvSpPr>
          <p:cNvPr id="6" name="Rectangle 5"/>
          <p:cNvSpPr/>
          <p:nvPr/>
        </p:nvSpPr>
        <p:spPr>
          <a:xfrm>
            <a:off x="1660859" y="5899150"/>
            <a:ext cx="8781091" cy="400110"/>
          </a:xfrm>
          <a:prstGeom prst="rect">
            <a:avLst/>
          </a:prstGeom>
        </p:spPr>
        <p:txBody>
          <a:bodyPr wrap="square">
            <a:spAutoFit/>
          </a:bodyPr>
          <a:lstStyle/>
          <a:p>
            <a:pPr algn="r"/>
            <a:r>
              <a:rPr lang="en-US" sz="1000" i="1" dirty="0" err="1"/>
              <a:t>Heyman</a:t>
            </a:r>
            <a:r>
              <a:rPr lang="en-US" sz="1000" i="1" dirty="0"/>
              <a:t> M. PEDIATRICS 2006; Volume 118, Number 3,Hyams et al. The Journal Of Pediatrics 1981; 99: 916-918Lomer et al. Aliment </a:t>
            </a:r>
            <a:r>
              <a:rPr lang="en-US" sz="1000" i="1" dirty="0" err="1"/>
              <a:t>Pharmacol</a:t>
            </a:r>
            <a:r>
              <a:rPr lang="en-US" sz="1000" i="1" dirty="0"/>
              <a:t> </a:t>
            </a:r>
            <a:r>
              <a:rPr lang="en-US" sz="1000" i="1" dirty="0" err="1"/>
              <a:t>Ther</a:t>
            </a:r>
            <a:r>
              <a:rPr lang="en-US" sz="1000" i="1" dirty="0"/>
              <a:t> 27, 93–103</a:t>
            </a:r>
          </a:p>
        </p:txBody>
      </p:sp>
    </p:spTree>
    <p:extLst>
      <p:ext uri="{BB962C8B-B14F-4D97-AF65-F5344CB8AC3E}">
        <p14:creationId xmlns:p14="http://schemas.microsoft.com/office/powerpoint/2010/main" val="219017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dirty="0"/>
              <a:t>Abbott Confidential, For training purpose only</a:t>
            </a:r>
          </a:p>
        </p:txBody>
      </p:sp>
      <p:sp>
        <p:nvSpPr>
          <p:cNvPr id="3" name="Slide Number Placeholder 2"/>
          <p:cNvSpPr>
            <a:spLocks noGrp="1"/>
          </p:cNvSpPr>
          <p:nvPr>
            <p:ph type="sldNum" sz="quarter" idx="12"/>
          </p:nvPr>
        </p:nvSpPr>
        <p:spPr>
          <a:prstGeom prst="rect">
            <a:avLst/>
          </a:prstGeom>
        </p:spPr>
        <p:txBody>
          <a:bodyPr/>
          <a:lstStyle/>
          <a:p>
            <a:pPr>
              <a:defRPr/>
            </a:pPr>
            <a:fld id="{6A4CEBEC-2832-4872-B8AE-FCC8354F637F}" type="slidenum">
              <a:rPr lang="en-US" smtClean="0"/>
              <a:pPr>
                <a:defRPr/>
              </a:pPr>
              <a:t>11</a:t>
            </a:fld>
            <a:endParaRPr lang="en-US"/>
          </a:p>
        </p:txBody>
      </p:sp>
      <p:sp>
        <p:nvSpPr>
          <p:cNvPr id="39938" name="Title 1"/>
          <p:cNvSpPr>
            <a:spLocks noGrp="1"/>
          </p:cNvSpPr>
          <p:nvPr>
            <p:ph type="title" idx="4294967295"/>
          </p:nvPr>
        </p:nvSpPr>
        <p:spPr>
          <a:xfrm>
            <a:off x="1674165" y="110561"/>
            <a:ext cx="8229600" cy="1143000"/>
          </a:xfrm>
        </p:spPr>
        <p:txBody>
          <a:bodyPr anchor="ctr"/>
          <a:lstStyle/>
          <a:p>
            <a:pPr eaLnBrk="1" hangingPunct="1"/>
            <a:r>
              <a:rPr lang="en-US" sz="2800" b="1" dirty="0">
                <a:solidFill>
                  <a:srgbClr val="FF0000"/>
                </a:solidFill>
              </a:rPr>
              <a:t>Lactase deficiency- Clinical presentation</a:t>
            </a:r>
            <a:endParaRPr lang="en-IN" sz="2800" b="1" dirty="0">
              <a:solidFill>
                <a:srgbClr val="FF0000"/>
              </a:solidFill>
            </a:endParaRPr>
          </a:p>
        </p:txBody>
      </p:sp>
      <p:sp>
        <p:nvSpPr>
          <p:cNvPr id="39939" name="Content Placeholder 2"/>
          <p:cNvSpPr>
            <a:spLocks noGrp="1"/>
          </p:cNvSpPr>
          <p:nvPr>
            <p:ph idx="4294967295"/>
          </p:nvPr>
        </p:nvSpPr>
        <p:spPr>
          <a:xfrm>
            <a:off x="685800" y="1024679"/>
            <a:ext cx="11068050" cy="5145088"/>
          </a:xfrm>
        </p:spPr>
        <p:txBody>
          <a:bodyPr>
            <a:normAutofit/>
          </a:bodyPr>
          <a:lstStyle/>
          <a:p>
            <a:pPr algn="just">
              <a:lnSpc>
                <a:spcPct val="150000"/>
              </a:lnSpc>
            </a:pPr>
            <a:endParaRPr lang="en-US" sz="2000" dirty="0"/>
          </a:p>
          <a:p>
            <a:pPr algn="just">
              <a:lnSpc>
                <a:spcPct val="150000"/>
              </a:lnSpc>
            </a:pPr>
            <a:r>
              <a:rPr lang="en-IN" sz="2000" dirty="0"/>
              <a:t>The term lactose intolerance refers to “the symptoms experienced when the dose of lactose exceeds the digestive capacity of intestinal lactase.”</a:t>
            </a:r>
          </a:p>
          <a:p>
            <a:pPr>
              <a:lnSpc>
                <a:spcPct val="150000"/>
              </a:lnSpc>
            </a:pPr>
            <a:r>
              <a:rPr lang="en-US" sz="2000" dirty="0"/>
              <a:t>Symptoms varies with: amount of lactose ingested, degree of lactase deficiency and form of food substance in which lactose is consumed</a:t>
            </a:r>
          </a:p>
          <a:p>
            <a:pPr algn="just">
              <a:lnSpc>
                <a:spcPct val="150000"/>
              </a:lnSpc>
            </a:pPr>
            <a:r>
              <a:rPr lang="en-IN" sz="2000" dirty="0"/>
              <a:t>For effective utilization of lactose without symptoms of intolerance, only 50% of lactase activity is necessary</a:t>
            </a:r>
          </a:p>
          <a:p>
            <a:pPr algn="just">
              <a:lnSpc>
                <a:spcPct val="150000"/>
              </a:lnSpc>
            </a:pPr>
            <a:endParaRPr lang="en-IN" sz="2000" dirty="0"/>
          </a:p>
        </p:txBody>
      </p:sp>
      <p:sp>
        <p:nvSpPr>
          <p:cNvPr id="7" name="Rectangle 6"/>
          <p:cNvSpPr/>
          <p:nvPr/>
        </p:nvSpPr>
        <p:spPr>
          <a:xfrm>
            <a:off x="1491259" y="5893728"/>
            <a:ext cx="8781091" cy="400110"/>
          </a:xfrm>
          <a:prstGeom prst="rect">
            <a:avLst/>
          </a:prstGeom>
        </p:spPr>
        <p:txBody>
          <a:bodyPr wrap="square">
            <a:spAutoFit/>
          </a:bodyPr>
          <a:lstStyle/>
          <a:p>
            <a:pPr algn="r"/>
            <a:r>
              <a:rPr lang="en-US" sz="1000" i="1" dirty="0" err="1"/>
              <a:t>Heyman</a:t>
            </a:r>
            <a:r>
              <a:rPr lang="en-US" sz="1000" i="1" dirty="0"/>
              <a:t> M. PEDIATRICS 2006; Volume 118, Number 3,Hyams et al. The Journal Of Pediatrics 1981; 99: 916-918Lomer et al. Aliment </a:t>
            </a:r>
            <a:r>
              <a:rPr lang="en-US" sz="1000" i="1" dirty="0" err="1"/>
              <a:t>Pharmacol</a:t>
            </a:r>
            <a:r>
              <a:rPr lang="en-US" sz="1000" i="1" dirty="0"/>
              <a:t> </a:t>
            </a:r>
            <a:r>
              <a:rPr lang="en-US" sz="1000" i="1" dirty="0" err="1"/>
              <a:t>Ther</a:t>
            </a:r>
            <a:r>
              <a:rPr lang="en-US" sz="1000" i="1" dirty="0"/>
              <a:t> 27, 93–103</a:t>
            </a:r>
          </a:p>
        </p:txBody>
      </p:sp>
    </p:spTree>
    <p:extLst>
      <p:ext uri="{BB962C8B-B14F-4D97-AF65-F5344CB8AC3E}">
        <p14:creationId xmlns:p14="http://schemas.microsoft.com/office/powerpoint/2010/main" val="161072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sz="1100" dirty="0"/>
              <a:t>Abbott Confidential, For training purpose only</a:t>
            </a:r>
          </a:p>
        </p:txBody>
      </p:sp>
      <p:sp>
        <p:nvSpPr>
          <p:cNvPr id="3" name="Slide Number Placeholder 2"/>
          <p:cNvSpPr>
            <a:spLocks noGrp="1"/>
          </p:cNvSpPr>
          <p:nvPr>
            <p:ph type="sldNum" sz="quarter" idx="12"/>
          </p:nvPr>
        </p:nvSpPr>
        <p:spPr>
          <a:prstGeom prst="rect">
            <a:avLst/>
          </a:prstGeom>
        </p:spPr>
        <p:txBody>
          <a:bodyPr/>
          <a:lstStyle/>
          <a:p>
            <a:pPr>
              <a:defRPr/>
            </a:pPr>
            <a:fld id="{6A4CEBEC-2832-4872-B8AE-FCC8354F637F}" type="slidenum">
              <a:rPr lang="en-US" smtClean="0"/>
              <a:pPr>
                <a:defRPr/>
              </a:pPr>
              <a:t>12</a:t>
            </a:fld>
            <a:endParaRPr lang="en-US"/>
          </a:p>
        </p:txBody>
      </p:sp>
      <p:sp>
        <p:nvSpPr>
          <p:cNvPr id="40962" name="Title 1"/>
          <p:cNvSpPr>
            <a:spLocks noGrp="1"/>
          </p:cNvSpPr>
          <p:nvPr>
            <p:ph type="title" idx="4294967295"/>
          </p:nvPr>
        </p:nvSpPr>
        <p:spPr>
          <a:xfrm>
            <a:off x="1700721" y="116733"/>
            <a:ext cx="8229600" cy="1143000"/>
          </a:xfrm>
        </p:spPr>
        <p:txBody>
          <a:bodyPr anchor="ctr"/>
          <a:lstStyle/>
          <a:p>
            <a:pPr eaLnBrk="1" hangingPunct="1"/>
            <a:r>
              <a:rPr lang="en-US" b="1" dirty="0">
                <a:solidFill>
                  <a:srgbClr val="FF0000"/>
                </a:solidFill>
              </a:rPr>
              <a:t>Lactose intolerance </a:t>
            </a:r>
            <a:endParaRPr lang="en-IN" b="1" dirty="0">
              <a:solidFill>
                <a:srgbClr val="FF0000"/>
              </a:solidFill>
            </a:endParaRP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524000"/>
            <a:ext cx="5154612" cy="43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3"/>
          <p:cNvSpPr txBox="1">
            <a:spLocks noChangeArrowheads="1"/>
          </p:cNvSpPr>
          <p:nvPr/>
        </p:nvSpPr>
        <p:spPr bwMode="auto">
          <a:xfrm>
            <a:off x="6858001" y="1556596"/>
            <a:ext cx="3352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defRPr/>
            </a:pPr>
            <a:r>
              <a:rPr lang="en-IN" dirty="0">
                <a:latin typeface="Cambria" pitchFamily="18" charset="0"/>
              </a:rPr>
              <a:t>Malabsorbed lactose generates; </a:t>
            </a:r>
          </a:p>
          <a:p>
            <a:pPr algn="just" eaLnBrk="1" hangingPunct="1">
              <a:defRPr/>
            </a:pPr>
            <a:endParaRPr lang="en-IN" dirty="0">
              <a:latin typeface="Cambria" pitchFamily="18" charset="0"/>
            </a:endParaRPr>
          </a:p>
          <a:p>
            <a:pPr marL="285750" indent="-285750" algn="just" eaLnBrk="1" hangingPunct="1">
              <a:buFont typeface="Arial" pitchFamily="34" charset="0"/>
              <a:buChar char="•"/>
              <a:defRPr/>
            </a:pPr>
            <a:r>
              <a:rPr lang="en-IN" dirty="0">
                <a:latin typeface="Cambria" pitchFamily="18" charset="0"/>
              </a:rPr>
              <a:t>An osmotic load- loose stool. </a:t>
            </a:r>
          </a:p>
          <a:p>
            <a:pPr algn="just" eaLnBrk="1" hangingPunct="1">
              <a:defRPr/>
            </a:pPr>
            <a:endParaRPr lang="en-IN" dirty="0">
              <a:latin typeface="Cambria" pitchFamily="18" charset="0"/>
            </a:endParaRPr>
          </a:p>
          <a:p>
            <a:pPr marL="285750" indent="-285750" algn="just" eaLnBrk="1" hangingPunct="1">
              <a:buFont typeface="Arial" pitchFamily="34" charset="0"/>
              <a:buChar char="•"/>
              <a:defRPr/>
            </a:pPr>
            <a:r>
              <a:rPr lang="en-IN" dirty="0">
                <a:latin typeface="Cambria" pitchFamily="18" charset="0"/>
              </a:rPr>
              <a:t>Production of fatty acids and gases causing flatulence, intestinal </a:t>
            </a:r>
            <a:r>
              <a:rPr lang="en-IN" dirty="0" err="1">
                <a:latin typeface="Cambria" pitchFamily="18" charset="0"/>
              </a:rPr>
              <a:t>distention</a:t>
            </a:r>
            <a:r>
              <a:rPr lang="en-IN" dirty="0">
                <a:latin typeface="Cambria" pitchFamily="18" charset="0"/>
              </a:rPr>
              <a:t> and abdominal cramping</a:t>
            </a:r>
          </a:p>
          <a:p>
            <a:pPr algn="just" eaLnBrk="1" hangingPunct="1">
              <a:defRPr/>
            </a:pPr>
            <a:endParaRPr lang="en-US" dirty="0">
              <a:latin typeface="Cambria" pitchFamily="18" charset="0"/>
            </a:endParaRPr>
          </a:p>
          <a:p>
            <a:pPr algn="just" eaLnBrk="1" hangingPunct="1">
              <a:defRPr/>
            </a:pPr>
            <a:endParaRPr lang="en-IN" dirty="0">
              <a:latin typeface="Cambria" pitchFamily="18" charset="0"/>
            </a:endParaRPr>
          </a:p>
        </p:txBody>
      </p:sp>
      <p:sp>
        <p:nvSpPr>
          <p:cNvPr id="9" name="Rectangle 8"/>
          <p:cNvSpPr/>
          <p:nvPr/>
        </p:nvSpPr>
        <p:spPr>
          <a:xfrm>
            <a:off x="1495504" y="5959789"/>
            <a:ext cx="8781091" cy="400110"/>
          </a:xfrm>
          <a:prstGeom prst="rect">
            <a:avLst/>
          </a:prstGeom>
        </p:spPr>
        <p:txBody>
          <a:bodyPr wrap="square">
            <a:spAutoFit/>
          </a:bodyPr>
          <a:lstStyle/>
          <a:p>
            <a:pPr algn="r"/>
            <a:r>
              <a:rPr lang="en-US" sz="1000" i="1" dirty="0" err="1"/>
              <a:t>Heyman</a:t>
            </a:r>
            <a:r>
              <a:rPr lang="en-US" sz="1000" i="1" dirty="0"/>
              <a:t> M. PEDIATRICS 2006; Volume 118, Number 3,Hyams et al. The Journal Of Pediatrics 1981; 99: 916-918Lomer et al. Aliment </a:t>
            </a:r>
            <a:r>
              <a:rPr lang="en-US" sz="1000" i="1" dirty="0" err="1"/>
              <a:t>Pharmacol</a:t>
            </a:r>
            <a:r>
              <a:rPr lang="en-US" sz="1000" i="1" dirty="0"/>
              <a:t> </a:t>
            </a:r>
            <a:r>
              <a:rPr lang="en-US" sz="1000" i="1" dirty="0" err="1"/>
              <a:t>Ther</a:t>
            </a:r>
            <a:r>
              <a:rPr lang="en-US" sz="1000" i="1" dirty="0"/>
              <a:t> 27, 93–103</a:t>
            </a:r>
          </a:p>
        </p:txBody>
      </p:sp>
    </p:spTree>
    <p:extLst>
      <p:ext uri="{BB962C8B-B14F-4D97-AF65-F5344CB8AC3E}">
        <p14:creationId xmlns:p14="http://schemas.microsoft.com/office/powerpoint/2010/main" val="234272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sz="1100" dirty="0"/>
              <a:t>Abbott Confidential, For training purpose only</a:t>
            </a:r>
          </a:p>
        </p:txBody>
      </p:sp>
      <p:sp>
        <p:nvSpPr>
          <p:cNvPr id="4" name="Slide Number Placeholder 3"/>
          <p:cNvSpPr>
            <a:spLocks noGrp="1"/>
          </p:cNvSpPr>
          <p:nvPr>
            <p:ph type="sldNum" sz="quarter" idx="12"/>
          </p:nvPr>
        </p:nvSpPr>
        <p:spPr>
          <a:prstGeom prst="rect">
            <a:avLst/>
          </a:prstGeom>
        </p:spPr>
        <p:txBody>
          <a:bodyPr/>
          <a:lstStyle/>
          <a:p>
            <a:pPr>
              <a:defRPr/>
            </a:pPr>
            <a:fld id="{6A4CEBEC-2832-4872-B8AE-FCC8354F637F}" type="slidenum">
              <a:rPr lang="en-US" smtClean="0"/>
              <a:pPr>
                <a:defRPr/>
              </a:pPr>
              <a:t>13</a:t>
            </a:fld>
            <a:endParaRPr lang="en-US"/>
          </a:p>
        </p:txBody>
      </p:sp>
      <p:sp>
        <p:nvSpPr>
          <p:cNvPr id="41986" name="Title 1"/>
          <p:cNvSpPr>
            <a:spLocks noGrp="1"/>
          </p:cNvSpPr>
          <p:nvPr>
            <p:ph type="title" idx="4294967295"/>
          </p:nvPr>
        </p:nvSpPr>
        <p:spPr>
          <a:xfrm>
            <a:off x="1775520" y="160337"/>
            <a:ext cx="8229600" cy="1143000"/>
          </a:xfrm>
        </p:spPr>
        <p:txBody>
          <a:bodyPr>
            <a:normAutofit/>
          </a:bodyPr>
          <a:lstStyle/>
          <a:p>
            <a:pPr eaLnBrk="1" hangingPunct="1"/>
            <a:r>
              <a:rPr lang="en-US" b="1" dirty="0">
                <a:solidFill>
                  <a:srgbClr val="FF0000"/>
                </a:solidFill>
              </a:rPr>
              <a:t>Lactose intolerance- Clinical presentation</a:t>
            </a:r>
            <a:endParaRPr lang="en-IN" b="1" dirty="0">
              <a:solidFill>
                <a:srgbClr val="FF0000"/>
              </a:solidFill>
            </a:endParaRPr>
          </a:p>
        </p:txBody>
      </p:sp>
      <p:graphicFrame>
        <p:nvGraphicFramePr>
          <p:cNvPr id="5" name="Content Placeholder 4"/>
          <p:cNvGraphicFramePr>
            <a:graphicFrameLocks noGrp="1"/>
          </p:cNvGraphicFramePr>
          <p:nvPr>
            <p:ph idx="4294967295"/>
          </p:nvPr>
        </p:nvGraphicFramePr>
        <p:xfrm>
          <a:off x="1524000" y="16002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524001" y="5880485"/>
            <a:ext cx="8781091" cy="400110"/>
          </a:xfrm>
          <a:prstGeom prst="rect">
            <a:avLst/>
          </a:prstGeom>
        </p:spPr>
        <p:txBody>
          <a:bodyPr wrap="square">
            <a:spAutoFit/>
          </a:bodyPr>
          <a:lstStyle/>
          <a:p>
            <a:pPr algn="r"/>
            <a:r>
              <a:rPr lang="en-US" sz="1000" i="1" dirty="0" err="1"/>
              <a:t>Heyman</a:t>
            </a:r>
            <a:r>
              <a:rPr lang="en-US" sz="1000" i="1" dirty="0"/>
              <a:t> M. PEDIATRICS 2006; Volume 118, Number 3,Hyams et al. The Journal Of Pediatrics 1981; 99: 916-918Lomer et al. Aliment </a:t>
            </a:r>
            <a:r>
              <a:rPr lang="en-US" sz="1000" i="1" dirty="0" err="1"/>
              <a:t>Pharmacol</a:t>
            </a:r>
            <a:r>
              <a:rPr lang="en-US" sz="1000" i="1" dirty="0"/>
              <a:t> </a:t>
            </a:r>
            <a:r>
              <a:rPr lang="en-US" sz="1000" i="1" dirty="0" err="1"/>
              <a:t>Ther</a:t>
            </a:r>
            <a:r>
              <a:rPr lang="en-US" sz="1000" i="1" dirty="0"/>
              <a:t> 27, 93–103</a:t>
            </a:r>
          </a:p>
        </p:txBody>
      </p:sp>
    </p:spTree>
    <p:extLst>
      <p:ext uri="{BB962C8B-B14F-4D97-AF65-F5344CB8AC3E}">
        <p14:creationId xmlns:p14="http://schemas.microsoft.com/office/powerpoint/2010/main" val="85344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3B619FA-76D6-4880-85D1-713E27066B02}"/>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sp>
        <p:nvSpPr>
          <p:cNvPr id="6" name="Title 1">
            <a:extLst>
              <a:ext uri="{FF2B5EF4-FFF2-40B4-BE49-F238E27FC236}">
                <a16:creationId xmlns:a16="http://schemas.microsoft.com/office/drawing/2014/main" id="{984C84BE-EB92-4D68-9252-526C511254B3}"/>
              </a:ext>
            </a:extLst>
          </p:cNvPr>
          <p:cNvSpPr>
            <a:spLocks noGrp="1"/>
          </p:cNvSpPr>
          <p:nvPr>
            <p:ph type="title" idx="4294967295"/>
          </p:nvPr>
        </p:nvSpPr>
        <p:spPr>
          <a:xfrm>
            <a:off x="2423592" y="429318"/>
            <a:ext cx="6321896" cy="1143000"/>
          </a:xfrm>
        </p:spPr>
        <p:txBody>
          <a:bodyPr rtlCol="0" anchor="ctr">
            <a:normAutofit/>
          </a:bodyPr>
          <a:lstStyle/>
          <a:p>
            <a:pPr algn="ctr">
              <a:defRPr/>
            </a:pPr>
            <a:r>
              <a:rPr lang="en-US" sz="2400" b="1" dirty="0">
                <a:solidFill>
                  <a:srgbClr val="FF0000"/>
                </a:solidFill>
              </a:rPr>
              <a:t>What is the incidence of lactose intolerance  during diarrhea?</a:t>
            </a:r>
            <a:endParaRPr lang="en-IN" sz="2400" b="1" dirty="0">
              <a:solidFill>
                <a:srgbClr val="FF0000"/>
              </a:solidFill>
            </a:endParaRPr>
          </a:p>
        </p:txBody>
      </p:sp>
      <p:sp>
        <p:nvSpPr>
          <p:cNvPr id="7" name="Rounded Rectangle 4">
            <a:extLst>
              <a:ext uri="{FF2B5EF4-FFF2-40B4-BE49-F238E27FC236}">
                <a16:creationId xmlns:a16="http://schemas.microsoft.com/office/drawing/2014/main" id="{A8A4CBDB-FE73-4FEC-9677-92D80DFB7552}"/>
              </a:ext>
            </a:extLst>
          </p:cNvPr>
          <p:cNvSpPr/>
          <p:nvPr/>
        </p:nvSpPr>
        <p:spPr>
          <a:xfrm rot="21395343">
            <a:off x="3703335" y="2553057"/>
            <a:ext cx="4694970" cy="2437252"/>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lIns="80335" tIns="40166" rIns="80335" bIns="40166" anchor="ctr"/>
          <a:lstStyle/>
          <a:p>
            <a:pPr algn="ctr">
              <a:lnSpc>
                <a:spcPct val="150000"/>
              </a:lnSpc>
              <a:defRPr/>
            </a:pPr>
            <a:r>
              <a:rPr lang="en-IN" sz="2000" b="1" dirty="0">
                <a:solidFill>
                  <a:schemeClr val="tx1"/>
                </a:solidFill>
              </a:rPr>
              <a:t>Prevalence of secondary lactose intolerance following infectious diarrhea has been reported to be present </a:t>
            </a:r>
            <a:br>
              <a:rPr lang="en-IN" sz="2000" b="1" dirty="0">
                <a:solidFill>
                  <a:schemeClr val="tx1"/>
                </a:solidFill>
              </a:rPr>
            </a:br>
            <a:r>
              <a:rPr lang="en-IN" sz="2000" b="1" dirty="0">
                <a:solidFill>
                  <a:schemeClr val="tx1"/>
                </a:solidFill>
              </a:rPr>
              <a:t>in 25% of children.</a:t>
            </a:r>
          </a:p>
        </p:txBody>
      </p:sp>
    </p:spTree>
    <p:extLst>
      <p:ext uri="{BB962C8B-B14F-4D97-AF65-F5344CB8AC3E}">
        <p14:creationId xmlns:p14="http://schemas.microsoft.com/office/powerpoint/2010/main" val="135735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5D9043-A329-4099-BF9D-C1CE6E15FADF}" type="slidenum">
              <a:rPr lang="en-US" smtClean="0"/>
              <a:t>15</a:t>
            </a:fld>
            <a:endParaRPr lang="en-US"/>
          </a:p>
        </p:txBody>
      </p:sp>
      <p:sp>
        <p:nvSpPr>
          <p:cNvPr id="9" name="Content Placeholder 8"/>
          <p:cNvSpPr>
            <a:spLocks noGrp="1"/>
          </p:cNvSpPr>
          <p:nvPr>
            <p:ph idx="4294967295"/>
          </p:nvPr>
        </p:nvSpPr>
        <p:spPr>
          <a:xfrm>
            <a:off x="2279576" y="1484785"/>
            <a:ext cx="7474024" cy="4871565"/>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Oral rehydration therapy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Zinc supplementation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Energy Dense  lactose free formula</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breast-feeding are key actions to reduce diarrhea in infants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ea typeface="MingLiU" pitchFamily="49" charset="-120"/>
                <a:cs typeface="Times New Roman" panose="02020603050405020304" pitchFamily="18" charset="0"/>
              </a:rPr>
              <a:t> </a:t>
            </a:r>
            <a:endParaRPr lang="en-IN" dirty="0"/>
          </a:p>
        </p:txBody>
      </p:sp>
      <p:sp>
        <p:nvSpPr>
          <p:cNvPr id="10" name="Title 9"/>
          <p:cNvSpPr>
            <a:spLocks noGrp="1"/>
          </p:cNvSpPr>
          <p:nvPr>
            <p:ph type="title" idx="4294967295"/>
          </p:nvPr>
        </p:nvSpPr>
        <p:spPr>
          <a:xfrm>
            <a:off x="1857773" y="84110"/>
            <a:ext cx="8229600" cy="1143000"/>
          </a:xfrm>
        </p:spPr>
        <p:txBody>
          <a:bodyPr/>
          <a:lstStyle/>
          <a:p>
            <a:r>
              <a:rPr lang="en-US" b="1" dirty="0">
                <a:solidFill>
                  <a:srgbClr val="FF0000"/>
                </a:solidFill>
              </a:rPr>
              <a:t>Nutritional management of diarrhea</a:t>
            </a:r>
            <a:endParaRPr lang="en-IN" b="1" dirty="0">
              <a:solidFill>
                <a:srgbClr val="FF0000"/>
              </a:solidFill>
            </a:endParaRPr>
          </a:p>
        </p:txBody>
      </p:sp>
      <p:sp>
        <p:nvSpPr>
          <p:cNvPr id="5" name="Rectangle 4"/>
          <p:cNvSpPr/>
          <p:nvPr/>
        </p:nvSpPr>
        <p:spPr>
          <a:xfrm>
            <a:off x="2465294" y="5657851"/>
            <a:ext cx="5567082" cy="295610"/>
          </a:xfrm>
          <a:prstGeom prst="rect">
            <a:avLst/>
          </a:prstGeom>
        </p:spPr>
        <p:txBody>
          <a:bodyPr wrap="square" lIns="70884" tIns="35441" rIns="70884" bIns="35441">
            <a:spAutoFit/>
          </a:bodyPr>
          <a:lstStyle/>
          <a:p>
            <a:r>
              <a:rPr lang="en-US" sz="728" dirty="0"/>
              <a:t>Available from: </a:t>
            </a:r>
            <a:r>
              <a:rPr lang="en-US" sz="728" dirty="0">
                <a:hlinkClick r:id="rId3"/>
              </a:rPr>
              <a:t>https://www.unicef.org/media/files/Final_Diarrhoea_Report_October_2009_final.pdf</a:t>
            </a:r>
            <a:r>
              <a:rPr lang="en-US" sz="728" dirty="0"/>
              <a:t>. Accessed on November 26, 2016.</a:t>
            </a:r>
          </a:p>
        </p:txBody>
      </p:sp>
      <p:pic>
        <p:nvPicPr>
          <p:cNvPr id="12" name="Picture 4" descr="Image result for WHO AND UNICEF"/>
          <p:cNvPicPr>
            <a:picLocks noChangeAspect="1" noChangeArrowheads="1"/>
          </p:cNvPicPr>
          <p:nvPr/>
        </p:nvPicPr>
        <p:blipFill>
          <a:blip r:embed="rId4" cstate="print"/>
          <a:srcRect/>
          <a:stretch>
            <a:fillRect/>
          </a:stretch>
        </p:blipFill>
        <p:spPr bwMode="auto">
          <a:xfrm>
            <a:off x="3105150" y="1432312"/>
            <a:ext cx="2867423" cy="1564640"/>
          </a:xfrm>
          <a:prstGeom prst="rect">
            <a:avLst/>
          </a:prstGeom>
          <a:noFill/>
        </p:spPr>
      </p:pic>
      <p:pic>
        <p:nvPicPr>
          <p:cNvPr id="13" name="Picture 2" descr="Image result for Indian Academy of Pediatrics"/>
          <p:cNvPicPr>
            <a:picLocks noChangeAspect="1" noChangeArrowheads="1"/>
          </p:cNvPicPr>
          <p:nvPr/>
        </p:nvPicPr>
        <p:blipFill rotWithShape="1">
          <a:blip r:embed="rId5" cstate="print"/>
          <a:srcRect l="11998"/>
          <a:stretch/>
        </p:blipFill>
        <p:spPr bwMode="auto">
          <a:xfrm>
            <a:off x="5984780" y="1484785"/>
            <a:ext cx="1810544" cy="1543050"/>
          </a:xfrm>
          <a:prstGeom prst="rect">
            <a:avLst/>
          </a:prstGeom>
          <a:noFill/>
        </p:spPr>
      </p:pic>
    </p:spTree>
    <p:extLst>
      <p:ext uri="{BB962C8B-B14F-4D97-AF65-F5344CB8AC3E}">
        <p14:creationId xmlns:p14="http://schemas.microsoft.com/office/powerpoint/2010/main" val="115322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F3B356F-CA2E-4C9C-9A00-B633942E8C32}"/>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sp>
        <p:nvSpPr>
          <p:cNvPr id="6" name="Title 1">
            <a:extLst>
              <a:ext uri="{FF2B5EF4-FFF2-40B4-BE49-F238E27FC236}">
                <a16:creationId xmlns:a16="http://schemas.microsoft.com/office/drawing/2014/main" id="{136B1BBC-0737-446E-8906-3A0CCE8448D5}"/>
              </a:ext>
            </a:extLst>
          </p:cNvPr>
          <p:cNvSpPr>
            <a:spLocks noGrp="1"/>
          </p:cNvSpPr>
          <p:nvPr>
            <p:ph type="title" idx="4294967295"/>
          </p:nvPr>
        </p:nvSpPr>
        <p:spPr>
          <a:xfrm>
            <a:off x="2018928" y="276435"/>
            <a:ext cx="8230302" cy="604837"/>
          </a:xfrm>
        </p:spPr>
        <p:txBody>
          <a:bodyPr>
            <a:normAutofit/>
          </a:bodyPr>
          <a:lstStyle/>
          <a:p>
            <a:r>
              <a:rPr lang="en-US" sz="2400" b="1" dirty="0">
                <a:solidFill>
                  <a:srgbClr val="FF0000"/>
                </a:solidFill>
              </a:rPr>
              <a:t>Why is refueling with energy-dense food required?</a:t>
            </a:r>
          </a:p>
        </p:txBody>
      </p:sp>
      <p:sp>
        <p:nvSpPr>
          <p:cNvPr id="8" name="Rectangle 7">
            <a:extLst>
              <a:ext uri="{FF2B5EF4-FFF2-40B4-BE49-F238E27FC236}">
                <a16:creationId xmlns:a16="http://schemas.microsoft.com/office/drawing/2014/main" id="{315166D6-5254-4E62-AF69-90BCC39E23C8}"/>
              </a:ext>
            </a:extLst>
          </p:cNvPr>
          <p:cNvSpPr/>
          <p:nvPr/>
        </p:nvSpPr>
        <p:spPr>
          <a:xfrm>
            <a:off x="5398715" y="6136063"/>
            <a:ext cx="6245646" cy="573559"/>
          </a:xfrm>
          <a:prstGeom prst="rect">
            <a:avLst/>
          </a:prstGeom>
        </p:spPr>
        <p:txBody>
          <a:bodyPr wrap="square" lIns="80335" tIns="40166" rIns="80335" bIns="40166">
            <a:spAutoFit/>
          </a:bodyPr>
          <a:lstStyle/>
          <a:p>
            <a:r>
              <a:rPr lang="en-US" sz="800" dirty="0"/>
              <a:t>^During recovery, an intake of at least 125% of recommended dietary allowances (RDA) should be attempted with nutrient dense food, and this should continue until the child reaches preillness weight and ideally until the child achieves a normal nutritional status</a:t>
            </a:r>
            <a:r>
              <a:rPr lang="en-US" sz="800" baseline="30000" dirty="0"/>
              <a:t>1</a:t>
            </a:r>
            <a:r>
              <a:rPr lang="en-US" sz="800" dirty="0"/>
              <a:t> In OP </a:t>
            </a:r>
            <a:r>
              <a:rPr lang="en-US" sz="800" dirty="0" err="1"/>
              <a:t>Ghai’s</a:t>
            </a:r>
            <a:r>
              <a:rPr lang="en-US" sz="800" dirty="0"/>
              <a:t> Essential Pediatrics, 8th Edition; 2015, chapter 11; page 295</a:t>
            </a:r>
          </a:p>
          <a:p>
            <a:pPr lvl="0"/>
            <a:r>
              <a:rPr lang="en-US" sz="800" dirty="0">
                <a:hlinkClick r:id="rId3"/>
              </a:rPr>
              <a:t>https://www.ncbi.nlm.nih.gov/books/NBK219100/</a:t>
            </a:r>
            <a:r>
              <a:rPr lang="en-US" sz="800" dirty="0"/>
              <a:t> </a:t>
            </a:r>
          </a:p>
        </p:txBody>
      </p:sp>
      <p:sp>
        <p:nvSpPr>
          <p:cNvPr id="10" name="Footer Placeholder 3">
            <a:extLst>
              <a:ext uri="{FF2B5EF4-FFF2-40B4-BE49-F238E27FC236}">
                <a16:creationId xmlns:a16="http://schemas.microsoft.com/office/drawing/2014/main" id="{96AB2AF9-BA28-449D-B1D5-50F087EA787A}"/>
              </a:ext>
            </a:extLst>
          </p:cNvPr>
          <p:cNvSpPr txBox="1">
            <a:spLocks/>
          </p:cNvSpPr>
          <p:nvPr/>
        </p:nvSpPr>
        <p:spPr>
          <a:xfrm>
            <a:off x="1832709" y="6422843"/>
            <a:ext cx="2091690" cy="310357"/>
          </a:xfrm>
          <a:prstGeom prst="rect">
            <a:avLst/>
          </a:prstGeom>
        </p:spPr>
        <p:txBody>
          <a:bodyPr lIns="80335" tIns="40166" rIns="80335" bIns="4016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75" dirty="0"/>
              <a:t>Abbott Confidential. For Training Purpose only</a:t>
            </a:r>
          </a:p>
        </p:txBody>
      </p:sp>
      <p:graphicFrame>
        <p:nvGraphicFramePr>
          <p:cNvPr id="20" name="Diagram 19">
            <a:extLst>
              <a:ext uri="{FF2B5EF4-FFF2-40B4-BE49-F238E27FC236}">
                <a16:creationId xmlns:a16="http://schemas.microsoft.com/office/drawing/2014/main" id="{B29034B1-A39E-41B1-AE1A-FF500C0C5A83}"/>
              </a:ext>
            </a:extLst>
          </p:cNvPr>
          <p:cNvGraphicFramePr/>
          <p:nvPr/>
        </p:nvGraphicFramePr>
        <p:xfrm>
          <a:off x="1990239" y="1032176"/>
          <a:ext cx="8258991" cy="47547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790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524250-2CA8-4EA3-B235-6B97AA275F60}"/>
              </a:ext>
            </a:extLst>
          </p:cNvPr>
          <p:cNvSpPr/>
          <p:nvPr/>
        </p:nvSpPr>
        <p:spPr>
          <a:xfrm>
            <a:off x="2449527" y="285628"/>
            <a:ext cx="6481261" cy="461665"/>
          </a:xfrm>
          <a:prstGeom prst="rect">
            <a:avLst/>
          </a:prstGeom>
        </p:spPr>
        <p:txBody>
          <a:bodyPr wrap="none">
            <a:spAutoFit/>
          </a:bodyPr>
          <a:lstStyle/>
          <a:p>
            <a:r>
              <a:rPr lang="en-US" altLang="en-US" sz="2400" b="1" dirty="0">
                <a:solidFill>
                  <a:srgbClr val="FF0000"/>
                </a:solidFill>
              </a:rPr>
              <a:t>Why should early re-feeding be started?</a:t>
            </a:r>
            <a:endParaRPr lang="en-IN" sz="2400" b="1" dirty="0">
              <a:solidFill>
                <a:srgbClr val="FF0000"/>
              </a:solidFill>
            </a:endParaRPr>
          </a:p>
        </p:txBody>
      </p:sp>
      <p:sp>
        <p:nvSpPr>
          <p:cNvPr id="8" name="Rectangle 7">
            <a:extLst>
              <a:ext uri="{FF2B5EF4-FFF2-40B4-BE49-F238E27FC236}">
                <a16:creationId xmlns:a16="http://schemas.microsoft.com/office/drawing/2014/main" id="{919101D3-A9B3-409A-9D9C-30096A3E9A80}"/>
              </a:ext>
            </a:extLst>
          </p:cNvPr>
          <p:cNvSpPr/>
          <p:nvPr/>
        </p:nvSpPr>
        <p:spPr>
          <a:xfrm>
            <a:off x="1768985" y="6172306"/>
            <a:ext cx="5698502" cy="215444"/>
          </a:xfrm>
          <a:prstGeom prst="rect">
            <a:avLst/>
          </a:prstGeom>
        </p:spPr>
        <p:txBody>
          <a:bodyPr wrap="square">
            <a:spAutoFit/>
          </a:bodyPr>
          <a:lstStyle/>
          <a:p>
            <a:pPr>
              <a:defRPr/>
            </a:pPr>
            <a:r>
              <a:rPr lang="en-IN" sz="800" dirty="0"/>
              <a:t>Canadian Paediatric Society Nutrition and Gastroenterology Committee </a:t>
            </a:r>
            <a:r>
              <a:rPr lang="en-IN" sz="800" dirty="0" err="1"/>
              <a:t>Paediatr</a:t>
            </a:r>
            <a:r>
              <a:rPr lang="en-IN" sz="800" dirty="0"/>
              <a:t> Child Health 2006;11(8):527-31.</a:t>
            </a:r>
          </a:p>
        </p:txBody>
      </p:sp>
      <p:sp>
        <p:nvSpPr>
          <p:cNvPr id="12" name="Oval 11">
            <a:extLst>
              <a:ext uri="{FF2B5EF4-FFF2-40B4-BE49-F238E27FC236}">
                <a16:creationId xmlns:a16="http://schemas.microsoft.com/office/drawing/2014/main" id="{9E647178-060F-45BB-80F2-A6A35FC7097E}"/>
              </a:ext>
            </a:extLst>
          </p:cNvPr>
          <p:cNvSpPr/>
          <p:nvPr/>
        </p:nvSpPr>
        <p:spPr>
          <a:xfrm>
            <a:off x="4784035" y="2353992"/>
            <a:ext cx="2445026" cy="2355574"/>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Benefits of Early Re-feeding within 24 hours of Diarrhea</a:t>
            </a:r>
            <a:r>
              <a:rPr lang="en-IN" b="1" baseline="30000" dirty="0">
                <a:solidFill>
                  <a:schemeClr val="tx1"/>
                </a:solidFill>
              </a:rPr>
              <a:t>2</a:t>
            </a:r>
          </a:p>
        </p:txBody>
      </p:sp>
      <p:sp>
        <p:nvSpPr>
          <p:cNvPr id="13" name="Oval 12">
            <a:extLst>
              <a:ext uri="{FF2B5EF4-FFF2-40B4-BE49-F238E27FC236}">
                <a16:creationId xmlns:a16="http://schemas.microsoft.com/office/drawing/2014/main" id="{B6282977-4517-48AE-96A9-5BF340DF6413}"/>
              </a:ext>
            </a:extLst>
          </p:cNvPr>
          <p:cNvSpPr/>
          <p:nvPr/>
        </p:nvSpPr>
        <p:spPr>
          <a:xfrm>
            <a:off x="4505623" y="1041410"/>
            <a:ext cx="2956893" cy="1311963"/>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Improves absorption of Nutrients</a:t>
            </a:r>
          </a:p>
        </p:txBody>
      </p:sp>
      <p:sp>
        <p:nvSpPr>
          <p:cNvPr id="14" name="Oval 13">
            <a:extLst>
              <a:ext uri="{FF2B5EF4-FFF2-40B4-BE49-F238E27FC236}">
                <a16:creationId xmlns:a16="http://schemas.microsoft.com/office/drawing/2014/main" id="{9D1636BD-EB54-400A-905F-F44FA36E4D5C}"/>
              </a:ext>
            </a:extLst>
          </p:cNvPr>
          <p:cNvSpPr/>
          <p:nvPr/>
        </p:nvSpPr>
        <p:spPr>
          <a:xfrm>
            <a:off x="7229062" y="2863997"/>
            <a:ext cx="2944469" cy="1259783"/>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Enhances Enterocyte regeneration</a:t>
            </a:r>
          </a:p>
        </p:txBody>
      </p:sp>
      <p:sp>
        <p:nvSpPr>
          <p:cNvPr id="15" name="Oval 14">
            <a:extLst>
              <a:ext uri="{FF2B5EF4-FFF2-40B4-BE49-F238E27FC236}">
                <a16:creationId xmlns:a16="http://schemas.microsoft.com/office/drawing/2014/main" id="{C29A9416-1701-4050-99F4-1ACE35C20636}"/>
              </a:ext>
            </a:extLst>
          </p:cNvPr>
          <p:cNvSpPr/>
          <p:nvPr/>
        </p:nvSpPr>
        <p:spPr>
          <a:xfrm>
            <a:off x="2030899" y="2903542"/>
            <a:ext cx="2753137" cy="129540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Reduces duration of Diarrhoea &amp; improves nutritional outcomes</a:t>
            </a:r>
          </a:p>
        </p:txBody>
      </p:sp>
      <p:sp>
        <p:nvSpPr>
          <p:cNvPr id="16" name="Oval 15">
            <a:extLst>
              <a:ext uri="{FF2B5EF4-FFF2-40B4-BE49-F238E27FC236}">
                <a16:creationId xmlns:a16="http://schemas.microsoft.com/office/drawing/2014/main" id="{99AFFCAB-AE1C-4E0E-9555-B447824D6670}"/>
              </a:ext>
            </a:extLst>
          </p:cNvPr>
          <p:cNvSpPr/>
          <p:nvPr/>
        </p:nvSpPr>
        <p:spPr>
          <a:xfrm>
            <a:off x="4629979" y="4719503"/>
            <a:ext cx="2753137" cy="1302026"/>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Promote recovery of </a:t>
            </a:r>
            <a:r>
              <a:rPr lang="en-IN" dirty="0" err="1">
                <a:solidFill>
                  <a:schemeClr val="tx1"/>
                </a:solidFill>
              </a:rPr>
              <a:t>disaccharidases</a:t>
            </a:r>
            <a:endParaRPr lang="en-IN" dirty="0">
              <a:solidFill>
                <a:schemeClr val="tx1"/>
              </a:solidFill>
            </a:endParaRPr>
          </a:p>
        </p:txBody>
      </p:sp>
      <p:sp>
        <p:nvSpPr>
          <p:cNvPr id="17" name="Flowchart: Merge 16">
            <a:extLst>
              <a:ext uri="{FF2B5EF4-FFF2-40B4-BE49-F238E27FC236}">
                <a16:creationId xmlns:a16="http://schemas.microsoft.com/office/drawing/2014/main" id="{F64D7E4E-5B43-455F-BCCB-44D25D574D76}"/>
              </a:ext>
            </a:extLst>
          </p:cNvPr>
          <p:cNvSpPr/>
          <p:nvPr/>
        </p:nvSpPr>
        <p:spPr>
          <a:xfrm>
            <a:off x="5904668" y="4755741"/>
            <a:ext cx="192571" cy="173106"/>
          </a:xfrm>
          <a:prstGeom prst="flowChartMerge">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lowchart: Merge 17">
            <a:extLst>
              <a:ext uri="{FF2B5EF4-FFF2-40B4-BE49-F238E27FC236}">
                <a16:creationId xmlns:a16="http://schemas.microsoft.com/office/drawing/2014/main" id="{863B1A62-6523-4656-B472-8570BC5F63F8}"/>
              </a:ext>
            </a:extLst>
          </p:cNvPr>
          <p:cNvSpPr/>
          <p:nvPr/>
        </p:nvSpPr>
        <p:spPr>
          <a:xfrm rot="10800000">
            <a:off x="5887783" y="2143251"/>
            <a:ext cx="192571" cy="173106"/>
          </a:xfrm>
          <a:prstGeom prst="flowChartMerge">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Merge 18">
            <a:extLst>
              <a:ext uri="{FF2B5EF4-FFF2-40B4-BE49-F238E27FC236}">
                <a16:creationId xmlns:a16="http://schemas.microsoft.com/office/drawing/2014/main" id="{762835DE-4193-4F4D-A116-C0EE979EE58A}"/>
              </a:ext>
            </a:extLst>
          </p:cNvPr>
          <p:cNvSpPr/>
          <p:nvPr/>
        </p:nvSpPr>
        <p:spPr>
          <a:xfrm rot="19751684">
            <a:off x="4574089" y="3464687"/>
            <a:ext cx="192571" cy="173106"/>
          </a:xfrm>
          <a:prstGeom prst="flowChartMerge">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lowchart: Merge 19">
            <a:extLst>
              <a:ext uri="{FF2B5EF4-FFF2-40B4-BE49-F238E27FC236}">
                <a16:creationId xmlns:a16="http://schemas.microsoft.com/office/drawing/2014/main" id="{9FC4FEF8-1214-4AE6-A0FA-416D0C0EE5DC}"/>
              </a:ext>
            </a:extLst>
          </p:cNvPr>
          <p:cNvSpPr/>
          <p:nvPr/>
        </p:nvSpPr>
        <p:spPr>
          <a:xfrm rot="1707515">
            <a:off x="7245307" y="3439426"/>
            <a:ext cx="192571" cy="173106"/>
          </a:xfrm>
          <a:prstGeom prst="flowChartMerge">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2780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D392B5-87CD-49E1-A23B-B6A124B7974E}"/>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sp>
        <p:nvSpPr>
          <p:cNvPr id="11" name="Title 1">
            <a:extLst>
              <a:ext uri="{FF2B5EF4-FFF2-40B4-BE49-F238E27FC236}">
                <a16:creationId xmlns:a16="http://schemas.microsoft.com/office/drawing/2014/main" id="{23E9683D-9E54-4964-AB3C-EDD2106AC41B}"/>
              </a:ext>
            </a:extLst>
          </p:cNvPr>
          <p:cNvSpPr>
            <a:spLocks noGrp="1"/>
          </p:cNvSpPr>
          <p:nvPr>
            <p:ph type="title" idx="4294967295"/>
          </p:nvPr>
        </p:nvSpPr>
        <p:spPr>
          <a:xfrm>
            <a:off x="1962211" y="300760"/>
            <a:ext cx="7623175" cy="500063"/>
          </a:xfrm>
        </p:spPr>
        <p:txBody>
          <a:bodyPr>
            <a:noAutofit/>
          </a:bodyPr>
          <a:lstStyle/>
          <a:p>
            <a:r>
              <a:rPr lang="en-US" sz="2400" b="1" dirty="0">
                <a:solidFill>
                  <a:srgbClr val="FF0000"/>
                </a:solidFill>
              </a:rPr>
              <a:t>What is the Nutrition management in different situations?</a:t>
            </a:r>
            <a:endParaRPr lang="en-IN" sz="2400" b="1" dirty="0">
              <a:solidFill>
                <a:srgbClr val="FF0000"/>
              </a:solidFill>
            </a:endParaRPr>
          </a:p>
        </p:txBody>
      </p:sp>
      <p:graphicFrame>
        <p:nvGraphicFramePr>
          <p:cNvPr id="14" name="Content Placeholder 5">
            <a:extLst>
              <a:ext uri="{FF2B5EF4-FFF2-40B4-BE49-F238E27FC236}">
                <a16:creationId xmlns:a16="http://schemas.microsoft.com/office/drawing/2014/main" id="{0914D4CD-A1D7-4573-8FDF-EB3AC7329F4D}"/>
              </a:ext>
            </a:extLst>
          </p:cNvPr>
          <p:cNvGraphicFramePr>
            <a:graphicFrameLocks noGrp="1"/>
          </p:cNvGraphicFramePr>
          <p:nvPr>
            <p:ph sz="quarter" idx="4294967295"/>
          </p:nvPr>
        </p:nvGraphicFramePr>
        <p:xfrm>
          <a:off x="1524000" y="304800"/>
          <a:ext cx="6599238" cy="6745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7" name="Straight Arrow Connector 16">
            <a:extLst>
              <a:ext uri="{FF2B5EF4-FFF2-40B4-BE49-F238E27FC236}">
                <a16:creationId xmlns:a16="http://schemas.microsoft.com/office/drawing/2014/main" id="{DDA8EEC1-F52F-4366-B4CF-23CFA2B86C41}"/>
              </a:ext>
            </a:extLst>
          </p:cNvPr>
          <p:cNvCxnSpPr>
            <a:cxnSpLocks/>
          </p:cNvCxnSpPr>
          <p:nvPr/>
        </p:nvCxnSpPr>
        <p:spPr>
          <a:xfrm>
            <a:off x="4170637" y="1872867"/>
            <a:ext cx="0" cy="334331"/>
          </a:xfrm>
          <a:prstGeom prst="straightConnector1">
            <a:avLst/>
          </a:prstGeom>
          <a:ln w="38100">
            <a:solidFill>
              <a:srgbClr val="CC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ED6D06-D8AA-4377-88E2-B31688BCA86F}"/>
              </a:ext>
            </a:extLst>
          </p:cNvPr>
          <p:cNvCxnSpPr>
            <a:cxnSpLocks/>
          </p:cNvCxnSpPr>
          <p:nvPr/>
        </p:nvCxnSpPr>
        <p:spPr>
          <a:xfrm>
            <a:off x="7238566" y="1872867"/>
            <a:ext cx="0" cy="334331"/>
          </a:xfrm>
          <a:prstGeom prst="straightConnector1">
            <a:avLst/>
          </a:prstGeom>
          <a:ln w="38100">
            <a:solidFill>
              <a:srgbClr val="CC66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5298A14-D6F8-4763-965C-C3645A0F825E}"/>
              </a:ext>
            </a:extLst>
          </p:cNvPr>
          <p:cNvSpPr/>
          <p:nvPr/>
        </p:nvSpPr>
        <p:spPr>
          <a:xfrm>
            <a:off x="8595405" y="1414670"/>
            <a:ext cx="1853935" cy="1779105"/>
          </a:xfrm>
          <a:prstGeom prst="rect">
            <a:avLst/>
          </a:prstGeom>
          <a:solidFill>
            <a:schemeClr val="bg1"/>
          </a:solidFill>
          <a:ln w="28575">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lIns="78046" tIns="39023" rIns="78046" bIns="39023" rtlCol="0" anchor="ctr"/>
          <a:lstStyle/>
          <a:p>
            <a:pPr algn="ctr" defTabSz="914230"/>
            <a:r>
              <a:rPr lang="en-US" b="1" dirty="0">
                <a:solidFill>
                  <a:schemeClr val="tx1"/>
                </a:solidFill>
              </a:rPr>
              <a:t>Ideal but may be difficult to meet the additional 25% requirement</a:t>
            </a:r>
            <a:endParaRPr lang="en-IN" b="1" dirty="0">
              <a:solidFill>
                <a:schemeClr val="tx1"/>
              </a:solidFill>
            </a:endParaRPr>
          </a:p>
        </p:txBody>
      </p:sp>
      <p:sp>
        <p:nvSpPr>
          <p:cNvPr id="21" name="Rectangle 20">
            <a:extLst>
              <a:ext uri="{FF2B5EF4-FFF2-40B4-BE49-F238E27FC236}">
                <a16:creationId xmlns:a16="http://schemas.microsoft.com/office/drawing/2014/main" id="{B8DEF85B-D195-41C6-A42A-D600C00E7789}"/>
              </a:ext>
            </a:extLst>
          </p:cNvPr>
          <p:cNvSpPr/>
          <p:nvPr/>
        </p:nvSpPr>
        <p:spPr>
          <a:xfrm>
            <a:off x="8602898" y="3289852"/>
            <a:ext cx="1846441" cy="1779105"/>
          </a:xfrm>
          <a:prstGeom prst="rect">
            <a:avLst/>
          </a:prstGeom>
          <a:noFill/>
          <a:ln w="28575">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lIns="78046" tIns="39023" rIns="78046" bIns="39023" rtlCol="0" anchor="ctr"/>
          <a:lstStyle/>
          <a:p>
            <a:pPr algn="ctr" defTabSz="914230"/>
            <a:r>
              <a:rPr lang="en-US" b="1" dirty="0">
                <a:solidFill>
                  <a:schemeClr val="tx1"/>
                </a:solidFill>
              </a:rPr>
              <a:t>Lactose free nutrition will help meet the additional 25% requirement </a:t>
            </a:r>
            <a:endParaRPr lang="en-IN" b="1" dirty="0">
              <a:solidFill>
                <a:schemeClr val="tx1"/>
              </a:solidFill>
            </a:endParaRPr>
          </a:p>
        </p:txBody>
      </p:sp>
      <p:sp>
        <p:nvSpPr>
          <p:cNvPr id="25" name="Rectangle 24">
            <a:extLst>
              <a:ext uri="{FF2B5EF4-FFF2-40B4-BE49-F238E27FC236}">
                <a16:creationId xmlns:a16="http://schemas.microsoft.com/office/drawing/2014/main" id="{F4826CF9-3E4D-4A6A-91C9-4CF9405DAA76}"/>
              </a:ext>
            </a:extLst>
          </p:cNvPr>
          <p:cNvSpPr/>
          <p:nvPr/>
        </p:nvSpPr>
        <p:spPr>
          <a:xfrm>
            <a:off x="5983925" y="1157898"/>
            <a:ext cx="2509283" cy="608968"/>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0"/>
            <a:r>
              <a:rPr lang="en-US" b="1" dirty="0">
                <a:solidFill>
                  <a:prstClr val="black"/>
                </a:solidFill>
              </a:rPr>
              <a:t>Suggested feed</a:t>
            </a:r>
          </a:p>
        </p:txBody>
      </p:sp>
      <p:sp>
        <p:nvSpPr>
          <p:cNvPr id="26" name="Rectangle 25">
            <a:extLst>
              <a:ext uri="{FF2B5EF4-FFF2-40B4-BE49-F238E27FC236}">
                <a16:creationId xmlns:a16="http://schemas.microsoft.com/office/drawing/2014/main" id="{6EE5E485-188F-4079-88D4-B3BEDF32096A}"/>
              </a:ext>
            </a:extLst>
          </p:cNvPr>
          <p:cNvSpPr/>
          <p:nvPr/>
        </p:nvSpPr>
        <p:spPr>
          <a:xfrm>
            <a:off x="2915997" y="1178107"/>
            <a:ext cx="2509283" cy="57216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0"/>
            <a:r>
              <a:rPr lang="en-US" b="1" dirty="0">
                <a:solidFill>
                  <a:prstClr val="black"/>
                </a:solidFill>
              </a:rPr>
              <a:t>Predominant feed of child</a:t>
            </a:r>
          </a:p>
        </p:txBody>
      </p:sp>
      <p:sp>
        <p:nvSpPr>
          <p:cNvPr id="28" name="Rectangle: Rounded Corners 27">
            <a:extLst>
              <a:ext uri="{FF2B5EF4-FFF2-40B4-BE49-F238E27FC236}">
                <a16:creationId xmlns:a16="http://schemas.microsoft.com/office/drawing/2014/main" id="{701ED24C-89EA-42F7-898F-E1668971991F}"/>
              </a:ext>
            </a:extLst>
          </p:cNvPr>
          <p:cNvSpPr/>
          <p:nvPr/>
        </p:nvSpPr>
        <p:spPr>
          <a:xfrm>
            <a:off x="2050668" y="5375013"/>
            <a:ext cx="8255826" cy="72720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30000"/>
              </a:spcBef>
              <a:defRPr/>
            </a:pPr>
            <a:r>
              <a:rPr lang="en-US" b="1" dirty="0">
                <a:solidFill>
                  <a:schemeClr val="tx1"/>
                </a:solidFill>
              </a:rPr>
              <a:t>Rehydration first and then re-feeding with lactose- free nutrition should be started</a:t>
            </a:r>
            <a:endParaRPr lang="en-IN" b="1" dirty="0">
              <a:solidFill>
                <a:schemeClr val="tx1"/>
              </a:solidFill>
            </a:endParaRPr>
          </a:p>
        </p:txBody>
      </p:sp>
    </p:spTree>
    <p:extLst>
      <p:ext uri="{BB962C8B-B14F-4D97-AF65-F5344CB8AC3E}">
        <p14:creationId xmlns:p14="http://schemas.microsoft.com/office/powerpoint/2010/main" val="301914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C:\Users\Shailja Dwivedi\AppData\Local\Microsoft\Windows\Temporary Internet Files\Content.Outlook\YR26DJK0\Isomil PPT Slides-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24456"/>
            <a:ext cx="9144000" cy="603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Footer Placeholder 4"/>
          <p:cNvSpPr>
            <a:spLocks noGrp="1"/>
          </p:cNvSpPr>
          <p:nvPr>
            <p:ph type="ftr" sz="quarter" idx="11"/>
          </p:nvPr>
        </p:nvSpPr>
        <p:spPr>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Batang" pitchFamily="18" charset="-127"/>
              </a:defRPr>
            </a:lvl1pPr>
            <a:lvl2pPr marL="742950" indent="-285750" eaLnBrk="0" hangingPunct="0">
              <a:defRPr sz="800">
                <a:solidFill>
                  <a:schemeClr val="tx1"/>
                </a:solidFill>
                <a:latin typeface="Arial" charset="0"/>
                <a:ea typeface="Batang" pitchFamily="18" charset="-127"/>
              </a:defRPr>
            </a:lvl2pPr>
            <a:lvl3pPr marL="1143000" indent="-228600" eaLnBrk="0" hangingPunct="0">
              <a:defRPr sz="800">
                <a:solidFill>
                  <a:schemeClr val="tx1"/>
                </a:solidFill>
                <a:latin typeface="Arial" charset="0"/>
                <a:ea typeface="Batang" pitchFamily="18" charset="-127"/>
              </a:defRPr>
            </a:lvl3pPr>
            <a:lvl4pPr marL="1600200" indent="-228600" eaLnBrk="0" hangingPunct="0">
              <a:defRPr sz="800">
                <a:solidFill>
                  <a:schemeClr val="tx1"/>
                </a:solidFill>
                <a:latin typeface="Arial" charset="0"/>
                <a:ea typeface="Batang" pitchFamily="18" charset="-127"/>
              </a:defRPr>
            </a:lvl4pPr>
            <a:lvl5pPr marL="2057400" indent="-228600" eaLnBrk="0" hangingPunct="0">
              <a:defRPr sz="800">
                <a:solidFill>
                  <a:schemeClr val="tx1"/>
                </a:solidFill>
                <a:latin typeface="Arial" charset="0"/>
                <a:ea typeface="Batang" pitchFamily="18" charset="-127"/>
              </a:defRPr>
            </a:lvl5pPr>
            <a:lvl6pPr marL="2514600" indent="-228600" eaLnBrk="0" fontAlgn="base" hangingPunct="0">
              <a:spcBef>
                <a:spcPct val="0"/>
              </a:spcBef>
              <a:spcAft>
                <a:spcPct val="0"/>
              </a:spcAft>
              <a:defRPr sz="800">
                <a:solidFill>
                  <a:schemeClr val="tx1"/>
                </a:solidFill>
                <a:latin typeface="Arial" charset="0"/>
                <a:ea typeface="Batang" pitchFamily="18" charset="-127"/>
              </a:defRPr>
            </a:lvl6pPr>
            <a:lvl7pPr marL="2971800" indent="-228600" eaLnBrk="0" fontAlgn="base" hangingPunct="0">
              <a:spcBef>
                <a:spcPct val="0"/>
              </a:spcBef>
              <a:spcAft>
                <a:spcPct val="0"/>
              </a:spcAft>
              <a:defRPr sz="800">
                <a:solidFill>
                  <a:schemeClr val="tx1"/>
                </a:solidFill>
                <a:latin typeface="Arial" charset="0"/>
                <a:ea typeface="Batang" pitchFamily="18" charset="-127"/>
              </a:defRPr>
            </a:lvl7pPr>
            <a:lvl8pPr marL="3429000" indent="-228600" eaLnBrk="0" fontAlgn="base" hangingPunct="0">
              <a:spcBef>
                <a:spcPct val="0"/>
              </a:spcBef>
              <a:spcAft>
                <a:spcPct val="0"/>
              </a:spcAft>
              <a:defRPr sz="800">
                <a:solidFill>
                  <a:schemeClr val="tx1"/>
                </a:solidFill>
                <a:latin typeface="Arial" charset="0"/>
                <a:ea typeface="Batang" pitchFamily="18" charset="-127"/>
              </a:defRPr>
            </a:lvl8pPr>
            <a:lvl9pPr marL="3886200" indent="-228600" eaLnBrk="0" fontAlgn="base" hangingPunct="0">
              <a:spcBef>
                <a:spcPct val="0"/>
              </a:spcBef>
              <a:spcAft>
                <a:spcPct val="0"/>
              </a:spcAft>
              <a:defRPr sz="800">
                <a:solidFill>
                  <a:schemeClr val="tx1"/>
                </a:solidFill>
                <a:latin typeface="Arial" charset="0"/>
                <a:ea typeface="Batang" pitchFamily="18" charset="-127"/>
              </a:defRPr>
            </a:lvl9pPr>
          </a:lstStyle>
          <a:p>
            <a:pPr eaLnBrk="1" hangingPunct="1">
              <a:defRPr/>
            </a:pPr>
            <a:r>
              <a:rPr lang="en-US">
                <a:solidFill>
                  <a:schemeClr val="bg1"/>
                </a:solidFill>
                <a:latin typeface="Calibri" pitchFamily="34" charset="0"/>
              </a:rPr>
              <a:t>Abbott Confidential, For training purpose only</a:t>
            </a:r>
          </a:p>
        </p:txBody>
      </p:sp>
      <p:sp>
        <p:nvSpPr>
          <p:cNvPr id="922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ea typeface="Batang" pitchFamily="18" charset="-127"/>
              </a:defRPr>
            </a:lvl1pPr>
            <a:lvl2pPr marL="742950" indent="-285750" eaLnBrk="0" hangingPunct="0">
              <a:defRPr sz="800">
                <a:solidFill>
                  <a:schemeClr val="tx1"/>
                </a:solidFill>
                <a:latin typeface="Arial" pitchFamily="34" charset="0"/>
                <a:ea typeface="Batang" pitchFamily="18" charset="-127"/>
              </a:defRPr>
            </a:lvl2pPr>
            <a:lvl3pPr marL="1143000" indent="-228600" eaLnBrk="0" hangingPunct="0">
              <a:defRPr sz="800">
                <a:solidFill>
                  <a:schemeClr val="tx1"/>
                </a:solidFill>
                <a:latin typeface="Arial" pitchFamily="34" charset="0"/>
                <a:ea typeface="Batang" pitchFamily="18" charset="-127"/>
              </a:defRPr>
            </a:lvl3pPr>
            <a:lvl4pPr marL="1600200" indent="-228600" eaLnBrk="0" hangingPunct="0">
              <a:defRPr sz="800">
                <a:solidFill>
                  <a:schemeClr val="tx1"/>
                </a:solidFill>
                <a:latin typeface="Arial" pitchFamily="34" charset="0"/>
                <a:ea typeface="Batang" pitchFamily="18" charset="-127"/>
              </a:defRPr>
            </a:lvl4pPr>
            <a:lvl5pPr marL="2057400" indent="-228600" eaLnBrk="0" hangingPunct="0">
              <a:defRPr sz="800">
                <a:solidFill>
                  <a:schemeClr val="tx1"/>
                </a:solidFill>
                <a:latin typeface="Arial" pitchFamily="34" charset="0"/>
                <a:ea typeface="Batang" pitchFamily="18" charset="-127"/>
              </a:defRPr>
            </a:lvl5pPr>
            <a:lvl6pPr marL="2514600" indent="-228600" eaLnBrk="0" fontAlgn="base" hangingPunct="0">
              <a:spcBef>
                <a:spcPct val="0"/>
              </a:spcBef>
              <a:spcAft>
                <a:spcPct val="0"/>
              </a:spcAft>
              <a:defRPr sz="800">
                <a:solidFill>
                  <a:schemeClr val="tx1"/>
                </a:solidFill>
                <a:latin typeface="Arial" pitchFamily="34" charset="0"/>
                <a:ea typeface="Batang" pitchFamily="18" charset="-127"/>
              </a:defRPr>
            </a:lvl6pPr>
            <a:lvl7pPr marL="2971800" indent="-228600" eaLnBrk="0" fontAlgn="base" hangingPunct="0">
              <a:spcBef>
                <a:spcPct val="0"/>
              </a:spcBef>
              <a:spcAft>
                <a:spcPct val="0"/>
              </a:spcAft>
              <a:defRPr sz="800">
                <a:solidFill>
                  <a:schemeClr val="tx1"/>
                </a:solidFill>
                <a:latin typeface="Arial" pitchFamily="34" charset="0"/>
                <a:ea typeface="Batang" pitchFamily="18" charset="-127"/>
              </a:defRPr>
            </a:lvl7pPr>
            <a:lvl8pPr marL="3429000" indent="-228600" eaLnBrk="0" fontAlgn="base" hangingPunct="0">
              <a:spcBef>
                <a:spcPct val="0"/>
              </a:spcBef>
              <a:spcAft>
                <a:spcPct val="0"/>
              </a:spcAft>
              <a:defRPr sz="800">
                <a:solidFill>
                  <a:schemeClr val="tx1"/>
                </a:solidFill>
                <a:latin typeface="Arial" pitchFamily="34" charset="0"/>
                <a:ea typeface="Batang" pitchFamily="18" charset="-127"/>
              </a:defRPr>
            </a:lvl8pPr>
            <a:lvl9pPr marL="3886200" indent="-228600" eaLnBrk="0" fontAlgn="base" hangingPunct="0">
              <a:spcBef>
                <a:spcPct val="0"/>
              </a:spcBef>
              <a:spcAft>
                <a:spcPct val="0"/>
              </a:spcAft>
              <a:defRPr sz="800">
                <a:solidFill>
                  <a:schemeClr val="tx1"/>
                </a:solidFill>
                <a:latin typeface="Arial" pitchFamily="34" charset="0"/>
                <a:ea typeface="Batang" pitchFamily="18" charset="-127"/>
              </a:defRPr>
            </a:lvl9pPr>
          </a:lstStyle>
          <a:p>
            <a:pPr eaLnBrk="1" hangingPunct="1"/>
            <a:fld id="{A156ACEF-D79F-4DB1-9196-4E0D9A4FDA67}" type="slidenum">
              <a:rPr lang="en-US"/>
              <a:pPr eaLnBrk="1" hangingPunct="1"/>
              <a:t>19</a:t>
            </a:fld>
            <a:endParaRPr lang="en-US"/>
          </a:p>
        </p:txBody>
      </p:sp>
      <p:sp>
        <p:nvSpPr>
          <p:cNvPr id="9219" name="Rectangle 2"/>
          <p:cNvSpPr>
            <a:spLocks noGrp="1" noChangeArrowheads="1"/>
          </p:cNvSpPr>
          <p:nvPr>
            <p:ph type="title" idx="4294967295"/>
          </p:nvPr>
        </p:nvSpPr>
        <p:spPr>
          <a:xfrm>
            <a:off x="1703056" y="63500"/>
            <a:ext cx="7323138" cy="800100"/>
          </a:xfrm>
        </p:spPr>
        <p:txBody>
          <a:bodyPr anchor="ctr">
            <a:normAutofit/>
          </a:bodyPr>
          <a:lstStyle/>
          <a:p>
            <a:pPr eaLnBrk="1" hangingPunct="1"/>
            <a:r>
              <a:rPr lang="en-US" sz="2800" b="1" dirty="0">
                <a:solidFill>
                  <a:srgbClr val="FF0000"/>
                </a:solidFill>
              </a:rPr>
              <a:t>Dual carbohydrate blend in </a:t>
            </a:r>
            <a:r>
              <a:rPr lang="en-US" sz="2800" b="1" i="1" dirty="0" err="1">
                <a:solidFill>
                  <a:srgbClr val="FF0000"/>
                </a:solidFill>
              </a:rPr>
              <a:t>Isomil</a:t>
            </a:r>
            <a:endParaRPr lang="en-US" sz="2800" b="1" dirty="0">
              <a:solidFill>
                <a:srgbClr val="FF0000"/>
              </a:solidFill>
            </a:endParaRPr>
          </a:p>
        </p:txBody>
      </p:sp>
      <p:sp>
        <p:nvSpPr>
          <p:cNvPr id="4" name="Rectangle 3"/>
          <p:cNvSpPr>
            <a:spLocks noGrp="1" noChangeArrowheads="1"/>
          </p:cNvSpPr>
          <p:nvPr>
            <p:ph type="body" idx="4294967295"/>
          </p:nvPr>
        </p:nvSpPr>
        <p:spPr>
          <a:xfrm>
            <a:off x="1775521" y="869950"/>
            <a:ext cx="3479105" cy="5486402"/>
          </a:xfrm>
        </p:spPr>
        <p:txBody>
          <a:bodyPr>
            <a:normAutofit fontScale="85000" lnSpcReduction="20000"/>
          </a:bodyPr>
          <a:lstStyle/>
          <a:p>
            <a:pPr marL="285750" indent="-285750" algn="just">
              <a:lnSpc>
                <a:spcPct val="150000"/>
              </a:lnSpc>
              <a:defRPr/>
            </a:pPr>
            <a:r>
              <a:rPr sz="1900" dirty="0"/>
              <a:t>The two carbohydrates are absorbed via  two different, non-competing pathways</a:t>
            </a:r>
          </a:p>
          <a:p>
            <a:pPr algn="just" eaLnBrk="1" hangingPunct="1">
              <a:lnSpc>
                <a:spcPct val="150000"/>
              </a:lnSpc>
              <a:defRPr/>
            </a:pPr>
            <a:endParaRPr sz="1900" dirty="0"/>
          </a:p>
          <a:p>
            <a:pPr marL="285750" indent="-285750" algn="just">
              <a:lnSpc>
                <a:spcPct val="150000"/>
              </a:lnSpc>
              <a:defRPr/>
            </a:pPr>
            <a:r>
              <a:rPr lang="en-IN" sz="1900" dirty="0"/>
              <a:t>The benefit of having two carbohydrate sources is;</a:t>
            </a:r>
          </a:p>
          <a:p>
            <a:pPr marL="400050" lvl="1" algn="just">
              <a:lnSpc>
                <a:spcPct val="150000"/>
              </a:lnSpc>
              <a:buNone/>
              <a:defRPr/>
            </a:pPr>
            <a:r>
              <a:rPr lang="en-IN" sz="1900" dirty="0">
                <a:cs typeface="Calibri" pitchFamily="34" charset="0"/>
              </a:rPr>
              <a:t>1. The overall absorption of carbohydrate is much higher than from each individual source.</a:t>
            </a:r>
          </a:p>
          <a:p>
            <a:pPr marL="400050" lvl="1" algn="just">
              <a:lnSpc>
                <a:spcPct val="150000"/>
              </a:lnSpc>
              <a:buNone/>
              <a:defRPr/>
            </a:pPr>
            <a:r>
              <a:rPr lang="en-IN" sz="1900" dirty="0">
                <a:cs typeface="Calibri" pitchFamily="34" charset="0"/>
              </a:rPr>
              <a:t>2. If anyone enzyme is deficient/ absent due to a disease condition the dual source still helps in providing a good amount of carbohydrate</a:t>
            </a:r>
          </a:p>
          <a:p>
            <a:pPr algn="just" eaLnBrk="1" hangingPunct="1">
              <a:lnSpc>
                <a:spcPct val="150000"/>
              </a:lnSpc>
              <a:defRPr/>
            </a:pPr>
            <a:endParaRPr sz="1600" dirty="0"/>
          </a:p>
          <a:p>
            <a:pPr algn="just" eaLnBrk="1" hangingPunct="1">
              <a:lnSpc>
                <a:spcPct val="150000"/>
              </a:lnSpc>
              <a:buFont typeface="Arial" pitchFamily="34" charset="0"/>
              <a:buNone/>
              <a:defRPr/>
            </a:pPr>
            <a:endParaRPr sz="1600" dirty="0"/>
          </a:p>
        </p:txBody>
      </p:sp>
      <p:sp>
        <p:nvSpPr>
          <p:cNvPr id="2" name="TextBox 1"/>
          <p:cNvSpPr txBox="1"/>
          <p:nvPr/>
        </p:nvSpPr>
        <p:spPr>
          <a:xfrm>
            <a:off x="6377879" y="5442854"/>
            <a:ext cx="4038600" cy="461665"/>
          </a:xfrm>
          <a:prstGeom prst="rect">
            <a:avLst/>
          </a:prstGeom>
          <a:noFill/>
        </p:spPr>
        <p:txBody>
          <a:bodyPr>
            <a:spAutoFit/>
          </a:bodyPr>
          <a:lstStyle/>
          <a:p>
            <a:pPr algn="ctr">
              <a:defRPr/>
            </a:pPr>
            <a:r>
              <a:rPr lang="en-US" sz="1200" dirty="0">
                <a:solidFill>
                  <a:srgbClr val="4D4D4D"/>
                </a:solidFill>
                <a:cs typeface="Times New Roman" pitchFamily="18" charset="0"/>
              </a:rPr>
              <a:t>Figure demonstrates digestion and absorption of different types of carbohydrates in Isomil</a:t>
            </a:r>
          </a:p>
        </p:txBody>
      </p:sp>
      <p:sp>
        <p:nvSpPr>
          <p:cNvPr id="3" name="Rectangle 2"/>
          <p:cNvSpPr/>
          <p:nvPr/>
        </p:nvSpPr>
        <p:spPr>
          <a:xfrm>
            <a:off x="4953000" y="2571750"/>
            <a:ext cx="685800" cy="171450"/>
          </a:xfrm>
          <a:prstGeom prst="rect">
            <a:avLst/>
          </a:prstGeom>
          <a:solidFill>
            <a:schemeClr val="lt1"/>
          </a:solidFill>
          <a:ln>
            <a:noFill/>
          </a:ln>
        </p:spPr>
        <p:style>
          <a:lnRef idx="2">
            <a:schemeClr val="accent1"/>
          </a:lnRef>
          <a:fillRef idx="1001">
            <a:schemeClr val="lt1"/>
          </a:fillRef>
          <a:effectRef idx="0">
            <a:schemeClr val="accent1"/>
          </a:effectRef>
          <a:fontRef idx="minor">
            <a:schemeClr val="dk1"/>
          </a:fontRef>
        </p:style>
        <p:txBody>
          <a:bodyPr anchor="ctr"/>
          <a:lstStyle/>
          <a:p>
            <a:pPr algn="ctr">
              <a:defRPr/>
            </a:pPr>
            <a:endParaRPr lang="en-IN"/>
          </a:p>
        </p:txBody>
      </p:sp>
      <p:sp>
        <p:nvSpPr>
          <p:cNvPr id="9" name="Rectangle 8"/>
          <p:cNvSpPr/>
          <p:nvPr/>
        </p:nvSpPr>
        <p:spPr>
          <a:xfrm>
            <a:off x="8839200" y="3314700"/>
            <a:ext cx="762000" cy="171450"/>
          </a:xfrm>
          <a:prstGeom prst="rect">
            <a:avLst/>
          </a:prstGeom>
          <a:solidFill>
            <a:schemeClr val="lt1"/>
          </a:solidFill>
          <a:ln>
            <a:noFill/>
          </a:ln>
        </p:spPr>
        <p:style>
          <a:lnRef idx="2">
            <a:schemeClr val="accent1"/>
          </a:lnRef>
          <a:fillRef idx="1001">
            <a:schemeClr val="lt1"/>
          </a:fillRef>
          <a:effectRef idx="0">
            <a:schemeClr val="accent1"/>
          </a:effectRef>
          <a:fontRef idx="minor">
            <a:schemeClr val="dk1"/>
          </a:fontRef>
        </p:style>
        <p:txBody>
          <a:bodyPr anchor="ctr"/>
          <a:lstStyle/>
          <a:p>
            <a:pPr algn="ctr">
              <a:defRPr/>
            </a:pPr>
            <a:endParaRPr lang="en-IN"/>
          </a:p>
        </p:txBody>
      </p:sp>
      <p:sp>
        <p:nvSpPr>
          <p:cNvPr id="5" name="Rectangle 4"/>
          <p:cNvSpPr/>
          <p:nvPr/>
        </p:nvSpPr>
        <p:spPr>
          <a:xfrm>
            <a:off x="6707187" y="6284997"/>
            <a:ext cx="4572000" cy="253916"/>
          </a:xfrm>
          <a:prstGeom prst="rect">
            <a:avLst/>
          </a:prstGeom>
        </p:spPr>
        <p:txBody>
          <a:bodyPr>
            <a:spAutoFit/>
          </a:bodyPr>
          <a:lstStyle/>
          <a:p>
            <a:pPr algn="r"/>
            <a:r>
              <a:rPr lang="en-US" sz="1050" dirty="0" err="1"/>
              <a:t>Kerzner</a:t>
            </a:r>
            <a:r>
              <a:rPr lang="en-US" sz="1050" dirty="0"/>
              <a:t> B et al. </a:t>
            </a:r>
            <a:r>
              <a:rPr lang="en-US" sz="1050" dirty="0" err="1"/>
              <a:t>Pediatr</a:t>
            </a:r>
            <a:r>
              <a:rPr lang="en-US" sz="1050" dirty="0"/>
              <a:t> Res. 1983;17:191A.</a:t>
            </a:r>
          </a:p>
        </p:txBody>
      </p:sp>
    </p:spTree>
    <p:extLst>
      <p:ext uri="{BB962C8B-B14F-4D97-AF65-F5344CB8AC3E}">
        <p14:creationId xmlns:p14="http://schemas.microsoft.com/office/powerpoint/2010/main" val="327696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noChangeArrowheads="1"/>
          </p:cNvSpPr>
          <p:nvPr>
            <p:ph type="title" idx="4294967295"/>
          </p:nvPr>
        </p:nvSpPr>
        <p:spPr>
          <a:xfrm>
            <a:off x="1981200" y="1196752"/>
            <a:ext cx="8229600" cy="1143000"/>
          </a:xfrm>
        </p:spPr>
        <p:txBody>
          <a:bodyPr/>
          <a:lstStyle/>
          <a:p>
            <a:br>
              <a:rPr lang="en-US" altLang="zh-CN" sz="2000" b="1" dirty="0">
                <a:latin typeface="Arial" charset="0"/>
                <a:sym typeface="Arial" charset="0"/>
              </a:rPr>
            </a:br>
            <a:r>
              <a:rPr lang="en-US" altLang="zh-CN" sz="2000" b="1" dirty="0">
                <a:latin typeface="Arial" charset="0"/>
                <a:sym typeface="Arial" charset="0"/>
              </a:rPr>
              <a:t>IMPORTANT NOTICE: MOTHER’S MILK IS BEST FOR THE BABY</a:t>
            </a:r>
          </a:p>
        </p:txBody>
      </p:sp>
      <p:sp>
        <p:nvSpPr>
          <p:cNvPr id="2052" name="Text Placeholder 2"/>
          <p:cNvSpPr>
            <a:spLocks noGrp="1" noChangeArrowheads="1"/>
          </p:cNvSpPr>
          <p:nvPr>
            <p:ph idx="4294967295"/>
          </p:nvPr>
        </p:nvSpPr>
        <p:spPr>
          <a:xfrm>
            <a:off x="1847528" y="1784544"/>
            <a:ext cx="8229600" cy="4525963"/>
          </a:xfrm>
        </p:spPr>
        <p:txBody>
          <a:bodyPr anchor="ctr">
            <a:normAutofit/>
          </a:bodyPr>
          <a:lstStyle/>
          <a:p>
            <a:pPr algn="ctr">
              <a:lnSpc>
                <a:spcPct val="80000"/>
              </a:lnSpc>
            </a:pPr>
            <a:r>
              <a:rPr lang="en-US" altLang="zh-CN" dirty="0">
                <a:solidFill>
                  <a:srgbClr val="898989"/>
                </a:solidFill>
                <a:latin typeface="Arial" charset="0"/>
                <a:sym typeface="Arial" charset="0"/>
              </a:rPr>
              <a:t>The content of this presentation is meant for internal training purpose only</a:t>
            </a:r>
          </a:p>
          <a:p>
            <a:pPr algn="ctr">
              <a:lnSpc>
                <a:spcPct val="80000"/>
              </a:lnSpc>
            </a:pPr>
            <a:endParaRPr lang="en-US" altLang="zh-CN" dirty="0">
              <a:solidFill>
                <a:srgbClr val="898989"/>
              </a:solidFill>
              <a:latin typeface="Arial" charset="0"/>
              <a:sym typeface="Arial" charset="0"/>
            </a:endParaRPr>
          </a:p>
          <a:p>
            <a:pPr algn="ctr">
              <a:lnSpc>
                <a:spcPct val="80000"/>
              </a:lnSpc>
            </a:pPr>
            <a:r>
              <a:rPr lang="en-US" altLang="zh-CN" dirty="0">
                <a:solidFill>
                  <a:srgbClr val="898989"/>
                </a:solidFill>
                <a:latin typeface="Arial" charset="0"/>
                <a:sym typeface="Arial" charset="0"/>
              </a:rPr>
              <a:t>Not intended for circulation.</a:t>
            </a:r>
            <a:endParaRPr lang="en-US" altLang="zh-CN" dirty="0"/>
          </a:p>
        </p:txBody>
      </p:sp>
    </p:spTree>
    <p:extLst>
      <p:ext uri="{BB962C8B-B14F-4D97-AF65-F5344CB8AC3E}">
        <p14:creationId xmlns:p14="http://schemas.microsoft.com/office/powerpoint/2010/main" val="363950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C2B1F84-A398-4B44-9021-15273D140613}"/>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sp>
        <p:nvSpPr>
          <p:cNvPr id="6" name="Rectangle 5">
            <a:extLst>
              <a:ext uri="{FF2B5EF4-FFF2-40B4-BE49-F238E27FC236}">
                <a16:creationId xmlns:a16="http://schemas.microsoft.com/office/drawing/2014/main" id="{5A8DE24F-3028-4210-A522-8AE317D4AD9C}"/>
              </a:ext>
            </a:extLst>
          </p:cNvPr>
          <p:cNvSpPr/>
          <p:nvPr/>
        </p:nvSpPr>
        <p:spPr>
          <a:xfrm>
            <a:off x="447676" y="108480"/>
            <a:ext cx="10810874" cy="830997"/>
          </a:xfrm>
          <a:prstGeom prst="rect">
            <a:avLst/>
          </a:prstGeom>
        </p:spPr>
        <p:txBody>
          <a:bodyPr wrap="square">
            <a:spAutoFit/>
          </a:bodyPr>
          <a:lstStyle/>
          <a:p>
            <a:r>
              <a:rPr lang="en-US" altLang="en-US" sz="2400" b="1" dirty="0">
                <a:solidFill>
                  <a:srgbClr val="FF0000"/>
                </a:solidFill>
                <a:cs typeface="Times New Roman" pitchFamily="18" charset="0"/>
              </a:rPr>
              <a:t>Global recommendation for lactose free nutrition in Infantile diarrhea </a:t>
            </a:r>
            <a:endParaRPr lang="en-IN" sz="2400" b="1" dirty="0">
              <a:solidFill>
                <a:srgbClr val="FF0000"/>
              </a:solidFill>
            </a:endParaRPr>
          </a:p>
        </p:txBody>
      </p:sp>
      <p:pic>
        <p:nvPicPr>
          <p:cNvPr id="7" name="Picture 6">
            <a:extLst>
              <a:ext uri="{FF2B5EF4-FFF2-40B4-BE49-F238E27FC236}">
                <a16:creationId xmlns:a16="http://schemas.microsoft.com/office/drawing/2014/main" id="{46F2F433-95B7-4AF6-8A7F-16A20EA01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513" y="1802784"/>
            <a:ext cx="2534360" cy="769324"/>
          </a:xfrm>
          <a:prstGeom prst="rect">
            <a:avLst/>
          </a:prstGeom>
        </p:spPr>
      </p:pic>
      <p:pic>
        <p:nvPicPr>
          <p:cNvPr id="8" name="Picture 7">
            <a:extLst>
              <a:ext uri="{FF2B5EF4-FFF2-40B4-BE49-F238E27FC236}">
                <a16:creationId xmlns:a16="http://schemas.microsoft.com/office/drawing/2014/main" id="{CA9C83FF-D287-4828-A22A-48C10EE08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6777" y="1977481"/>
            <a:ext cx="2283982" cy="544268"/>
          </a:xfrm>
          <a:prstGeom prst="rect">
            <a:avLst/>
          </a:prstGeom>
        </p:spPr>
      </p:pic>
      <p:pic>
        <p:nvPicPr>
          <p:cNvPr id="9" name="Picture 8">
            <a:extLst>
              <a:ext uri="{FF2B5EF4-FFF2-40B4-BE49-F238E27FC236}">
                <a16:creationId xmlns:a16="http://schemas.microsoft.com/office/drawing/2014/main" id="{82C26E10-7D26-4B6D-8C23-64475CC8B4D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971" t="27806" r="14238" b="31311"/>
          <a:stretch/>
        </p:blipFill>
        <p:spPr>
          <a:xfrm>
            <a:off x="2054393" y="1781285"/>
            <a:ext cx="2298217" cy="769738"/>
          </a:xfrm>
          <a:prstGeom prst="rect">
            <a:avLst/>
          </a:prstGeom>
        </p:spPr>
      </p:pic>
      <p:sp>
        <p:nvSpPr>
          <p:cNvPr id="2" name="Rectangle 1"/>
          <p:cNvSpPr/>
          <p:nvPr/>
        </p:nvSpPr>
        <p:spPr>
          <a:xfrm>
            <a:off x="3287688" y="3356992"/>
            <a:ext cx="5688632" cy="18722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Lactose Free Formula is recommended</a:t>
            </a:r>
            <a:endParaRPr lang="en-IN" sz="2400" b="1" dirty="0"/>
          </a:p>
        </p:txBody>
      </p:sp>
    </p:spTree>
    <p:extLst>
      <p:ext uri="{BB962C8B-B14F-4D97-AF65-F5344CB8AC3E}">
        <p14:creationId xmlns:p14="http://schemas.microsoft.com/office/powerpoint/2010/main" val="378929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70A3155-262B-4B98-80C5-45BC208E4457}"/>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graphicFrame>
        <p:nvGraphicFramePr>
          <p:cNvPr id="10" name="Diagram 9">
            <a:extLst>
              <a:ext uri="{FF2B5EF4-FFF2-40B4-BE49-F238E27FC236}">
                <a16:creationId xmlns:a16="http://schemas.microsoft.com/office/drawing/2014/main" id="{AD28B857-48D8-42D3-BE50-B8216C76B717}"/>
              </a:ext>
            </a:extLst>
          </p:cNvPr>
          <p:cNvGraphicFramePr/>
          <p:nvPr/>
        </p:nvGraphicFramePr>
        <p:xfrm>
          <a:off x="2506827" y="910614"/>
          <a:ext cx="72423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626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descr="C:\Users\Shailja Dwivedi\AppData\Local\Microsoft\Windows\Temporary Internet Files\Content.Outlook\YR26DJK0\Isomil PPT Slides-18 (3).jpg">
            <a:extLst>
              <a:ext uri="{FF2B5EF4-FFF2-40B4-BE49-F238E27FC236}">
                <a16:creationId xmlns:a16="http://schemas.microsoft.com/office/drawing/2014/main" id="{F254AD15-6EC9-4E56-BAB2-5598B40CFB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0" t="31178" r="48158" b="23783"/>
          <a:stretch/>
        </p:blipFill>
        <p:spPr bwMode="auto">
          <a:xfrm>
            <a:off x="2105175" y="2115694"/>
            <a:ext cx="3816084" cy="268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3F90E545-B8FA-4DFD-BA85-004D6D4BACB2}"/>
              </a:ext>
            </a:extLst>
          </p:cNvPr>
          <p:cNvSpPr>
            <a:spLocks noChangeArrowheads="1"/>
          </p:cNvSpPr>
          <p:nvPr/>
        </p:nvSpPr>
        <p:spPr bwMode="auto">
          <a:xfrm>
            <a:off x="2029639" y="896329"/>
            <a:ext cx="3831047" cy="121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13" tIns="53556" rIns="107113" bIns="5355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IN" altLang="en-US" dirty="0">
                <a:latin typeface="+mn-lt"/>
                <a:cs typeface="Calibri" pitchFamily="34" charset="0"/>
              </a:rPr>
              <a:t>Group A patients showed less mean stool output (121 ± 129 (SD) mL/kg) than group B patients (299 ± 319 mL/kg) (P &lt; .001) (Fig. 1)  </a:t>
            </a:r>
          </a:p>
        </p:txBody>
      </p:sp>
      <p:sp>
        <p:nvSpPr>
          <p:cNvPr id="8" name="Rectangle 4">
            <a:extLst>
              <a:ext uri="{FF2B5EF4-FFF2-40B4-BE49-F238E27FC236}">
                <a16:creationId xmlns:a16="http://schemas.microsoft.com/office/drawing/2014/main" id="{B4C74B4B-DEB4-45A7-9B74-27FF12BCADF7}"/>
              </a:ext>
            </a:extLst>
          </p:cNvPr>
          <p:cNvSpPr>
            <a:spLocks noChangeArrowheads="1"/>
          </p:cNvSpPr>
          <p:nvPr/>
        </p:nvSpPr>
        <p:spPr bwMode="auto">
          <a:xfrm>
            <a:off x="6400866" y="1002444"/>
            <a:ext cx="3852538" cy="93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13" tIns="53556" rIns="107113" bIns="5355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IN" altLang="en-US" dirty="0">
                <a:latin typeface="Calibri" pitchFamily="34" charset="0"/>
                <a:cs typeface="Calibri" pitchFamily="34" charset="0"/>
              </a:rPr>
              <a:t>The duration of illness was significantly shorter in group A patients (54 ± 28 hours v 93 ± 56 hours) (P&lt;.001) (Fig. 2) </a:t>
            </a:r>
          </a:p>
        </p:txBody>
      </p:sp>
      <p:cxnSp>
        <p:nvCxnSpPr>
          <p:cNvPr id="14" name="Straight Connector 13">
            <a:extLst>
              <a:ext uri="{FF2B5EF4-FFF2-40B4-BE49-F238E27FC236}">
                <a16:creationId xmlns:a16="http://schemas.microsoft.com/office/drawing/2014/main" id="{AF816210-1FE2-44EA-9987-84D97FA0533B}"/>
              </a:ext>
            </a:extLst>
          </p:cNvPr>
          <p:cNvCxnSpPr>
            <a:cxnSpLocks/>
          </p:cNvCxnSpPr>
          <p:nvPr/>
        </p:nvCxnSpPr>
        <p:spPr>
          <a:xfrm>
            <a:off x="6174890" y="1020644"/>
            <a:ext cx="0" cy="378168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9" descr="C:\Users\Shailja Dwivedi\AppData\Local\Microsoft\Windows\Temporary Internet Files\Content.Outlook\YR26DJK0\Isomil PPT Slides-18 (3).jpg">
            <a:extLst>
              <a:ext uri="{FF2B5EF4-FFF2-40B4-BE49-F238E27FC236}">
                <a16:creationId xmlns:a16="http://schemas.microsoft.com/office/drawing/2014/main" id="{73BBFAE6-79CF-40E1-811F-4E910F74D1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545" t="31226" r="5948" b="23504"/>
          <a:stretch/>
        </p:blipFill>
        <p:spPr bwMode="auto">
          <a:xfrm>
            <a:off x="6489096" y="2112484"/>
            <a:ext cx="3659428" cy="270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16">
            <a:extLst>
              <a:ext uri="{FF2B5EF4-FFF2-40B4-BE49-F238E27FC236}">
                <a16:creationId xmlns:a16="http://schemas.microsoft.com/office/drawing/2014/main" id="{4BF60D6A-494C-4CB4-A120-154FFEDA11D7}"/>
              </a:ext>
            </a:extLst>
          </p:cNvPr>
          <p:cNvSpPr/>
          <p:nvPr/>
        </p:nvSpPr>
        <p:spPr>
          <a:xfrm>
            <a:off x="2271756" y="4974324"/>
            <a:ext cx="7981649" cy="1334996"/>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33375" indent="-46038" algn="ctr">
              <a:lnSpc>
                <a:spcPct val="150000"/>
              </a:lnSpc>
            </a:pPr>
            <a:r>
              <a:rPr lang="en-IN" altLang="en-US" b="1" dirty="0">
                <a:solidFill>
                  <a:schemeClr val="tx1"/>
                </a:solidFill>
              </a:rPr>
              <a:t>The introduction of a lactose-free formula during diarrheal illness shortens the duration of diarrheal and decreases stool output considerably</a:t>
            </a:r>
            <a:endParaRPr lang="en-US" altLang="en-US" b="1" dirty="0">
              <a:solidFill>
                <a:schemeClr val="tx1"/>
              </a:solidFill>
            </a:endParaRPr>
          </a:p>
        </p:txBody>
      </p:sp>
      <p:sp>
        <p:nvSpPr>
          <p:cNvPr id="20" name="Rectangle 5">
            <a:extLst>
              <a:ext uri="{FF2B5EF4-FFF2-40B4-BE49-F238E27FC236}">
                <a16:creationId xmlns:a16="http://schemas.microsoft.com/office/drawing/2014/main" id="{E7F3E493-0745-4402-8785-6A7A954E8C1A}"/>
              </a:ext>
            </a:extLst>
          </p:cNvPr>
          <p:cNvSpPr>
            <a:spLocks noChangeArrowheads="1"/>
          </p:cNvSpPr>
          <p:nvPr/>
        </p:nvSpPr>
        <p:spPr bwMode="auto">
          <a:xfrm>
            <a:off x="5447929" y="6403831"/>
            <a:ext cx="3752543" cy="27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13" tIns="53556" rIns="107113" bIns="5355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100" dirty="0" err="1">
                <a:latin typeface="Calibri" pitchFamily="34" charset="0"/>
              </a:rPr>
              <a:t>Santosham</a:t>
            </a:r>
            <a:r>
              <a:rPr lang="en-US" altLang="en-US" sz="1100" dirty="0">
                <a:latin typeface="Calibri" pitchFamily="34" charset="0"/>
              </a:rPr>
              <a:t> M, </a:t>
            </a:r>
            <a:r>
              <a:rPr lang="en-US" altLang="en-US" sz="1100" dirty="0" err="1">
                <a:latin typeface="Calibri" pitchFamily="34" charset="0"/>
              </a:rPr>
              <a:t>Goepp</a:t>
            </a:r>
            <a:r>
              <a:rPr lang="en-US" altLang="en-US" sz="1100" dirty="0">
                <a:latin typeface="Calibri" pitchFamily="34" charset="0"/>
              </a:rPr>
              <a:t> Julius et al. Pediatrics 1991;87:619-622.</a:t>
            </a:r>
          </a:p>
        </p:txBody>
      </p:sp>
      <p:sp>
        <p:nvSpPr>
          <p:cNvPr id="25" name="Footer Placeholder 4">
            <a:extLst>
              <a:ext uri="{FF2B5EF4-FFF2-40B4-BE49-F238E27FC236}">
                <a16:creationId xmlns:a16="http://schemas.microsoft.com/office/drawing/2014/main" id="{67EF88AA-AED0-47CE-B19D-352052F9F16A}"/>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spTree>
    <p:extLst>
      <p:ext uri="{BB962C8B-B14F-4D97-AF65-F5344CB8AC3E}">
        <p14:creationId xmlns:p14="http://schemas.microsoft.com/office/powerpoint/2010/main" val="113606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F31ECD-890B-4440-B8DD-D966A8BAE6DE}"/>
              </a:ext>
            </a:extLst>
          </p:cNvPr>
          <p:cNvSpPr txBox="1">
            <a:spLocks/>
          </p:cNvSpPr>
          <p:nvPr/>
        </p:nvSpPr>
        <p:spPr>
          <a:xfrm>
            <a:off x="6569980" y="6542548"/>
            <a:ext cx="4169664" cy="41452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This slide is only for healthcare professionals. Not for circulation</a:t>
            </a:r>
          </a:p>
        </p:txBody>
      </p:sp>
      <p:pic>
        <p:nvPicPr>
          <p:cNvPr id="6" name="Picture 5" descr="C:\Users\Shailja Dwivedi\AppData\Local\Microsoft\Windows\Temporary Internet Files\Content.Outlook\YR26DJK0\Isomil PPT Slides-20 (2).jpg">
            <a:extLst>
              <a:ext uri="{FF2B5EF4-FFF2-40B4-BE49-F238E27FC236}">
                <a16:creationId xmlns:a16="http://schemas.microsoft.com/office/drawing/2014/main" id="{F21E2B00-3BF6-4257-84A4-D09903A5C8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3" t="26197" r="9360" b="19334"/>
          <a:stretch/>
        </p:blipFill>
        <p:spPr bwMode="auto">
          <a:xfrm>
            <a:off x="2397863" y="1092280"/>
            <a:ext cx="7396272" cy="346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2E0A8B7-5E45-49E9-8058-BF164A5F80D6}"/>
              </a:ext>
            </a:extLst>
          </p:cNvPr>
          <p:cNvSpPr>
            <a:spLocks noChangeArrowheads="1"/>
          </p:cNvSpPr>
          <p:nvPr/>
        </p:nvSpPr>
        <p:spPr bwMode="auto">
          <a:xfrm>
            <a:off x="2532689" y="6119989"/>
            <a:ext cx="2781123" cy="23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13" tIns="53556" rIns="107113" bIns="5355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800" dirty="0" err="1">
                <a:latin typeface="Calibri" pitchFamily="34" charset="0"/>
              </a:rPr>
              <a:t>Santosham</a:t>
            </a:r>
            <a:r>
              <a:rPr lang="en-US" altLang="en-US" sz="800" dirty="0">
                <a:latin typeface="Calibri" pitchFamily="34" charset="0"/>
              </a:rPr>
              <a:t> M, </a:t>
            </a:r>
            <a:r>
              <a:rPr lang="en-US" altLang="en-US" sz="800" dirty="0" err="1">
                <a:latin typeface="Calibri" pitchFamily="34" charset="0"/>
              </a:rPr>
              <a:t>Goepp</a:t>
            </a:r>
            <a:r>
              <a:rPr lang="en-US" altLang="en-US" sz="800" dirty="0">
                <a:latin typeface="Calibri" pitchFamily="34" charset="0"/>
              </a:rPr>
              <a:t> Julius et al. Pediatrics 1991;87:619-622.</a:t>
            </a:r>
          </a:p>
        </p:txBody>
      </p:sp>
      <p:sp>
        <p:nvSpPr>
          <p:cNvPr id="7" name="Rectangle: Rounded Corners 6">
            <a:extLst>
              <a:ext uri="{FF2B5EF4-FFF2-40B4-BE49-F238E27FC236}">
                <a16:creationId xmlns:a16="http://schemas.microsoft.com/office/drawing/2014/main" id="{C2FF353E-171B-4D94-A775-2D319E1BF3AE}"/>
              </a:ext>
            </a:extLst>
          </p:cNvPr>
          <p:cNvSpPr/>
          <p:nvPr/>
        </p:nvSpPr>
        <p:spPr>
          <a:xfrm>
            <a:off x="2105175" y="4854504"/>
            <a:ext cx="7981649" cy="87043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33375" indent="-46038" algn="ctr">
              <a:lnSpc>
                <a:spcPct val="150000"/>
              </a:lnSpc>
            </a:pPr>
            <a:r>
              <a:rPr lang="en-IN" altLang="en-US" b="1" dirty="0">
                <a:solidFill>
                  <a:schemeClr val="tx1"/>
                </a:solidFill>
              </a:rPr>
              <a:t>The introduction of a lactose-free formula during diarrheal illness shortens the duration of diarrhea</a:t>
            </a:r>
            <a:endParaRPr lang="en-US" altLang="en-US" b="1" dirty="0">
              <a:solidFill>
                <a:schemeClr val="tx1"/>
              </a:solidFill>
            </a:endParaRPr>
          </a:p>
        </p:txBody>
      </p:sp>
    </p:spTree>
    <p:extLst>
      <p:ext uri="{BB962C8B-B14F-4D97-AF65-F5344CB8AC3E}">
        <p14:creationId xmlns:p14="http://schemas.microsoft.com/office/powerpoint/2010/main" val="123817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03512" y="315912"/>
            <a:ext cx="8553450" cy="831850"/>
          </a:xfrm>
        </p:spPr>
        <p:txBody>
          <a:bodyPr>
            <a:normAutofit fontScale="90000"/>
          </a:bodyPr>
          <a:lstStyle/>
          <a:p>
            <a:r>
              <a:rPr lang="en-US" b="1" dirty="0">
                <a:solidFill>
                  <a:srgbClr val="FF0000"/>
                </a:solidFill>
              </a:rPr>
              <a:t>Nutrition management during formula Intolerance</a:t>
            </a:r>
            <a:endParaRPr lang="en-IN" b="1" dirty="0">
              <a:solidFill>
                <a:srgbClr val="FF0000"/>
              </a:solidFill>
            </a:endParaRPr>
          </a:p>
        </p:txBody>
      </p:sp>
      <p:sp>
        <p:nvSpPr>
          <p:cNvPr id="3" name="Content Placeholder 2"/>
          <p:cNvSpPr>
            <a:spLocks noGrp="1"/>
          </p:cNvSpPr>
          <p:nvPr>
            <p:ph idx="4294967295"/>
          </p:nvPr>
        </p:nvSpPr>
        <p:spPr>
          <a:xfrm>
            <a:off x="2016554" y="2016126"/>
            <a:ext cx="8229600" cy="4525963"/>
          </a:xfrm>
        </p:spPr>
        <p:txBody>
          <a:bodyPr/>
          <a:lstStyle/>
          <a:p>
            <a:r>
              <a:rPr lang="en-US" dirty="0"/>
              <a:t>Since the intolerance may happen in infants due to cow milk protein or lactose</a:t>
            </a:r>
          </a:p>
          <a:p>
            <a:endParaRPr lang="en-IN" dirty="0"/>
          </a:p>
        </p:txBody>
      </p:sp>
      <p:sp>
        <p:nvSpPr>
          <p:cNvPr id="4" name="Rectangle 3"/>
          <p:cNvSpPr/>
          <p:nvPr/>
        </p:nvSpPr>
        <p:spPr>
          <a:xfrm>
            <a:off x="2567608" y="3811054"/>
            <a:ext cx="6624736" cy="93610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 lactose free soy protein formula can be tried</a:t>
            </a:r>
            <a:endParaRPr lang="en-IN" sz="2400" b="1" dirty="0"/>
          </a:p>
        </p:txBody>
      </p:sp>
    </p:spTree>
    <p:extLst>
      <p:ext uri="{BB962C8B-B14F-4D97-AF65-F5344CB8AC3E}">
        <p14:creationId xmlns:p14="http://schemas.microsoft.com/office/powerpoint/2010/main" val="1641066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Soy formula history</a:t>
            </a:r>
          </a:p>
        </p:txBody>
      </p:sp>
      <p:graphicFrame>
        <p:nvGraphicFramePr>
          <p:cNvPr id="4" name="Content Placeholder 3"/>
          <p:cNvGraphicFramePr>
            <a:graphicFrameLocks noGrp="1"/>
          </p:cNvGraphicFramePr>
          <p:nvPr>
            <p:ph sz="quarter" idx="1"/>
          </p:nvPr>
        </p:nvGraphicFramePr>
        <p:xfrm>
          <a:off x="1522222" y="0"/>
          <a:ext cx="91440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EF4C293-5E21-4AD2-B556-4CDAD5AD0FE7}"/>
              </a:ext>
            </a:extLst>
          </p:cNvPr>
          <p:cNvSpPr/>
          <p:nvPr/>
        </p:nvSpPr>
        <p:spPr>
          <a:xfrm>
            <a:off x="7848600" y="5940624"/>
            <a:ext cx="2133918" cy="307777"/>
          </a:xfrm>
          <a:prstGeom prst="rect">
            <a:avLst/>
          </a:prstGeom>
        </p:spPr>
        <p:txBody>
          <a:bodyPr wrap="none">
            <a:spAutoFit/>
          </a:bodyPr>
          <a:lstStyle/>
          <a:p>
            <a:r>
              <a:rPr lang="en-US" sz="1400" dirty="0" err="1"/>
              <a:t>Businco</a:t>
            </a:r>
            <a:r>
              <a:rPr lang="en-US" sz="1400" dirty="0"/>
              <a:t> et al 1998 AJCN</a:t>
            </a:r>
          </a:p>
        </p:txBody>
      </p:sp>
    </p:spTree>
    <p:extLst>
      <p:ext uri="{BB962C8B-B14F-4D97-AF65-F5344CB8AC3E}">
        <p14:creationId xmlns:p14="http://schemas.microsoft.com/office/powerpoint/2010/main" val="40626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60C09ED-5CD0-4C91-8EE6-3FAFD6130F99}"/>
                                            </p:graphicEl>
                                          </p:spTgt>
                                        </p:tgtEl>
                                        <p:attrNameLst>
                                          <p:attrName>style.visibility</p:attrName>
                                        </p:attrNameLst>
                                      </p:cBhvr>
                                      <p:to>
                                        <p:strVal val="visible"/>
                                      </p:to>
                                    </p:set>
                                    <p:anim calcmode="lin" valueType="num">
                                      <p:cBhvr additive="base">
                                        <p:cTn id="7" dur="500" fill="hold"/>
                                        <p:tgtEl>
                                          <p:spTgt spid="4">
                                            <p:graphicEl>
                                              <a:dgm id="{360C09ED-5CD0-4C91-8EE6-3FAFD6130F9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360C09ED-5CD0-4C91-8EE6-3FAFD6130F99}"/>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30AD1B3C-11D8-4419-BFC8-C66414313663}"/>
                                            </p:graphicEl>
                                          </p:spTgt>
                                        </p:tgtEl>
                                        <p:attrNameLst>
                                          <p:attrName>style.visibility</p:attrName>
                                        </p:attrNameLst>
                                      </p:cBhvr>
                                      <p:to>
                                        <p:strVal val="visible"/>
                                      </p:to>
                                    </p:set>
                                    <p:anim calcmode="lin" valueType="num">
                                      <p:cBhvr additive="base">
                                        <p:cTn id="11" dur="500" fill="hold"/>
                                        <p:tgtEl>
                                          <p:spTgt spid="4">
                                            <p:graphicEl>
                                              <a:dgm id="{30AD1B3C-11D8-4419-BFC8-C66414313663}"/>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30AD1B3C-11D8-4419-BFC8-C66414313663}"/>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graphicEl>
                                              <a:dgm id="{0FB221FF-2602-435B-BAC9-63819B600777}"/>
                                            </p:graphicEl>
                                          </p:spTgt>
                                        </p:tgtEl>
                                        <p:attrNameLst>
                                          <p:attrName>style.visibility</p:attrName>
                                        </p:attrNameLst>
                                      </p:cBhvr>
                                      <p:to>
                                        <p:strVal val="visible"/>
                                      </p:to>
                                    </p:set>
                                    <p:anim calcmode="lin" valueType="num">
                                      <p:cBhvr additive="base">
                                        <p:cTn id="15" dur="500" fill="hold"/>
                                        <p:tgtEl>
                                          <p:spTgt spid="4">
                                            <p:graphicEl>
                                              <a:dgm id="{0FB221FF-2602-435B-BAC9-63819B600777}"/>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graphicEl>
                                              <a:dgm id="{0FB221FF-2602-435B-BAC9-63819B600777}"/>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graphicEl>
                                              <a:dgm id="{CBA25AAD-4236-4B2D-B8E2-8D64183AF1B0}"/>
                                            </p:graphicEl>
                                          </p:spTgt>
                                        </p:tgtEl>
                                        <p:attrNameLst>
                                          <p:attrName>style.visibility</p:attrName>
                                        </p:attrNameLst>
                                      </p:cBhvr>
                                      <p:to>
                                        <p:strVal val="visible"/>
                                      </p:to>
                                    </p:set>
                                    <p:anim calcmode="lin" valueType="num">
                                      <p:cBhvr additive="base">
                                        <p:cTn id="21" dur="500" fill="hold"/>
                                        <p:tgtEl>
                                          <p:spTgt spid="4">
                                            <p:graphicEl>
                                              <a:dgm id="{CBA25AAD-4236-4B2D-B8E2-8D64183AF1B0}"/>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CBA25AAD-4236-4B2D-B8E2-8D64183AF1B0}"/>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C504987D-AFDA-47B4-83C4-21C33B970D91}"/>
                                            </p:graphicEl>
                                          </p:spTgt>
                                        </p:tgtEl>
                                        <p:attrNameLst>
                                          <p:attrName>style.visibility</p:attrName>
                                        </p:attrNameLst>
                                      </p:cBhvr>
                                      <p:to>
                                        <p:strVal val="visible"/>
                                      </p:to>
                                    </p:set>
                                    <p:anim calcmode="lin" valueType="num">
                                      <p:cBhvr additive="base">
                                        <p:cTn id="25" dur="500" fill="hold"/>
                                        <p:tgtEl>
                                          <p:spTgt spid="4">
                                            <p:graphicEl>
                                              <a:dgm id="{C504987D-AFDA-47B4-83C4-21C33B970D91}"/>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C504987D-AFDA-47B4-83C4-21C33B970D91}"/>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EB9840A4-D406-4372-BA46-507620E6821E}"/>
                                            </p:graphicEl>
                                          </p:spTgt>
                                        </p:tgtEl>
                                        <p:attrNameLst>
                                          <p:attrName>style.visibility</p:attrName>
                                        </p:attrNameLst>
                                      </p:cBhvr>
                                      <p:to>
                                        <p:strVal val="visible"/>
                                      </p:to>
                                    </p:set>
                                    <p:anim calcmode="lin" valueType="num">
                                      <p:cBhvr additive="base">
                                        <p:cTn id="29" dur="500" fill="hold"/>
                                        <p:tgtEl>
                                          <p:spTgt spid="4">
                                            <p:graphicEl>
                                              <a:dgm id="{EB9840A4-D406-4372-BA46-507620E6821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EB9840A4-D406-4372-BA46-507620E6821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9A5386B5-C066-4996-B820-73AEE3A4FE36}"/>
                                            </p:graphicEl>
                                          </p:spTgt>
                                        </p:tgtEl>
                                        <p:attrNameLst>
                                          <p:attrName>style.visibility</p:attrName>
                                        </p:attrNameLst>
                                      </p:cBhvr>
                                      <p:to>
                                        <p:strVal val="visible"/>
                                      </p:to>
                                    </p:set>
                                    <p:anim calcmode="lin" valueType="num">
                                      <p:cBhvr additive="base">
                                        <p:cTn id="35" dur="500" fill="hold"/>
                                        <p:tgtEl>
                                          <p:spTgt spid="4">
                                            <p:graphicEl>
                                              <a:dgm id="{9A5386B5-C066-4996-B820-73AEE3A4FE36}"/>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9A5386B5-C066-4996-B820-73AEE3A4FE36}"/>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85F65646-0F57-4A07-8C3D-DD8258A4E231}"/>
                                            </p:graphicEl>
                                          </p:spTgt>
                                        </p:tgtEl>
                                        <p:attrNameLst>
                                          <p:attrName>style.visibility</p:attrName>
                                        </p:attrNameLst>
                                      </p:cBhvr>
                                      <p:to>
                                        <p:strVal val="visible"/>
                                      </p:to>
                                    </p:set>
                                    <p:anim calcmode="lin" valueType="num">
                                      <p:cBhvr additive="base">
                                        <p:cTn id="39" dur="500" fill="hold"/>
                                        <p:tgtEl>
                                          <p:spTgt spid="4">
                                            <p:graphicEl>
                                              <a:dgm id="{85F65646-0F57-4A07-8C3D-DD8258A4E231}"/>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85F65646-0F57-4A07-8C3D-DD8258A4E231}"/>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E4322C8B-6D0A-4313-A8A7-0E31EF5BB101}"/>
                                            </p:graphicEl>
                                          </p:spTgt>
                                        </p:tgtEl>
                                        <p:attrNameLst>
                                          <p:attrName>style.visibility</p:attrName>
                                        </p:attrNameLst>
                                      </p:cBhvr>
                                      <p:to>
                                        <p:strVal val="visible"/>
                                      </p:to>
                                    </p:set>
                                    <p:anim calcmode="lin" valueType="num">
                                      <p:cBhvr additive="base">
                                        <p:cTn id="43" dur="500" fill="hold"/>
                                        <p:tgtEl>
                                          <p:spTgt spid="4">
                                            <p:graphicEl>
                                              <a:dgm id="{E4322C8B-6D0A-4313-A8A7-0E31EF5BB10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E4322C8B-6D0A-4313-A8A7-0E31EF5BB101}"/>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C928D6A1-2B64-469D-BE68-6B4151666736}"/>
                                            </p:graphicEl>
                                          </p:spTgt>
                                        </p:tgtEl>
                                        <p:attrNameLst>
                                          <p:attrName>style.visibility</p:attrName>
                                        </p:attrNameLst>
                                      </p:cBhvr>
                                      <p:to>
                                        <p:strVal val="visible"/>
                                      </p:to>
                                    </p:set>
                                    <p:anim calcmode="lin" valueType="num">
                                      <p:cBhvr additive="base">
                                        <p:cTn id="49" dur="500" fill="hold"/>
                                        <p:tgtEl>
                                          <p:spTgt spid="4">
                                            <p:graphicEl>
                                              <a:dgm id="{C928D6A1-2B64-469D-BE68-6B4151666736}"/>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C928D6A1-2B64-469D-BE68-6B4151666736}"/>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graphicEl>
                                              <a:dgm id="{0D7E1428-0406-4218-9D50-222D7966A6B5}"/>
                                            </p:graphicEl>
                                          </p:spTgt>
                                        </p:tgtEl>
                                        <p:attrNameLst>
                                          <p:attrName>style.visibility</p:attrName>
                                        </p:attrNameLst>
                                      </p:cBhvr>
                                      <p:to>
                                        <p:strVal val="visible"/>
                                      </p:to>
                                    </p:set>
                                    <p:anim calcmode="lin" valueType="num">
                                      <p:cBhvr additive="base">
                                        <p:cTn id="53" dur="500" fill="hold"/>
                                        <p:tgtEl>
                                          <p:spTgt spid="4">
                                            <p:graphicEl>
                                              <a:dgm id="{0D7E1428-0406-4218-9D50-222D7966A6B5}"/>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0D7E1428-0406-4218-9D50-222D7966A6B5}"/>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B5E0BAC9-6056-460B-ACB8-B8BAAA9888EA}"/>
                                            </p:graphicEl>
                                          </p:spTgt>
                                        </p:tgtEl>
                                        <p:attrNameLst>
                                          <p:attrName>style.visibility</p:attrName>
                                        </p:attrNameLst>
                                      </p:cBhvr>
                                      <p:to>
                                        <p:strVal val="visible"/>
                                      </p:to>
                                    </p:set>
                                    <p:anim calcmode="lin" valueType="num">
                                      <p:cBhvr additive="base">
                                        <p:cTn id="57" dur="500" fill="hold"/>
                                        <p:tgtEl>
                                          <p:spTgt spid="4">
                                            <p:graphicEl>
                                              <a:dgm id="{B5E0BAC9-6056-460B-ACB8-B8BAAA9888E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B5E0BAC9-6056-460B-ACB8-B8BAAA9888EA}"/>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EF77C925-09F8-47E6-A696-FDFFA85B565E}"/>
                                            </p:graphicEl>
                                          </p:spTgt>
                                        </p:tgtEl>
                                        <p:attrNameLst>
                                          <p:attrName>style.visibility</p:attrName>
                                        </p:attrNameLst>
                                      </p:cBhvr>
                                      <p:to>
                                        <p:strVal val="visible"/>
                                      </p:to>
                                    </p:set>
                                    <p:anim calcmode="lin" valueType="num">
                                      <p:cBhvr additive="base">
                                        <p:cTn id="63" dur="500" fill="hold"/>
                                        <p:tgtEl>
                                          <p:spTgt spid="4">
                                            <p:graphicEl>
                                              <a:dgm id="{EF77C925-09F8-47E6-A696-FDFFA85B565E}"/>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EF77C925-09F8-47E6-A696-FDFFA85B565E}"/>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12EBC90C-70D6-4EBA-BB6D-7602BAB6E722}"/>
                                            </p:graphicEl>
                                          </p:spTgt>
                                        </p:tgtEl>
                                        <p:attrNameLst>
                                          <p:attrName>style.visibility</p:attrName>
                                        </p:attrNameLst>
                                      </p:cBhvr>
                                      <p:to>
                                        <p:strVal val="visible"/>
                                      </p:to>
                                    </p:set>
                                    <p:anim calcmode="lin" valueType="num">
                                      <p:cBhvr additive="base">
                                        <p:cTn id="67" dur="500" fill="hold"/>
                                        <p:tgtEl>
                                          <p:spTgt spid="4">
                                            <p:graphicEl>
                                              <a:dgm id="{12EBC90C-70D6-4EBA-BB6D-7602BAB6E722}"/>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12EBC90C-70D6-4EBA-BB6D-7602BAB6E722}"/>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graphicEl>
                                              <a:dgm id="{8D1FEF3A-90FB-4270-A792-402E071343D0}"/>
                                            </p:graphicEl>
                                          </p:spTgt>
                                        </p:tgtEl>
                                        <p:attrNameLst>
                                          <p:attrName>style.visibility</p:attrName>
                                        </p:attrNameLst>
                                      </p:cBhvr>
                                      <p:to>
                                        <p:strVal val="visible"/>
                                      </p:to>
                                    </p:set>
                                    <p:anim calcmode="lin" valueType="num">
                                      <p:cBhvr additive="base">
                                        <p:cTn id="71" dur="500" fill="hold"/>
                                        <p:tgtEl>
                                          <p:spTgt spid="4">
                                            <p:graphicEl>
                                              <a:dgm id="{8D1FEF3A-90FB-4270-A792-402E071343D0}"/>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graphicEl>
                                              <a:dgm id="{8D1FEF3A-90FB-4270-A792-402E071343D0}"/>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graphicEl>
                                              <a:dgm id="{EB3314DA-5659-4FF5-BA4E-C2658F8CFDB6}"/>
                                            </p:graphicEl>
                                          </p:spTgt>
                                        </p:tgtEl>
                                        <p:attrNameLst>
                                          <p:attrName>style.visibility</p:attrName>
                                        </p:attrNameLst>
                                      </p:cBhvr>
                                      <p:to>
                                        <p:strVal val="visible"/>
                                      </p:to>
                                    </p:set>
                                    <p:anim calcmode="lin" valueType="num">
                                      <p:cBhvr additive="base">
                                        <p:cTn id="77" dur="500" fill="hold"/>
                                        <p:tgtEl>
                                          <p:spTgt spid="4">
                                            <p:graphicEl>
                                              <a:dgm id="{EB3314DA-5659-4FF5-BA4E-C2658F8CFDB6}"/>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EB3314DA-5659-4FF5-BA4E-C2658F8CFDB6}"/>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
                                            <p:graphicEl>
                                              <a:dgm id="{8A025B32-CE17-43C6-9176-B565026F7B78}"/>
                                            </p:graphicEl>
                                          </p:spTgt>
                                        </p:tgtEl>
                                        <p:attrNameLst>
                                          <p:attrName>style.visibility</p:attrName>
                                        </p:attrNameLst>
                                      </p:cBhvr>
                                      <p:to>
                                        <p:strVal val="visible"/>
                                      </p:to>
                                    </p:set>
                                    <p:anim calcmode="lin" valueType="num">
                                      <p:cBhvr additive="base">
                                        <p:cTn id="81" dur="500" fill="hold"/>
                                        <p:tgtEl>
                                          <p:spTgt spid="4">
                                            <p:graphicEl>
                                              <a:dgm id="{8A025B32-CE17-43C6-9176-B565026F7B78}"/>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graphicEl>
                                              <a:dgm id="{8A025B32-CE17-43C6-9176-B565026F7B7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a:t>Abbott Confidential, For training purpose only</a:t>
            </a:r>
          </a:p>
        </p:txBody>
      </p:sp>
      <p:sp>
        <p:nvSpPr>
          <p:cNvPr id="3" name="Slide Number Placeholder 2"/>
          <p:cNvSpPr>
            <a:spLocks noGrp="1"/>
          </p:cNvSpPr>
          <p:nvPr>
            <p:ph type="sldNum" sz="quarter" idx="12"/>
          </p:nvPr>
        </p:nvSpPr>
        <p:spPr>
          <a:prstGeom prst="rect">
            <a:avLst/>
          </a:prstGeom>
        </p:spPr>
        <p:txBody>
          <a:bodyPr/>
          <a:lstStyle/>
          <a:p>
            <a:pPr>
              <a:defRPr/>
            </a:pPr>
            <a:fld id="{6A4CEBEC-2832-4872-B8AE-FCC8354F637F}" type="slidenum">
              <a:rPr lang="en-US" smtClean="0"/>
              <a:pPr>
                <a:defRPr/>
              </a:pPr>
              <a:t>26</a:t>
            </a:fld>
            <a:endParaRPr lang="en-US"/>
          </a:p>
        </p:txBody>
      </p:sp>
      <p:sp>
        <p:nvSpPr>
          <p:cNvPr id="36866" name="Title 1"/>
          <p:cNvSpPr>
            <a:spLocks noGrp="1"/>
          </p:cNvSpPr>
          <p:nvPr>
            <p:ph type="title" idx="4294967295"/>
          </p:nvPr>
        </p:nvSpPr>
        <p:spPr>
          <a:xfrm>
            <a:off x="1847528" y="153346"/>
            <a:ext cx="8229600" cy="1143000"/>
          </a:xfrm>
        </p:spPr>
        <p:txBody>
          <a:bodyPr anchor="ctr"/>
          <a:lstStyle/>
          <a:p>
            <a:r>
              <a:rPr lang="en-US" b="1" dirty="0">
                <a:solidFill>
                  <a:srgbClr val="FF0000"/>
                </a:solidFill>
              </a:rPr>
              <a:t>AAP, 2014 states</a:t>
            </a:r>
            <a:endParaRPr lang="en-IN" b="1" dirty="0">
              <a:solidFill>
                <a:srgbClr val="FF0000"/>
              </a:solidFill>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17552"/>
            <a:ext cx="9010650"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26" y="1274955"/>
            <a:ext cx="2565749" cy="188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96000" y="5804542"/>
            <a:ext cx="4572000" cy="415498"/>
          </a:xfrm>
          <a:prstGeom prst="rect">
            <a:avLst/>
          </a:prstGeom>
        </p:spPr>
        <p:txBody>
          <a:bodyPr>
            <a:spAutoFit/>
          </a:bodyPr>
          <a:lstStyle/>
          <a:p>
            <a:pPr algn="r"/>
            <a:r>
              <a:rPr lang="en-IN" altLang="en-US" sz="1050" i="1" dirty="0"/>
              <a:t>Pediatric Nutrition Handbook, AAP Committee on Nutrition, 7</a:t>
            </a:r>
            <a:r>
              <a:rPr lang="en-IN" altLang="en-US" sz="1050" i="1" baseline="30000" dirty="0"/>
              <a:t>th</a:t>
            </a:r>
            <a:r>
              <a:rPr lang="en-IN" altLang="en-US" sz="1050" i="1" dirty="0"/>
              <a:t> edition 2914</a:t>
            </a:r>
          </a:p>
        </p:txBody>
      </p:sp>
    </p:spTree>
    <p:extLst>
      <p:ext uri="{BB962C8B-B14F-4D97-AF65-F5344CB8AC3E}">
        <p14:creationId xmlns:p14="http://schemas.microsoft.com/office/powerpoint/2010/main" val="2280854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prstGeom prst="rect">
            <a:avLst/>
          </a:prstGeom>
        </p:spPr>
        <p:txBody>
          <a:bodyPr/>
          <a:lstStyle/>
          <a:p>
            <a:r>
              <a:rPr lang="en-US" sz="1000" dirty="0"/>
              <a:t>Abbott Confidential, For training purpose only</a:t>
            </a:r>
          </a:p>
        </p:txBody>
      </p:sp>
      <p:sp>
        <p:nvSpPr>
          <p:cNvPr id="6" name="Slide Number Placeholder 5"/>
          <p:cNvSpPr>
            <a:spLocks noGrp="1"/>
          </p:cNvSpPr>
          <p:nvPr>
            <p:ph type="sldNum" sz="quarter" idx="12"/>
          </p:nvPr>
        </p:nvSpPr>
        <p:spPr>
          <a:prstGeom prst="rect">
            <a:avLst/>
          </a:prstGeom>
        </p:spPr>
        <p:txBody>
          <a:bodyPr/>
          <a:lstStyle/>
          <a:p>
            <a:fld id="{959112CF-2E3F-4CD8-B46C-6ABEE50BA748}" type="slidenum">
              <a:rPr lang="en-US" smtClean="0"/>
              <a:t>27</a:t>
            </a:fld>
            <a:endParaRPr lang="en-US"/>
          </a:p>
        </p:txBody>
      </p:sp>
      <p:sp>
        <p:nvSpPr>
          <p:cNvPr id="2" name="Title 1"/>
          <p:cNvSpPr>
            <a:spLocks noGrp="1"/>
          </p:cNvSpPr>
          <p:nvPr>
            <p:ph type="title" idx="4294967295"/>
          </p:nvPr>
        </p:nvSpPr>
        <p:spPr>
          <a:xfrm>
            <a:off x="1847528" y="136523"/>
            <a:ext cx="8229600" cy="1143000"/>
          </a:xfrm>
        </p:spPr>
        <p:txBody>
          <a:bodyPr anchor="ctr"/>
          <a:lstStyle/>
          <a:p>
            <a:r>
              <a:rPr lang="en-US" b="1" dirty="0">
                <a:solidFill>
                  <a:srgbClr val="FF0000"/>
                </a:solidFill>
              </a:rPr>
              <a:t>Clinical Indications for Isomil</a:t>
            </a:r>
            <a:endParaRPr lang="en-IN" b="1" dirty="0">
              <a:solidFill>
                <a:srgbClr val="FF0000"/>
              </a:solidFill>
            </a:endParaRPr>
          </a:p>
        </p:txBody>
      </p:sp>
      <p:sp>
        <p:nvSpPr>
          <p:cNvPr id="3" name="Content Placeholder 2"/>
          <p:cNvSpPr>
            <a:spLocks noGrp="1"/>
          </p:cNvSpPr>
          <p:nvPr>
            <p:ph idx="4294967295"/>
          </p:nvPr>
        </p:nvSpPr>
        <p:spPr>
          <a:xfrm>
            <a:off x="2207568" y="1600201"/>
            <a:ext cx="7546032" cy="4525963"/>
          </a:xfrm>
        </p:spPr>
        <p:txBody>
          <a:bodyPr/>
          <a:lstStyle/>
          <a:p>
            <a:pPr marL="571500" indent="-571500">
              <a:buFont typeface="Arial" panose="020B0604020202020204" pitchFamily="34" charset="0"/>
              <a:buChar char="•"/>
            </a:pPr>
            <a:r>
              <a:rPr lang="en-US" sz="3600" dirty="0"/>
              <a:t>Lactose Intolerance</a:t>
            </a:r>
          </a:p>
          <a:p>
            <a:pPr marL="571500" indent="-571500">
              <a:buFont typeface="Arial" panose="020B0604020202020204" pitchFamily="34" charset="0"/>
              <a:buChar char="•"/>
            </a:pPr>
            <a:r>
              <a:rPr lang="en-US" sz="3600" dirty="0"/>
              <a:t>Diarrhea</a:t>
            </a:r>
          </a:p>
          <a:p>
            <a:pPr marL="571500" indent="-571500">
              <a:buFont typeface="Arial" panose="020B0604020202020204" pitchFamily="34" charset="0"/>
              <a:buChar char="•"/>
            </a:pPr>
            <a:r>
              <a:rPr lang="en-US" sz="3600" dirty="0"/>
              <a:t>Galactosemia</a:t>
            </a:r>
          </a:p>
          <a:p>
            <a:pPr marL="571500" indent="-571500">
              <a:buFont typeface="Arial" panose="020B0604020202020204" pitchFamily="34" charset="0"/>
              <a:buChar char="•"/>
            </a:pPr>
            <a:r>
              <a:rPr lang="en-US" sz="3600" dirty="0"/>
              <a:t>Vegan Diet</a:t>
            </a:r>
          </a:p>
          <a:p>
            <a:pPr marL="571500" indent="-571500">
              <a:buFont typeface="Arial" panose="020B0604020202020204" pitchFamily="34" charset="0"/>
              <a:buChar char="•"/>
            </a:pPr>
            <a:r>
              <a:rPr lang="en-US" sz="3600" dirty="0" err="1"/>
              <a:t>IgE</a:t>
            </a:r>
            <a:r>
              <a:rPr lang="en-US" sz="3600" dirty="0"/>
              <a:t> mediated CMPA</a:t>
            </a:r>
          </a:p>
          <a:p>
            <a:endParaRPr lang="en-IN" sz="3600" dirty="0"/>
          </a:p>
        </p:txBody>
      </p:sp>
      <p:sp>
        <p:nvSpPr>
          <p:cNvPr id="4" name="TextBox 3"/>
          <p:cNvSpPr txBox="1"/>
          <p:nvPr/>
        </p:nvSpPr>
        <p:spPr>
          <a:xfrm>
            <a:off x="5375478" y="5882620"/>
            <a:ext cx="4826962" cy="253916"/>
          </a:xfrm>
          <a:prstGeom prst="rect">
            <a:avLst/>
          </a:prstGeom>
          <a:noFill/>
        </p:spPr>
        <p:txBody>
          <a:bodyPr wrap="none" rtlCol="0">
            <a:spAutoFit/>
          </a:bodyPr>
          <a:lstStyle/>
          <a:p>
            <a:r>
              <a:rPr lang="en-US" sz="1050" dirty="0"/>
              <a:t>Pediatric Nutrition Handbook, AAP Committee on Nutrition, 7</a:t>
            </a:r>
            <a:r>
              <a:rPr lang="en-US" sz="1050" baseline="30000" dirty="0"/>
              <a:t>th</a:t>
            </a:r>
            <a:r>
              <a:rPr lang="en-US" sz="1050" dirty="0"/>
              <a:t> Edition; 2014</a:t>
            </a:r>
          </a:p>
        </p:txBody>
      </p:sp>
    </p:spTree>
    <p:extLst>
      <p:ext uri="{BB962C8B-B14F-4D97-AF65-F5344CB8AC3E}">
        <p14:creationId xmlns:p14="http://schemas.microsoft.com/office/powerpoint/2010/main" val="3071211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a:t>Abbott Confidential, For training purpose only</a:t>
            </a:r>
          </a:p>
        </p:txBody>
      </p:sp>
      <p:sp>
        <p:nvSpPr>
          <p:cNvPr id="4" name="Slide Number Placeholder 3"/>
          <p:cNvSpPr>
            <a:spLocks noGrp="1"/>
          </p:cNvSpPr>
          <p:nvPr>
            <p:ph type="sldNum" sz="quarter" idx="12"/>
          </p:nvPr>
        </p:nvSpPr>
        <p:spPr>
          <a:prstGeom prst="rect">
            <a:avLst/>
          </a:prstGeom>
        </p:spPr>
        <p:txBody>
          <a:bodyPr/>
          <a:lstStyle/>
          <a:p>
            <a:pPr>
              <a:defRPr/>
            </a:pPr>
            <a:fld id="{6A4CEBEC-2832-4872-B8AE-FCC8354F637F}" type="slidenum">
              <a:rPr lang="en-US" smtClean="0"/>
              <a:pPr>
                <a:defRPr/>
              </a:pPr>
              <a:t>28</a:t>
            </a:fld>
            <a:endParaRPr lang="en-US"/>
          </a:p>
        </p:txBody>
      </p:sp>
      <p:sp>
        <p:nvSpPr>
          <p:cNvPr id="71682" name="Title 1"/>
          <p:cNvSpPr>
            <a:spLocks noGrp="1"/>
          </p:cNvSpPr>
          <p:nvPr>
            <p:ph type="title" idx="4294967295"/>
          </p:nvPr>
        </p:nvSpPr>
        <p:spPr>
          <a:xfrm>
            <a:off x="1524000" y="4763"/>
            <a:ext cx="8229600" cy="1143000"/>
          </a:xfrm>
        </p:spPr>
        <p:txBody>
          <a:bodyPr anchor="ctr">
            <a:normAutofit/>
          </a:bodyPr>
          <a:lstStyle/>
          <a:p>
            <a:pPr eaLnBrk="1" hangingPunct="1"/>
            <a:r>
              <a:rPr lang="en-US" dirty="0"/>
              <a:t> </a:t>
            </a:r>
            <a:r>
              <a:rPr lang="en-US" b="1" dirty="0">
                <a:solidFill>
                  <a:srgbClr val="FF0000"/>
                </a:solidFill>
              </a:rPr>
              <a:t>Role of </a:t>
            </a:r>
            <a:r>
              <a:rPr lang="en-US" b="1" dirty="0" err="1">
                <a:solidFill>
                  <a:srgbClr val="FF0000"/>
                </a:solidFill>
              </a:rPr>
              <a:t>Isomil</a:t>
            </a:r>
            <a:endParaRPr lang="en-IN" b="1" dirty="0">
              <a:solidFill>
                <a:srgbClr val="FF0000"/>
              </a:solidFill>
            </a:endParaRPr>
          </a:p>
        </p:txBody>
      </p:sp>
      <p:sp>
        <p:nvSpPr>
          <p:cNvPr id="3" name="Content Placeholder 2"/>
          <p:cNvSpPr>
            <a:spLocks noGrp="1"/>
          </p:cNvSpPr>
          <p:nvPr>
            <p:ph sz="quarter" idx="4294967295"/>
          </p:nvPr>
        </p:nvSpPr>
        <p:spPr>
          <a:xfrm>
            <a:off x="962025" y="1373982"/>
            <a:ext cx="10277475" cy="4110037"/>
          </a:xfrm>
        </p:spPr>
        <p:txBody>
          <a:bodyPr rtlCol="0">
            <a:noAutofit/>
          </a:bodyPr>
          <a:lstStyle/>
          <a:p>
            <a:pPr marL="342900" indent="-342900" algn="just">
              <a:lnSpc>
                <a:spcPct val="150000"/>
              </a:lnSpc>
              <a:buFont typeface="Arial" panose="020B0604020202020204" pitchFamily="34" charset="0"/>
              <a:buChar char="•"/>
              <a:defRPr/>
            </a:pPr>
            <a:r>
              <a:rPr lang="en-IN" dirty="0"/>
              <a:t>Isomil becomes an ideal choice for feeding an infant with diarrhoea or formula intolerance</a:t>
            </a:r>
          </a:p>
          <a:p>
            <a:pPr marL="342900" indent="-342900" algn="just">
              <a:lnSpc>
                <a:spcPct val="150000"/>
              </a:lnSpc>
              <a:buFont typeface="Arial" panose="020B0604020202020204" pitchFamily="34" charset="0"/>
              <a:buChar char="•"/>
              <a:defRPr/>
            </a:pPr>
            <a:r>
              <a:rPr lang="en-IN" dirty="0"/>
              <a:t>Isomil provides a </a:t>
            </a:r>
            <a:r>
              <a:rPr lang="en-IN" b="1" dirty="0"/>
              <a:t>complete balanced nutrition </a:t>
            </a:r>
            <a:r>
              <a:rPr lang="en-IN" dirty="0"/>
              <a:t>for infants</a:t>
            </a:r>
          </a:p>
          <a:p>
            <a:pPr marL="342900" indent="-342900" algn="just">
              <a:lnSpc>
                <a:spcPct val="150000"/>
              </a:lnSpc>
              <a:buFont typeface="Arial" panose="020B0604020202020204" pitchFamily="34" charset="0"/>
              <a:buChar char="•"/>
              <a:defRPr/>
            </a:pPr>
            <a:r>
              <a:rPr lang="en-IN" dirty="0"/>
              <a:t>Isomil is </a:t>
            </a:r>
            <a:r>
              <a:rPr lang="en-IN" b="1" dirty="0"/>
              <a:t>lactose free ,soy protein formula</a:t>
            </a:r>
          </a:p>
          <a:p>
            <a:pPr marL="342900" indent="-342900" algn="just">
              <a:lnSpc>
                <a:spcPct val="150000"/>
              </a:lnSpc>
              <a:buFont typeface="Arial" panose="020B0604020202020204" pitchFamily="34" charset="0"/>
              <a:buChar char="•"/>
              <a:defRPr/>
            </a:pPr>
            <a:r>
              <a:rPr lang="en-IN" dirty="0"/>
              <a:t>Isomil has shown to </a:t>
            </a:r>
            <a:r>
              <a:rPr lang="en-IN" b="1" dirty="0"/>
              <a:t>support growth and development </a:t>
            </a:r>
            <a:r>
              <a:rPr lang="en-IN" dirty="0"/>
              <a:t>in infants similar to that of  cow’s milk/ breast fed infants</a:t>
            </a:r>
          </a:p>
          <a:p>
            <a:pPr algn="just">
              <a:lnSpc>
                <a:spcPct val="150000"/>
              </a:lnSpc>
              <a:defRPr/>
            </a:pPr>
            <a:endParaRPr lang="en-IN" dirty="0"/>
          </a:p>
        </p:txBody>
      </p:sp>
    </p:spTree>
    <p:extLst>
      <p:ext uri="{BB962C8B-B14F-4D97-AF65-F5344CB8AC3E}">
        <p14:creationId xmlns:p14="http://schemas.microsoft.com/office/powerpoint/2010/main" val="376215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5520" y="160337"/>
            <a:ext cx="8229600" cy="1143000"/>
          </a:xfrm>
        </p:spPr>
        <p:txBody>
          <a:bodyPr anchor="ctr"/>
          <a:lstStyle/>
          <a:p>
            <a:r>
              <a:rPr lang="en-US" dirty="0">
                <a:solidFill>
                  <a:srgbClr val="FF0000"/>
                </a:solidFill>
              </a:rPr>
              <a:t>Role of </a:t>
            </a:r>
            <a:r>
              <a:rPr lang="en-US" dirty="0" err="1">
                <a:solidFill>
                  <a:srgbClr val="FF0000"/>
                </a:solidFill>
              </a:rPr>
              <a:t>Isomil</a:t>
            </a:r>
            <a:r>
              <a:rPr lang="en-US" dirty="0">
                <a:solidFill>
                  <a:srgbClr val="FF0000"/>
                </a:solidFill>
              </a:rPr>
              <a:t>-Continued</a:t>
            </a:r>
            <a:endParaRPr lang="en-IN" dirty="0">
              <a:solidFill>
                <a:srgbClr val="FF0000"/>
              </a:solidFill>
            </a:endParaRPr>
          </a:p>
        </p:txBody>
      </p:sp>
      <p:sp>
        <p:nvSpPr>
          <p:cNvPr id="3" name="Content Placeholder 2"/>
          <p:cNvSpPr>
            <a:spLocks noGrp="1"/>
          </p:cNvSpPr>
          <p:nvPr>
            <p:ph idx="4294967295"/>
          </p:nvPr>
        </p:nvSpPr>
        <p:spPr>
          <a:xfrm>
            <a:off x="704849" y="1700809"/>
            <a:ext cx="10658475" cy="4525963"/>
          </a:xfrm>
        </p:spPr>
        <p:txBody>
          <a:bodyPr/>
          <a:lstStyle/>
          <a:p>
            <a:pPr marL="342900" indent="-342900" algn="just">
              <a:lnSpc>
                <a:spcPct val="150000"/>
              </a:lnSpc>
              <a:buFont typeface="Arial" panose="020B0604020202020204" pitchFamily="34" charset="0"/>
              <a:buChar char="•"/>
              <a:defRPr/>
            </a:pPr>
            <a:r>
              <a:rPr lang="en-IN" dirty="0"/>
              <a:t>Clinical trials suggest that infants fed </a:t>
            </a:r>
            <a:r>
              <a:rPr lang="en-IN" dirty="0" err="1"/>
              <a:t>Isomil</a:t>
            </a:r>
            <a:r>
              <a:rPr lang="en-IN" dirty="0"/>
              <a:t> during </a:t>
            </a:r>
            <a:r>
              <a:rPr lang="en-IN" dirty="0" err="1"/>
              <a:t>diarrhea</a:t>
            </a:r>
            <a:r>
              <a:rPr lang="en-IN" dirty="0"/>
              <a:t> have </a:t>
            </a:r>
            <a:r>
              <a:rPr lang="en-IN" b="1" dirty="0"/>
              <a:t>reduced stool output and duration of illness</a:t>
            </a:r>
          </a:p>
          <a:p>
            <a:pPr marL="342900" indent="-342900" algn="just">
              <a:lnSpc>
                <a:spcPct val="150000"/>
              </a:lnSpc>
              <a:buFont typeface="Arial" panose="020B0604020202020204" pitchFamily="34" charset="0"/>
              <a:buChar char="•"/>
              <a:defRPr/>
            </a:pPr>
            <a:r>
              <a:rPr lang="en-IN" dirty="0" err="1"/>
              <a:t>Isomil</a:t>
            </a:r>
            <a:r>
              <a:rPr lang="en-IN" dirty="0"/>
              <a:t> has </a:t>
            </a:r>
            <a:r>
              <a:rPr lang="en-IN" b="1" dirty="0"/>
              <a:t>inherent polymeric nucleotides</a:t>
            </a:r>
            <a:r>
              <a:rPr lang="en-IN" dirty="0"/>
              <a:t> which </a:t>
            </a:r>
            <a:r>
              <a:rPr lang="en-US" dirty="0">
                <a:solidFill>
                  <a:srgbClr val="002060"/>
                </a:solidFill>
              </a:rPr>
              <a:t>provides support for immune function and immune system development</a:t>
            </a:r>
            <a:endParaRPr lang="en-IN" dirty="0"/>
          </a:p>
          <a:p>
            <a:pPr marL="342900" indent="-342900" algn="just">
              <a:lnSpc>
                <a:spcPct val="150000"/>
              </a:lnSpc>
              <a:buFont typeface="Arial" panose="020B0604020202020204" pitchFamily="34" charset="0"/>
              <a:buChar char="•"/>
              <a:defRPr/>
            </a:pPr>
            <a:r>
              <a:rPr lang="en-US" dirty="0" err="1"/>
              <a:t>Isomil</a:t>
            </a:r>
            <a:r>
              <a:rPr lang="en-US" dirty="0"/>
              <a:t> has better taste as compared to other brands in the category</a:t>
            </a:r>
            <a:endParaRPr lang="en-IN" dirty="0"/>
          </a:p>
          <a:p>
            <a:endParaRPr lang="en-IN" dirty="0"/>
          </a:p>
        </p:txBody>
      </p:sp>
    </p:spTree>
    <p:extLst>
      <p:ext uri="{BB962C8B-B14F-4D97-AF65-F5344CB8AC3E}">
        <p14:creationId xmlns:p14="http://schemas.microsoft.com/office/powerpoint/2010/main" val="283812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ChangeArrowheads="1"/>
          </p:cNvSpPr>
          <p:nvPr/>
        </p:nvSpPr>
        <p:spPr bwMode="auto">
          <a:xfrm>
            <a:off x="152400" y="1160860"/>
            <a:ext cx="11944350" cy="522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50" dirty="0">
                <a:sym typeface="Arial" charset="0"/>
              </a:rPr>
              <a:t>Breastfeeding provides the best nutrition and protection from illnesses of infants. For infants, breast milk is all that is needed for the first 6 months. </a:t>
            </a:r>
            <a:r>
              <a:rPr lang="en-US" altLang="en-US" sz="1050" b="1" dirty="0">
                <a:solidFill>
                  <a:srgbClr val="00B0F0"/>
                </a:solidFill>
                <a:sym typeface="Arial" charset="0"/>
              </a:rPr>
              <a:t>Breastmilk is the best and most economical</a:t>
            </a:r>
            <a:r>
              <a:rPr lang="en-US" altLang="en-US" sz="1050" dirty="0">
                <a:solidFill>
                  <a:srgbClr val="00B0F0"/>
                </a:solidFill>
                <a:sym typeface="Arial" charset="0"/>
              </a:rPr>
              <a:t> </a:t>
            </a:r>
            <a:r>
              <a:rPr lang="en-US" altLang="en-US" sz="1050" b="1" dirty="0">
                <a:solidFill>
                  <a:srgbClr val="00B0F0"/>
                </a:solidFill>
                <a:sym typeface="Arial" charset="0"/>
              </a:rPr>
              <a:t>food for baby</a:t>
            </a:r>
            <a:r>
              <a:rPr lang="en-US" altLang="en-US" sz="1050" b="1" dirty="0">
                <a:sym typeface="Arial" charset="0"/>
              </a:rPr>
              <a:t>.</a:t>
            </a:r>
          </a:p>
          <a:p>
            <a:r>
              <a:rPr lang="en-US" altLang="en-US" sz="1050" b="1" dirty="0">
                <a:solidFill>
                  <a:srgbClr val="00B0F0"/>
                </a:solidFill>
                <a:sym typeface="Arial" charset="0"/>
              </a:rPr>
              <a:t>Warning / Caution</a:t>
            </a:r>
            <a:r>
              <a:rPr lang="en-US" altLang="en-US" sz="1050" b="1" dirty="0">
                <a:sym typeface="Arial" charset="0"/>
              </a:rPr>
              <a:t>:</a:t>
            </a:r>
            <a:r>
              <a:rPr lang="en-US" altLang="en-US" sz="1050" dirty="0">
                <a:sym typeface="Arial" charset="0"/>
              </a:rPr>
              <a:t> Infant milk substitute is not the sole source of nourishment of an infant. Careful and hygienic preparation of infant milk substitute is most essential for health. Lactose- free infant milk substitute should only be used in case of </a:t>
            </a:r>
            <a:r>
              <a:rPr lang="en-US" altLang="en-US" sz="1050" dirty="0" err="1">
                <a:sym typeface="Arial" charset="0"/>
              </a:rPr>
              <a:t>diarrehea</a:t>
            </a:r>
            <a:r>
              <a:rPr lang="en-US" altLang="en-US" sz="1050" dirty="0">
                <a:sym typeface="Arial" charset="0"/>
              </a:rPr>
              <a:t> due to Lactose intolerance. Lactose- free infant formula should be withdrawn, if there is no improvement in symptoms of intolerance.</a:t>
            </a:r>
          </a:p>
          <a:p>
            <a:r>
              <a:rPr lang="en-US" altLang="en-US" sz="1050" dirty="0">
                <a:sym typeface="Arial" charset="0"/>
              </a:rPr>
              <a:t>Continued use of infant milk substitute should not be recommended to avoid any difficulties in reverting to breastfeeding of infants after a period of feeding by infant milk substitute. In the event recommending infant milk substitute in addition to breastmilk or its replacement during the first 6 months, keep the costs in mind before recommending use of infant milk formula. Un-boiled water, un-boiled bottles or incorrect dilution can make a baby ill. Always advise to follow instructions exactly.</a:t>
            </a:r>
          </a:p>
          <a:p>
            <a:r>
              <a:rPr lang="en-US" altLang="en-US" sz="1050" dirty="0">
                <a:sym typeface="Arial" charset="0"/>
              </a:rPr>
              <a:t>Unnecessary introduction of partial bottle-feeding or other foods and drinks will have negative effect on breastfeeding.</a:t>
            </a:r>
          </a:p>
          <a:p>
            <a:r>
              <a:rPr lang="en-US" altLang="en-US" sz="1050" b="1" dirty="0">
                <a:solidFill>
                  <a:srgbClr val="00B0F0"/>
                </a:solidFill>
                <a:sym typeface="Arial" charset="0"/>
              </a:rPr>
              <a:t>Characteristics of breastmilk </a:t>
            </a:r>
            <a:r>
              <a:rPr lang="en-US" altLang="en-US" sz="1050" dirty="0">
                <a:sym typeface="Arial" charset="0"/>
              </a:rPr>
              <a:t>: Immediately after delivery, breastmilk is yellowish and sticky. The milk is called Colostrum, which is secreted during the first-week of delivery. Colostrum is more nutritious than mature milk because it contains more proteins, more anti-infective properties, which are of great importance for the infant’s defense against dangerous neo-natal infections. It also contains higher levels of Vitamin ‘A’.</a:t>
            </a:r>
          </a:p>
          <a:p>
            <a:r>
              <a:rPr lang="en-US" altLang="en-US" sz="1050" b="1" dirty="0">
                <a:solidFill>
                  <a:srgbClr val="00B0F0"/>
                </a:solidFill>
                <a:sym typeface="Arial" charset="0"/>
              </a:rPr>
              <a:t>Advantages of breastfeeding </a:t>
            </a:r>
            <a:r>
              <a:rPr lang="en-US" altLang="en-US" sz="1050" dirty="0">
                <a:sym typeface="Arial" charset="0"/>
              </a:rPr>
              <a:t>: (A) Breastfeeding is much cheaper than feeding an infant milk substitute as the cost of extra food needed by the mother is negligible as compared to cost of feeding infant milk substitute; (B) Breastmilk is always available; (C) Breastmilk needs no utensils or water (which might carry germs) or fuel for is preparation; (D) Mothers who breastfeed usually have longer periods of infertility after child birth than non-</a:t>
            </a:r>
            <a:r>
              <a:rPr lang="en-US" altLang="en-US" sz="1050" dirty="0" err="1">
                <a:sym typeface="Arial" charset="0"/>
              </a:rPr>
              <a:t>lactators</a:t>
            </a:r>
            <a:r>
              <a:rPr lang="en-US" altLang="en-US" sz="1050" dirty="0">
                <a:sym typeface="Arial" charset="0"/>
              </a:rPr>
              <a:t>.</a:t>
            </a:r>
          </a:p>
          <a:p>
            <a:r>
              <a:rPr lang="en-US" altLang="en-US" sz="1050" dirty="0">
                <a:sym typeface="Arial" charset="0"/>
              </a:rPr>
              <a:t>Management of breastfeeding, as under:</a:t>
            </a:r>
          </a:p>
          <a:p>
            <a:r>
              <a:rPr lang="en-US" altLang="en-US" sz="1050" dirty="0">
                <a:solidFill>
                  <a:srgbClr val="00B0F0"/>
                </a:solidFill>
                <a:sym typeface="Arial" charset="0"/>
              </a:rPr>
              <a:t>i.</a:t>
            </a:r>
            <a:r>
              <a:rPr lang="en-US" altLang="en-US" sz="1050" dirty="0">
                <a:sym typeface="Arial" charset="0"/>
              </a:rPr>
              <a:t> Breastfeeding</a:t>
            </a:r>
          </a:p>
          <a:p>
            <a:r>
              <a:rPr lang="en-US" altLang="en-US" sz="1050" dirty="0">
                <a:sym typeface="Arial" charset="0"/>
              </a:rPr>
              <a:t>   A. Immediately after delivery enables the contraction of the womb and helps the mother to regain her figure quickly.</a:t>
            </a:r>
          </a:p>
          <a:p>
            <a:r>
              <a:rPr lang="en-US" altLang="en-US" sz="1050" dirty="0">
                <a:sym typeface="Arial" charset="0"/>
              </a:rPr>
              <a:t>   B. Is successful when the infant suckles frequently and the mother wanting to breastfeed is confident in her ability to do so.</a:t>
            </a:r>
          </a:p>
          <a:p>
            <a:r>
              <a:rPr lang="en-US" altLang="en-US" sz="1050" dirty="0">
                <a:solidFill>
                  <a:srgbClr val="00B0F0"/>
                </a:solidFill>
                <a:sym typeface="Arial" charset="0"/>
              </a:rPr>
              <a:t>ii</a:t>
            </a:r>
            <a:r>
              <a:rPr lang="en-US" altLang="en-US" sz="1050" dirty="0">
                <a:sym typeface="Arial" charset="0"/>
              </a:rPr>
              <a:t>. In order to promote and support breastfeeding the mother's natural desire to breastfeed should always be encouraged by giving, where needed,                      </a:t>
            </a:r>
          </a:p>
          <a:p>
            <a:r>
              <a:rPr lang="en-US" altLang="en-US" sz="1050" dirty="0">
                <a:sym typeface="Arial" charset="0"/>
              </a:rPr>
              <a:t>   practical advice and making sure that she has the support of her relatives.</a:t>
            </a:r>
          </a:p>
          <a:p>
            <a:r>
              <a:rPr lang="en-US" altLang="en-US" sz="1050" dirty="0">
                <a:solidFill>
                  <a:srgbClr val="00B0F0"/>
                </a:solidFill>
                <a:sym typeface="Arial" charset="0"/>
              </a:rPr>
              <a:t>iii</a:t>
            </a:r>
            <a:r>
              <a:rPr lang="en-US" altLang="en-US" sz="1050" dirty="0">
                <a:sym typeface="Arial" charset="0"/>
              </a:rPr>
              <a:t>. Adequate care for the breast and nipples should be taken during pregnancy.</a:t>
            </a:r>
          </a:p>
          <a:p>
            <a:r>
              <a:rPr lang="en-US" altLang="en-US" sz="1050" dirty="0">
                <a:solidFill>
                  <a:srgbClr val="00B0F0"/>
                </a:solidFill>
                <a:sym typeface="Arial" charset="0"/>
              </a:rPr>
              <a:t>iv. </a:t>
            </a:r>
            <a:r>
              <a:rPr lang="en-US" altLang="en-US" sz="1050" dirty="0">
                <a:sym typeface="Arial" charset="0"/>
              </a:rPr>
              <a:t>It is also necessary to put the infant to the breast as soon as possible after delivery.</a:t>
            </a:r>
          </a:p>
          <a:p>
            <a:r>
              <a:rPr lang="en-US" altLang="en-US" sz="1050" dirty="0">
                <a:solidFill>
                  <a:srgbClr val="00B0F0"/>
                </a:solidFill>
                <a:sym typeface="Arial" charset="0"/>
              </a:rPr>
              <a:t>v</a:t>
            </a:r>
            <a:r>
              <a:rPr lang="en-US" altLang="en-US" sz="1050" dirty="0">
                <a:sym typeface="Arial" charset="0"/>
              </a:rPr>
              <a:t>. Let the mother and the infant stay together after the delivery, the mother and her infant should be allowed to stay together (in hospital, this is  </a:t>
            </a:r>
          </a:p>
          <a:p>
            <a:r>
              <a:rPr lang="en-US" altLang="en-US" sz="1050" dirty="0">
                <a:sym typeface="Arial" charset="0"/>
              </a:rPr>
              <a:t>   called "rooming- in").</a:t>
            </a:r>
          </a:p>
          <a:p>
            <a:r>
              <a:rPr lang="en-US" altLang="en-US" sz="1050" dirty="0">
                <a:solidFill>
                  <a:srgbClr val="00B0F0"/>
                </a:solidFill>
                <a:sym typeface="Arial" charset="0"/>
              </a:rPr>
              <a:t>vi</a:t>
            </a:r>
            <a:r>
              <a:rPr lang="en-US" altLang="en-US" sz="1050" dirty="0">
                <a:sym typeface="Arial" charset="0"/>
              </a:rPr>
              <a:t>. Give the infant Colostrum as it is rich in many nutrients and its anti-infective factors protect the infants from infections during the few days of its birth.</a:t>
            </a:r>
          </a:p>
          <a:p>
            <a:r>
              <a:rPr lang="en-US" altLang="en-US" sz="1050" dirty="0">
                <a:solidFill>
                  <a:srgbClr val="00B0F0"/>
                </a:solidFill>
                <a:sym typeface="Arial" charset="0"/>
              </a:rPr>
              <a:t>vii</a:t>
            </a:r>
            <a:r>
              <a:rPr lang="en-US" altLang="en-US" sz="1050" dirty="0">
                <a:sym typeface="Arial" charset="0"/>
              </a:rPr>
              <a:t>. The practice of discarding Colostrum and giving sugar water, honey water, butter or other concoctions instead of Colostrum should be very strongly  </a:t>
            </a:r>
          </a:p>
          <a:p>
            <a:r>
              <a:rPr lang="en-US" altLang="en-US" sz="1050" dirty="0">
                <a:sym typeface="Arial" charset="0"/>
              </a:rPr>
              <a:t>      discouraged.</a:t>
            </a:r>
          </a:p>
          <a:p>
            <a:r>
              <a:rPr lang="en-US" altLang="en-US" sz="1050" dirty="0">
                <a:solidFill>
                  <a:srgbClr val="00B0F0"/>
                </a:solidFill>
                <a:sym typeface="Arial" charset="0"/>
              </a:rPr>
              <a:t>viii</a:t>
            </a:r>
            <a:r>
              <a:rPr lang="en-US" altLang="en-US" sz="1050" dirty="0">
                <a:sym typeface="Arial" charset="0"/>
              </a:rPr>
              <a:t>. Let the infants suckle on demand.</a:t>
            </a:r>
          </a:p>
          <a:p>
            <a:r>
              <a:rPr lang="en-US" altLang="en-US" sz="1050" dirty="0">
                <a:solidFill>
                  <a:srgbClr val="00B0F0"/>
                </a:solidFill>
                <a:sym typeface="Arial" charset="0"/>
              </a:rPr>
              <a:t>ix</a:t>
            </a:r>
            <a:r>
              <a:rPr lang="en-US" altLang="en-US" sz="1050" dirty="0">
                <a:sym typeface="Arial" charset="0"/>
              </a:rPr>
              <a:t>.  Every effort should be made to breastfeed the infants whenever they cry.</a:t>
            </a:r>
          </a:p>
          <a:p>
            <a:r>
              <a:rPr lang="en-US" altLang="en-US" sz="1050" dirty="0">
                <a:solidFill>
                  <a:srgbClr val="00B0F0"/>
                </a:solidFill>
                <a:sym typeface="Arial" charset="0"/>
              </a:rPr>
              <a:t>x. </a:t>
            </a:r>
            <a:r>
              <a:rPr lang="en-US" altLang="en-US" sz="1050" dirty="0">
                <a:sym typeface="Arial" charset="0"/>
              </a:rPr>
              <a:t>mother should keep her body and clothes and that of the infant always neat and clean.</a:t>
            </a:r>
          </a:p>
          <a:p>
            <a:endParaRPr lang="en-US" altLang="en-US" sz="900" dirty="0">
              <a:sym typeface="Arial" charset="0"/>
            </a:endParaRPr>
          </a:p>
          <a:p>
            <a:endParaRPr lang="en-US" altLang="en-US" sz="900" dirty="0">
              <a:sym typeface="Arial" charset="0"/>
            </a:endParaRPr>
          </a:p>
        </p:txBody>
      </p:sp>
      <p:sp>
        <p:nvSpPr>
          <p:cNvPr id="3076" name="Title 1"/>
          <p:cNvSpPr>
            <a:spLocks noChangeArrowheads="1"/>
          </p:cNvSpPr>
          <p:nvPr/>
        </p:nvSpPr>
        <p:spPr bwMode="auto">
          <a:xfrm>
            <a:off x="4076700" y="-72628"/>
            <a:ext cx="8229600" cy="85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en-US" sz="2800" b="1" dirty="0">
                <a:solidFill>
                  <a:srgbClr val="00B0F0"/>
                </a:solidFill>
                <a:sym typeface="Arial" charset="0"/>
              </a:rPr>
              <a:t>Important notice</a:t>
            </a:r>
            <a:endParaRPr lang="en-US" altLang="en-US" dirty="0"/>
          </a:p>
        </p:txBody>
      </p:sp>
    </p:spTree>
    <p:extLst>
      <p:ext uri="{BB962C8B-B14F-4D97-AF65-F5344CB8AC3E}">
        <p14:creationId xmlns:p14="http://schemas.microsoft.com/office/powerpoint/2010/main" val="89228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8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sz="1050" dirty="0"/>
              <a:t>Abbott Confidential, For training purpose only</a:t>
            </a:r>
          </a:p>
        </p:txBody>
      </p:sp>
      <p:sp>
        <p:nvSpPr>
          <p:cNvPr id="3" name="Slide Number Placeholder 2"/>
          <p:cNvSpPr>
            <a:spLocks noGrp="1"/>
          </p:cNvSpPr>
          <p:nvPr>
            <p:ph type="sldNum" sz="quarter" idx="12"/>
          </p:nvPr>
        </p:nvSpPr>
        <p:spPr>
          <a:prstGeom prst="rect">
            <a:avLst/>
          </a:prstGeom>
        </p:spPr>
        <p:txBody>
          <a:bodyPr/>
          <a:lstStyle/>
          <a:p>
            <a:pPr>
              <a:defRPr/>
            </a:pPr>
            <a:fld id="{6A4CEBEC-2832-4872-B8AE-FCC8354F637F}" type="slidenum">
              <a:rPr lang="en-US" smtClean="0"/>
              <a:pPr>
                <a:defRPr/>
              </a:pPr>
              <a:t>4</a:t>
            </a:fld>
            <a:endParaRPr lang="en-US"/>
          </a:p>
        </p:txBody>
      </p:sp>
      <p:sp>
        <p:nvSpPr>
          <p:cNvPr id="4098" name="Title 1"/>
          <p:cNvSpPr>
            <a:spLocks noGrp="1"/>
          </p:cNvSpPr>
          <p:nvPr>
            <p:ph type="title" idx="4294967295"/>
          </p:nvPr>
        </p:nvSpPr>
        <p:spPr>
          <a:xfrm>
            <a:off x="1775520" y="136523"/>
            <a:ext cx="8229600" cy="1143000"/>
          </a:xfrm>
        </p:spPr>
        <p:txBody>
          <a:bodyPr anchor="ctr"/>
          <a:lstStyle/>
          <a:p>
            <a:pPr eaLnBrk="1" hangingPunct="1"/>
            <a:r>
              <a:rPr lang="en-US" b="1" dirty="0">
                <a:solidFill>
                  <a:srgbClr val="FF0000"/>
                </a:solidFill>
              </a:rPr>
              <a:t>Content</a:t>
            </a:r>
            <a:endParaRPr lang="en-IN" b="1" dirty="0">
              <a:solidFill>
                <a:srgbClr val="FF0000"/>
              </a:solidFill>
            </a:endParaRPr>
          </a:p>
        </p:txBody>
      </p:sp>
      <p:sp>
        <p:nvSpPr>
          <p:cNvPr id="5" name="Content Placeholder 4"/>
          <p:cNvSpPr>
            <a:spLocks noGrp="1"/>
          </p:cNvSpPr>
          <p:nvPr>
            <p:ph idx="4294967295"/>
          </p:nvPr>
        </p:nvSpPr>
        <p:spPr>
          <a:xfrm>
            <a:off x="1189743" y="1489868"/>
            <a:ext cx="10285309" cy="3878263"/>
          </a:xfrm>
        </p:spPr>
        <p:txBody>
          <a:bodyPr/>
          <a:lstStyle/>
          <a:p>
            <a:pPr marL="342900" indent="-342900">
              <a:buFont typeface="Arial" panose="020B0604020202020204" pitchFamily="34" charset="0"/>
              <a:buChar char="•"/>
            </a:pPr>
            <a:r>
              <a:rPr lang="en-US" dirty="0"/>
              <a:t>Incidence of Common tolerance issues</a:t>
            </a:r>
          </a:p>
          <a:p>
            <a:pPr marL="342900" indent="-342900">
              <a:buFont typeface="Arial" panose="020B0604020202020204" pitchFamily="34" charset="0"/>
              <a:buChar char="•"/>
            </a:pPr>
            <a:r>
              <a:rPr lang="en-US" dirty="0"/>
              <a:t>Protein digestion and metabolism</a:t>
            </a:r>
          </a:p>
          <a:p>
            <a:pPr marL="342900" indent="-342900">
              <a:buFont typeface="Arial" panose="020B0604020202020204" pitchFamily="34" charset="0"/>
              <a:buChar char="•"/>
            </a:pPr>
            <a:r>
              <a:rPr lang="en-US" dirty="0"/>
              <a:t>Lactose digestion and metabolism</a:t>
            </a:r>
          </a:p>
          <a:p>
            <a:pPr marL="342900" indent="-342900">
              <a:buFont typeface="Arial" panose="020B0604020202020204" pitchFamily="34" charset="0"/>
              <a:buChar char="•"/>
            </a:pPr>
            <a:r>
              <a:rPr lang="en-US" dirty="0"/>
              <a:t>Clinical Indications for use of </a:t>
            </a:r>
            <a:r>
              <a:rPr lang="en-US" dirty="0" err="1"/>
              <a:t>Isomil</a:t>
            </a:r>
            <a:endParaRPr lang="en-US" dirty="0"/>
          </a:p>
          <a:p>
            <a:pPr marL="342900" indent="-342900">
              <a:buFont typeface="Arial" panose="020B0604020202020204" pitchFamily="34" charset="0"/>
              <a:buChar char="•"/>
            </a:pPr>
            <a:r>
              <a:rPr lang="en-US" dirty="0"/>
              <a:t>Safety of soy formulas during infancy</a:t>
            </a:r>
          </a:p>
          <a:p>
            <a:pPr marL="342900" indent="-342900">
              <a:buFont typeface="Arial" panose="020B0604020202020204" pitchFamily="34" charset="0"/>
              <a:buChar char="•"/>
            </a:pPr>
            <a:r>
              <a:rPr lang="en-US" dirty="0"/>
              <a:t>Competitors profile</a:t>
            </a:r>
          </a:p>
        </p:txBody>
      </p:sp>
    </p:spTree>
    <p:extLst>
      <p:ext uri="{BB962C8B-B14F-4D97-AF65-F5344CB8AC3E}">
        <p14:creationId xmlns:p14="http://schemas.microsoft.com/office/powerpoint/2010/main" val="114253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47528" y="116632"/>
            <a:ext cx="8229600" cy="1143000"/>
          </a:xfrm>
        </p:spPr>
        <p:txBody>
          <a:bodyPr anchor="ctr"/>
          <a:lstStyle/>
          <a:p>
            <a:r>
              <a:rPr lang="en-US" b="1" dirty="0">
                <a:solidFill>
                  <a:srgbClr val="FF0000"/>
                </a:solidFill>
              </a:rPr>
              <a:t>Feeds Post Birth</a:t>
            </a:r>
            <a:endParaRPr lang="en-IN" b="1" dirty="0">
              <a:solidFill>
                <a:srgbClr val="FF0000"/>
              </a:solidFill>
            </a:endParaRPr>
          </a:p>
        </p:txBody>
      </p:sp>
      <p:pic>
        <p:nvPicPr>
          <p:cNvPr id="4" name="Picture 2" descr="Image result for newborn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412776"/>
            <a:ext cx="4660990" cy="26147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7104112" y="1772816"/>
            <a:ext cx="2664296"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b="1" dirty="0"/>
              <a:t>Breast Milk</a:t>
            </a:r>
          </a:p>
          <a:p>
            <a:pPr marL="285750" indent="-285750">
              <a:buFont typeface="Arial" panose="020B0604020202020204" pitchFamily="34" charset="0"/>
              <a:buChar char="•"/>
            </a:pPr>
            <a:r>
              <a:rPr lang="en-US" sz="2400" b="1" dirty="0"/>
              <a:t>Milk Formula</a:t>
            </a:r>
          </a:p>
          <a:p>
            <a:pPr marL="285750" indent="-285750">
              <a:buFont typeface="Arial" panose="020B0604020202020204" pitchFamily="34" charset="0"/>
              <a:buChar char="•"/>
            </a:pPr>
            <a:r>
              <a:rPr lang="en-US" sz="2400" b="1" dirty="0"/>
              <a:t>Cow milk</a:t>
            </a:r>
            <a:endParaRPr lang="en-IN" sz="2400" b="1" dirty="0"/>
          </a:p>
        </p:txBody>
      </p:sp>
    </p:spTree>
    <p:extLst>
      <p:ext uri="{BB962C8B-B14F-4D97-AF65-F5344CB8AC3E}">
        <p14:creationId xmlns:p14="http://schemas.microsoft.com/office/powerpoint/2010/main" val="38313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Slide Number Placeholder 11"/>
          <p:cNvSpPr>
            <a:spLocks noGrp="1"/>
          </p:cNvSpPr>
          <p:nvPr>
            <p:ph type="sldNum" sz="quarter" idx="12"/>
          </p:nvPr>
        </p:nvSpPr>
        <p:spPr>
          <a:noFill/>
        </p:spPr>
        <p:txBody>
          <a:bodyPr/>
          <a:lstStyle/>
          <a:p>
            <a:fld id="{A9BD77D7-59BF-4E73-83BC-A02D96C4D62C}" type="slidenum">
              <a:rPr lang="en-US" smtClean="0"/>
              <a:pPr/>
              <a:t>6</a:t>
            </a:fld>
            <a:endParaRPr lang="en-US"/>
          </a:p>
        </p:txBody>
      </p:sp>
      <p:sp>
        <p:nvSpPr>
          <p:cNvPr id="20482" name="Rectangle 2"/>
          <p:cNvSpPr>
            <a:spLocks noGrp="1" noChangeArrowheads="1"/>
          </p:cNvSpPr>
          <p:nvPr>
            <p:ph type="title" idx="4294967295"/>
          </p:nvPr>
        </p:nvSpPr>
        <p:spPr>
          <a:xfrm>
            <a:off x="1886326" y="116632"/>
            <a:ext cx="8229600" cy="1143000"/>
          </a:xfrm>
        </p:spPr>
        <p:txBody>
          <a:bodyPr anchor="ctr">
            <a:normAutofit/>
          </a:bodyPr>
          <a:lstStyle/>
          <a:p>
            <a:pPr eaLnBrk="1" hangingPunct="1"/>
            <a:r>
              <a:rPr lang="en-US" b="1" dirty="0">
                <a:solidFill>
                  <a:srgbClr val="FF0000"/>
                </a:solidFill>
              </a:rPr>
              <a:t>Formula/Lactose Intolerance </a:t>
            </a:r>
          </a:p>
        </p:txBody>
      </p:sp>
      <p:sp>
        <p:nvSpPr>
          <p:cNvPr id="20485" name="AutoShape 5"/>
          <p:cNvSpPr>
            <a:spLocks noChangeArrowheads="1"/>
          </p:cNvSpPr>
          <p:nvPr/>
        </p:nvSpPr>
        <p:spPr bwMode="auto">
          <a:xfrm>
            <a:off x="2423592" y="1340768"/>
            <a:ext cx="6984776" cy="4567208"/>
          </a:xfrm>
          <a:prstGeom prst="roundRect">
            <a:avLst>
              <a:gd name="adj" fmla="val 3926"/>
            </a:avLst>
          </a:prstGeom>
          <a:solidFill>
            <a:srgbClr val="00B0F0"/>
          </a:solidFill>
          <a:ln w="12700">
            <a:solidFill>
              <a:schemeClr val="tx1"/>
            </a:solidFill>
            <a:round/>
            <a:headEnd/>
            <a:tailEnd/>
          </a:ln>
        </p:spPr>
        <p:txBody>
          <a:bodyPr wrap="square" lIns="0" tIns="0" rIns="0" bIns="0" anchor="ctr">
            <a:spAutoFit/>
          </a:bodyPr>
          <a:lstStyle/>
          <a:p>
            <a:pPr algn="ctr">
              <a:spcBef>
                <a:spcPct val="50000"/>
              </a:spcBef>
              <a:spcAft>
                <a:spcPct val="50000"/>
              </a:spcAft>
            </a:pPr>
            <a:r>
              <a:rPr lang="en-US" sz="2550" dirty="0">
                <a:solidFill>
                  <a:schemeClr val="bg1"/>
                </a:solidFill>
              </a:rPr>
              <a:t>Formula/Lactose Intolerance may lead to</a:t>
            </a:r>
          </a:p>
          <a:p>
            <a:pPr marL="457200" indent="-457200">
              <a:spcBef>
                <a:spcPct val="50000"/>
              </a:spcBef>
              <a:spcAft>
                <a:spcPct val="50000"/>
              </a:spcAft>
              <a:buFont typeface="Arial" panose="020B0604020202020204" pitchFamily="34" charset="0"/>
              <a:buChar char="•"/>
            </a:pPr>
            <a:r>
              <a:rPr lang="en-US" sz="2000" b="1" dirty="0">
                <a:solidFill>
                  <a:schemeClr val="bg1"/>
                </a:solidFill>
              </a:rPr>
              <a:t>Diarrhea</a:t>
            </a:r>
          </a:p>
          <a:p>
            <a:pPr marL="457200" indent="-457200">
              <a:spcBef>
                <a:spcPct val="50000"/>
              </a:spcBef>
              <a:spcAft>
                <a:spcPct val="50000"/>
              </a:spcAft>
              <a:buFont typeface="Arial" panose="020B0604020202020204" pitchFamily="34" charset="0"/>
              <a:buChar char="•"/>
            </a:pPr>
            <a:r>
              <a:rPr lang="en-US" sz="2000" b="1" dirty="0">
                <a:solidFill>
                  <a:schemeClr val="bg1"/>
                </a:solidFill>
              </a:rPr>
              <a:t>Excessive crying</a:t>
            </a:r>
          </a:p>
          <a:p>
            <a:pPr marL="457200" indent="-457200">
              <a:spcBef>
                <a:spcPct val="50000"/>
              </a:spcBef>
              <a:spcAft>
                <a:spcPct val="50000"/>
              </a:spcAft>
              <a:buFont typeface="Arial" panose="020B0604020202020204" pitchFamily="34" charset="0"/>
              <a:buChar char="•"/>
            </a:pPr>
            <a:r>
              <a:rPr lang="en-US" sz="2000" b="1" dirty="0" err="1">
                <a:solidFill>
                  <a:schemeClr val="bg1"/>
                </a:solidFill>
              </a:rPr>
              <a:t>Vomitting</a:t>
            </a:r>
            <a:endParaRPr lang="en-US" sz="2000" b="1" dirty="0">
              <a:solidFill>
                <a:schemeClr val="bg1"/>
              </a:solidFill>
            </a:endParaRPr>
          </a:p>
          <a:p>
            <a:pPr marL="457200" indent="-457200">
              <a:spcBef>
                <a:spcPct val="50000"/>
              </a:spcBef>
              <a:spcAft>
                <a:spcPct val="50000"/>
              </a:spcAft>
              <a:buFont typeface="Arial" panose="020B0604020202020204" pitchFamily="34" charset="0"/>
              <a:buChar char="•"/>
            </a:pPr>
            <a:r>
              <a:rPr lang="en-US" sz="2000" b="1" dirty="0">
                <a:solidFill>
                  <a:schemeClr val="bg1"/>
                </a:solidFill>
              </a:rPr>
              <a:t>Spit up</a:t>
            </a:r>
          </a:p>
          <a:p>
            <a:pPr marL="457200" indent="-457200">
              <a:spcBef>
                <a:spcPct val="50000"/>
              </a:spcBef>
              <a:spcAft>
                <a:spcPct val="50000"/>
              </a:spcAft>
              <a:buFont typeface="Arial" panose="020B0604020202020204" pitchFamily="34" charset="0"/>
              <a:buChar char="•"/>
            </a:pPr>
            <a:r>
              <a:rPr lang="en-US" sz="2000" b="1" dirty="0">
                <a:solidFill>
                  <a:schemeClr val="bg1"/>
                </a:solidFill>
              </a:rPr>
              <a:t>Fussiness</a:t>
            </a:r>
          </a:p>
          <a:p>
            <a:pPr marL="457200" indent="-457200">
              <a:spcBef>
                <a:spcPct val="50000"/>
              </a:spcBef>
              <a:spcAft>
                <a:spcPct val="50000"/>
              </a:spcAft>
              <a:buFont typeface="Arial" panose="020B0604020202020204" pitchFamily="34" charset="0"/>
              <a:buChar char="•"/>
            </a:pPr>
            <a:r>
              <a:rPr lang="en-US" sz="2000" b="1" dirty="0">
                <a:solidFill>
                  <a:schemeClr val="bg1"/>
                </a:solidFill>
              </a:rPr>
              <a:t>Gassiness</a:t>
            </a:r>
          </a:p>
        </p:txBody>
      </p:sp>
    </p:spTree>
    <p:extLst>
      <p:ext uri="{BB962C8B-B14F-4D97-AF65-F5344CB8AC3E}">
        <p14:creationId xmlns:p14="http://schemas.microsoft.com/office/powerpoint/2010/main" val="160721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775520" y="0"/>
            <a:ext cx="8229600" cy="1408112"/>
          </a:xfrm>
        </p:spPr>
        <p:txBody>
          <a:bodyPr anchor="ctr">
            <a:normAutofit/>
          </a:bodyPr>
          <a:lstStyle/>
          <a:p>
            <a:r>
              <a:rPr lang="en-US" b="1" dirty="0">
                <a:solidFill>
                  <a:srgbClr val="FF0000"/>
                </a:solidFill>
              </a:rPr>
              <a:t>Intolerance </a:t>
            </a:r>
            <a:endParaRPr lang="en-US" sz="1800" i="1" dirty="0"/>
          </a:p>
        </p:txBody>
      </p:sp>
      <p:sp>
        <p:nvSpPr>
          <p:cNvPr id="2" name="Rectangle 1"/>
          <p:cNvSpPr/>
          <p:nvPr/>
        </p:nvSpPr>
        <p:spPr>
          <a:xfrm>
            <a:off x="2603612" y="1268760"/>
            <a:ext cx="6984776" cy="51125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600" b="1" dirty="0"/>
              <a:t>Causes of Intolerance</a:t>
            </a:r>
          </a:p>
          <a:p>
            <a:pPr lvl="1"/>
            <a:endParaRPr lang="en-US" sz="2600" b="1" dirty="0"/>
          </a:p>
          <a:p>
            <a:pPr marL="914400" lvl="1" indent="-457200">
              <a:buFont typeface="Arial" panose="020B0604020202020204" pitchFamily="34" charset="0"/>
              <a:buChar char="•"/>
            </a:pPr>
            <a:r>
              <a:rPr lang="en-US" sz="2600" dirty="0"/>
              <a:t>Immaturity of baby’s digestive system (will outgrow many issues)</a:t>
            </a:r>
          </a:p>
          <a:p>
            <a:pPr marL="914400" lvl="1" indent="-457200">
              <a:buFont typeface="Arial" panose="020B0604020202020204" pitchFamily="34" charset="0"/>
              <a:buChar char="•"/>
            </a:pPr>
            <a:r>
              <a:rPr lang="en-US" sz="2600" dirty="0"/>
              <a:t>Cow milk intolerance (not well understood)</a:t>
            </a:r>
          </a:p>
          <a:p>
            <a:pPr marL="914400" lvl="1" indent="-457200">
              <a:buFont typeface="Arial" panose="020B0604020202020204" pitchFamily="34" charset="0"/>
              <a:buChar char="•"/>
            </a:pPr>
            <a:r>
              <a:rPr lang="en-US" sz="2600" dirty="0"/>
              <a:t>Lactose intolerance (usually temporary, after diarrhea)</a:t>
            </a:r>
          </a:p>
          <a:p>
            <a:pPr marL="914400" lvl="1" indent="-457200">
              <a:buFont typeface="Arial" panose="020B0604020202020204" pitchFamily="34" charset="0"/>
              <a:buChar char="•"/>
            </a:pPr>
            <a:r>
              <a:rPr lang="en-US" sz="2600" dirty="0"/>
              <a:t>Colic (not well understood)</a:t>
            </a:r>
          </a:p>
          <a:p>
            <a:pPr algn="ctr"/>
            <a:endParaRPr lang="en-IN" dirty="0"/>
          </a:p>
        </p:txBody>
      </p:sp>
    </p:spTree>
    <p:extLst>
      <p:ext uri="{BB962C8B-B14F-4D97-AF65-F5344CB8AC3E}">
        <p14:creationId xmlns:p14="http://schemas.microsoft.com/office/powerpoint/2010/main" val="423950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028700" y="392113"/>
            <a:ext cx="9818812" cy="1143000"/>
          </a:xfrm>
        </p:spPr>
        <p:txBody>
          <a:bodyPr>
            <a:normAutofit fontScale="90000"/>
          </a:bodyPr>
          <a:lstStyle/>
          <a:p>
            <a:r>
              <a:rPr lang="en-US" sz="3200" b="1" dirty="0">
                <a:solidFill>
                  <a:srgbClr val="FF0000"/>
                </a:solidFill>
              </a:rPr>
              <a:t>Suspected reasons for common tolerance issues</a:t>
            </a:r>
            <a:br>
              <a:rPr lang="en-IN" sz="3200" dirty="0"/>
            </a:br>
            <a:endParaRPr lang="en-IN" sz="3200" dirty="0"/>
          </a:p>
        </p:txBody>
      </p:sp>
      <p:sp>
        <p:nvSpPr>
          <p:cNvPr id="4" name="Text Placeholder 3"/>
          <p:cNvSpPr>
            <a:spLocks noGrp="1"/>
          </p:cNvSpPr>
          <p:nvPr>
            <p:ph type="body" idx="4294967295"/>
          </p:nvPr>
        </p:nvSpPr>
        <p:spPr>
          <a:xfrm>
            <a:off x="2283619" y="1532236"/>
            <a:ext cx="4040188" cy="639762"/>
          </a:xfrm>
        </p:spPr>
        <p:txBody>
          <a:bodyPr/>
          <a:lstStyle/>
          <a:p>
            <a:r>
              <a:rPr lang="en-US" dirty="0"/>
              <a:t>Reasons</a:t>
            </a:r>
            <a:endParaRPr lang="en-IN" dirty="0"/>
          </a:p>
        </p:txBody>
      </p:sp>
      <p:sp>
        <p:nvSpPr>
          <p:cNvPr id="2" name="Text Placeholder 1"/>
          <p:cNvSpPr>
            <a:spLocks noGrp="1"/>
          </p:cNvSpPr>
          <p:nvPr>
            <p:ph sz="half" idx="4294967295"/>
          </p:nvPr>
        </p:nvSpPr>
        <p:spPr>
          <a:xfrm>
            <a:off x="1847528" y="2174875"/>
            <a:ext cx="4040188" cy="3951288"/>
          </a:xfrm>
        </p:spPr>
        <p:txBody>
          <a:bodyPr/>
          <a:lstStyle/>
          <a:p>
            <a:r>
              <a:rPr lang="en-US" b="1" dirty="0">
                <a:solidFill>
                  <a:srgbClr val="FF0000"/>
                </a:solidFill>
              </a:rPr>
              <a:t>Cow Milk Protein Intolerance</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Lactose Intolerance</a:t>
            </a:r>
            <a:endParaRPr lang="en-IN" b="1" dirty="0">
              <a:solidFill>
                <a:srgbClr val="FF0000"/>
              </a:solidFill>
            </a:endParaRPr>
          </a:p>
        </p:txBody>
      </p:sp>
      <p:sp>
        <p:nvSpPr>
          <p:cNvPr id="5" name="Text Placeholder 4"/>
          <p:cNvSpPr>
            <a:spLocks noGrp="1"/>
          </p:cNvSpPr>
          <p:nvPr>
            <p:ph type="body" sz="quarter" idx="4294967295"/>
          </p:nvPr>
        </p:nvSpPr>
        <p:spPr>
          <a:xfrm>
            <a:off x="6504235" y="1412776"/>
            <a:ext cx="4041775" cy="639762"/>
          </a:xfrm>
        </p:spPr>
        <p:txBody>
          <a:bodyPr/>
          <a:lstStyle/>
          <a:p>
            <a:r>
              <a:rPr lang="en-US" dirty="0"/>
              <a:t>Possible Remedy</a:t>
            </a:r>
            <a:endParaRPr lang="en-IN" dirty="0"/>
          </a:p>
        </p:txBody>
      </p:sp>
      <p:sp>
        <p:nvSpPr>
          <p:cNvPr id="6" name="Content Placeholder 5"/>
          <p:cNvSpPr>
            <a:spLocks noGrp="1"/>
          </p:cNvSpPr>
          <p:nvPr>
            <p:ph sz="quarter" idx="4294967295"/>
          </p:nvPr>
        </p:nvSpPr>
        <p:spPr>
          <a:xfrm>
            <a:off x="6626226" y="2174875"/>
            <a:ext cx="4041775" cy="3951288"/>
          </a:xfrm>
        </p:spPr>
        <p:txBody>
          <a:bodyPr/>
          <a:lstStyle/>
          <a:p>
            <a:r>
              <a:rPr lang="en-US" b="1" dirty="0">
                <a:solidFill>
                  <a:schemeClr val="tx2"/>
                </a:solidFill>
              </a:rPr>
              <a:t>Soy Protein formula</a:t>
            </a:r>
          </a:p>
          <a:p>
            <a:endParaRPr lang="en-US" dirty="0"/>
          </a:p>
          <a:p>
            <a:endParaRPr lang="en-US" dirty="0"/>
          </a:p>
          <a:p>
            <a:endParaRPr lang="en-US" dirty="0"/>
          </a:p>
          <a:p>
            <a:r>
              <a:rPr lang="en-US" b="1" dirty="0">
                <a:solidFill>
                  <a:schemeClr val="tx2"/>
                </a:solidFill>
              </a:rPr>
              <a:t>Lactose free formula</a:t>
            </a:r>
            <a:r>
              <a:rPr lang="en-US" dirty="0"/>
              <a:t> </a:t>
            </a:r>
          </a:p>
        </p:txBody>
      </p:sp>
      <p:cxnSp>
        <p:nvCxnSpPr>
          <p:cNvPr id="8" name="Straight Arrow Connector 7"/>
          <p:cNvCxnSpPr>
            <a:cxnSpLocks/>
          </p:cNvCxnSpPr>
          <p:nvPr/>
        </p:nvCxnSpPr>
        <p:spPr>
          <a:xfrm>
            <a:off x="5591945" y="2420888"/>
            <a:ext cx="731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43364" y="4293096"/>
            <a:ext cx="1297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69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prstGeom prst="rect">
            <a:avLst/>
          </a:prstGeom>
        </p:spPr>
        <p:txBody>
          <a:bodyPr/>
          <a:lstStyle/>
          <a:p>
            <a:pPr>
              <a:defRPr/>
            </a:pPr>
            <a:r>
              <a:rPr lang="en-US"/>
              <a:t>Abbott Confidential, For training purpose only</a:t>
            </a:r>
          </a:p>
        </p:txBody>
      </p:sp>
      <p:sp>
        <p:nvSpPr>
          <p:cNvPr id="3" name="Slide Number Placeholder 2"/>
          <p:cNvSpPr>
            <a:spLocks noGrp="1"/>
          </p:cNvSpPr>
          <p:nvPr>
            <p:ph type="sldNum" sz="quarter" idx="12"/>
          </p:nvPr>
        </p:nvSpPr>
        <p:spPr>
          <a:prstGeom prst="rect">
            <a:avLst/>
          </a:prstGeom>
        </p:spPr>
        <p:txBody>
          <a:bodyPr/>
          <a:lstStyle/>
          <a:p>
            <a:pPr>
              <a:defRPr/>
            </a:pPr>
            <a:fld id="{6A4CEBEC-2832-4872-B8AE-FCC8354F637F}" type="slidenum">
              <a:rPr lang="en-US" smtClean="0"/>
              <a:pPr>
                <a:defRPr/>
              </a:pPr>
              <a:t>9</a:t>
            </a:fld>
            <a:endParaRPr lang="en-US" dirty="0"/>
          </a:p>
        </p:txBody>
      </p:sp>
      <p:sp>
        <p:nvSpPr>
          <p:cNvPr id="37890" name="Title 1"/>
          <p:cNvSpPr>
            <a:spLocks noGrp="1"/>
          </p:cNvSpPr>
          <p:nvPr>
            <p:ph type="title" idx="4294967295"/>
          </p:nvPr>
        </p:nvSpPr>
        <p:spPr>
          <a:xfrm>
            <a:off x="1775520" y="6467"/>
            <a:ext cx="8229600" cy="1143000"/>
          </a:xfrm>
        </p:spPr>
        <p:txBody>
          <a:bodyPr anchor="ctr"/>
          <a:lstStyle/>
          <a:p>
            <a:pPr eaLnBrk="1" hangingPunct="1"/>
            <a:r>
              <a:rPr lang="en-US" b="1" dirty="0">
                <a:solidFill>
                  <a:srgbClr val="FF0000"/>
                </a:solidFill>
              </a:rPr>
              <a:t>Lactose digestion</a:t>
            </a:r>
            <a:endParaRPr lang="en-IN" b="1" dirty="0">
              <a:solidFill>
                <a:srgbClr val="FF0000"/>
              </a:solidFill>
            </a:endParaRPr>
          </a:p>
        </p:txBody>
      </p:sp>
      <p:sp>
        <p:nvSpPr>
          <p:cNvPr id="37891" name="Content Placeholder 2"/>
          <p:cNvSpPr>
            <a:spLocks noGrp="1"/>
          </p:cNvSpPr>
          <p:nvPr>
            <p:ph idx="4294967295"/>
          </p:nvPr>
        </p:nvSpPr>
        <p:spPr>
          <a:xfrm>
            <a:off x="1073379" y="1149467"/>
            <a:ext cx="10613795" cy="4978400"/>
          </a:xfrm>
        </p:spPr>
        <p:txBody>
          <a:bodyPr>
            <a:normAutofit/>
          </a:bodyPr>
          <a:lstStyle/>
          <a:p>
            <a:pPr algn="just" eaLnBrk="1" hangingPunct="1">
              <a:lnSpc>
                <a:spcPct val="150000"/>
              </a:lnSpc>
            </a:pPr>
            <a:r>
              <a:rPr lang="en-US" sz="2000" dirty="0"/>
              <a:t>Lactose, a disaccharide of 2 different monosaccharide i.e. glucose and galactose</a:t>
            </a:r>
            <a:endParaRPr lang="en-IN" sz="2000" dirty="0"/>
          </a:p>
          <a:p>
            <a:pPr algn="just" eaLnBrk="1" hangingPunct="1">
              <a:lnSpc>
                <a:spcPct val="150000"/>
              </a:lnSpc>
            </a:pPr>
            <a:r>
              <a:rPr lang="en-IN" sz="2000" dirty="0"/>
              <a:t>Unique carbohydrate present only in mammalian milk, </a:t>
            </a:r>
          </a:p>
          <a:p>
            <a:pPr lvl="1" algn="just" eaLnBrk="1" hangingPunct="1">
              <a:lnSpc>
                <a:spcPct val="150000"/>
              </a:lnSpc>
            </a:pPr>
            <a:r>
              <a:rPr lang="en-IN" dirty="0"/>
              <a:t>Mature human milk: 7.2 g / 100 mL, </a:t>
            </a:r>
          </a:p>
          <a:p>
            <a:pPr lvl="1" algn="just" eaLnBrk="1" hangingPunct="1">
              <a:lnSpc>
                <a:spcPct val="150000"/>
              </a:lnSpc>
            </a:pPr>
            <a:r>
              <a:rPr lang="en-IN" dirty="0"/>
              <a:t>Cow’s milk: 4.7 g / 100 mL </a:t>
            </a:r>
          </a:p>
          <a:p>
            <a:pPr algn="just" eaLnBrk="1" hangingPunct="1">
              <a:lnSpc>
                <a:spcPct val="150000"/>
              </a:lnSpc>
            </a:pPr>
            <a:r>
              <a:rPr lang="en-IN" sz="2000" dirty="0"/>
              <a:t>For effective utilization, lactose requires hydrolysis by the enzyme lactase and, during infancy, provides an excellent source of energy at a time of rapid growth and development</a:t>
            </a:r>
          </a:p>
        </p:txBody>
      </p:sp>
      <p:sp>
        <p:nvSpPr>
          <p:cNvPr id="4" name="Rectangle 3"/>
          <p:cNvSpPr/>
          <p:nvPr/>
        </p:nvSpPr>
        <p:spPr>
          <a:xfrm>
            <a:off x="1558871" y="5510695"/>
            <a:ext cx="9074258" cy="215444"/>
          </a:xfrm>
          <a:prstGeom prst="rect">
            <a:avLst/>
          </a:prstGeom>
        </p:spPr>
        <p:txBody>
          <a:bodyPr wrap="square">
            <a:spAutoFit/>
          </a:bodyPr>
          <a:lstStyle/>
          <a:p>
            <a:pPr algn="r"/>
            <a:r>
              <a:rPr lang="en-US" sz="800" i="1" dirty="0" err="1"/>
              <a:t>Heyman</a:t>
            </a:r>
            <a:r>
              <a:rPr lang="en-US" sz="800" i="1" dirty="0"/>
              <a:t> M. PEDIATRICS 2006; Volume 118, Number 3, </a:t>
            </a:r>
            <a:r>
              <a:rPr lang="en-US" sz="800" i="1" dirty="0" err="1"/>
              <a:t>Hyams</a:t>
            </a:r>
            <a:r>
              <a:rPr lang="en-US" sz="800" i="1" dirty="0"/>
              <a:t> et al. The Journal Of Pediatrics 1981; 99: 916-918 </a:t>
            </a:r>
            <a:r>
              <a:rPr lang="en-US" sz="800" i="1" dirty="0" err="1"/>
              <a:t>Lomer</a:t>
            </a:r>
            <a:r>
              <a:rPr lang="en-US" sz="800" i="1" dirty="0"/>
              <a:t> et al. Aliment </a:t>
            </a:r>
            <a:r>
              <a:rPr lang="en-US" sz="800" i="1" dirty="0" err="1"/>
              <a:t>Pharmacol</a:t>
            </a:r>
            <a:r>
              <a:rPr lang="en-US" sz="800" i="1" dirty="0"/>
              <a:t> </a:t>
            </a:r>
            <a:r>
              <a:rPr lang="en-US" sz="800" i="1" dirty="0" err="1"/>
              <a:t>Ther</a:t>
            </a:r>
            <a:r>
              <a:rPr lang="en-US" sz="800" i="1" dirty="0"/>
              <a:t> 27, 93–103</a:t>
            </a:r>
          </a:p>
        </p:txBody>
      </p:sp>
    </p:spTree>
    <p:extLst>
      <p:ext uri="{BB962C8B-B14F-4D97-AF65-F5344CB8AC3E}">
        <p14:creationId xmlns:p14="http://schemas.microsoft.com/office/powerpoint/2010/main" val="1023330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IFzEotZh9v1YidB46L5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td3Ego04vEe8NYJWWh6Vzw"/>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 Basic_White_v5_prophet_edit">
  <a:themeElements>
    <a:clrScheme name="Abbott Brand 2016">
      <a:dk1>
        <a:srgbClr val="000000"/>
      </a:dk1>
      <a:lt1>
        <a:sysClr val="window" lastClr="FFFFFF"/>
      </a:lt1>
      <a:dk2>
        <a:srgbClr val="004F71"/>
      </a:dk2>
      <a:lt2>
        <a:srgbClr val="D9D9D6"/>
      </a:lt2>
      <a:accent1>
        <a:srgbClr val="E4002B"/>
      </a:accent1>
      <a:accent2>
        <a:srgbClr val="470A68"/>
      </a:accent2>
      <a:accent3>
        <a:srgbClr val="64CCC9"/>
      </a:accent3>
      <a:accent4>
        <a:srgbClr val="FFD100"/>
      </a:accent4>
      <a:accent5>
        <a:srgbClr val="009CDE"/>
      </a:accent5>
      <a:accent6>
        <a:srgbClr val="00B140"/>
      </a:accent6>
      <a:hlink>
        <a:srgbClr val="009CDE"/>
      </a:hlink>
      <a:folHlink>
        <a:srgbClr val="63666A"/>
      </a:folHlink>
    </a:clrScheme>
    <a:fontScheme name="Custom 1">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latin typeface="Georgia" panose="02040502050405020303" pitchFamily="18" charset="0"/>
          </a:defRPr>
        </a:defPPr>
      </a:lstStyle>
    </a:txDef>
  </a:objectDefaults>
  <a:extraClrSchemeLst/>
</a:theme>
</file>

<file path=ppt/theme/theme2.xml><?xml version="1.0" encoding="utf-8"?>
<a:theme xmlns:a="http://schemas.openxmlformats.org/drawingml/2006/main" name="1_PPT Basic_White_v5_prophet_edit">
  <a:themeElements>
    <a:clrScheme name="Abbott Brand 2016">
      <a:dk1>
        <a:srgbClr val="000000"/>
      </a:dk1>
      <a:lt1>
        <a:sysClr val="window" lastClr="FFFFFF"/>
      </a:lt1>
      <a:dk2>
        <a:srgbClr val="004F71"/>
      </a:dk2>
      <a:lt2>
        <a:srgbClr val="D9D9D6"/>
      </a:lt2>
      <a:accent1>
        <a:srgbClr val="E4002B"/>
      </a:accent1>
      <a:accent2>
        <a:srgbClr val="470A68"/>
      </a:accent2>
      <a:accent3>
        <a:srgbClr val="64CCC9"/>
      </a:accent3>
      <a:accent4>
        <a:srgbClr val="FFD100"/>
      </a:accent4>
      <a:accent5>
        <a:srgbClr val="009CDE"/>
      </a:accent5>
      <a:accent6>
        <a:srgbClr val="00B140"/>
      </a:accent6>
      <a:hlink>
        <a:srgbClr val="009CDE"/>
      </a:hlink>
      <a:folHlink>
        <a:srgbClr val="63666A"/>
      </a:folHlink>
    </a:clrScheme>
    <a:fontScheme name="Custom 1">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latin typeface="Georgia" panose="02040502050405020303" pitchFamily="18" charset="0"/>
          </a:defRPr>
        </a:defPPr>
      </a:lstStyle>
    </a:txDef>
  </a:objectDefaults>
  <a:extraClrSchemeLst/>
</a:theme>
</file>

<file path=ppt/theme/theme3.xml><?xml version="1.0" encoding="utf-8"?>
<a:theme xmlns:a="http://schemas.openxmlformats.org/drawingml/2006/main" name="5_PPT Basic_White_v5_prophet_edit">
  <a:themeElements>
    <a:clrScheme name="Abbott Brand 2016">
      <a:dk1>
        <a:srgbClr val="000000"/>
      </a:dk1>
      <a:lt1>
        <a:sysClr val="window" lastClr="FFFFFF"/>
      </a:lt1>
      <a:dk2>
        <a:srgbClr val="004F71"/>
      </a:dk2>
      <a:lt2>
        <a:srgbClr val="D9D9D6"/>
      </a:lt2>
      <a:accent1>
        <a:srgbClr val="E4002B"/>
      </a:accent1>
      <a:accent2>
        <a:srgbClr val="470A68"/>
      </a:accent2>
      <a:accent3>
        <a:srgbClr val="64CCC9"/>
      </a:accent3>
      <a:accent4>
        <a:srgbClr val="FFD100"/>
      </a:accent4>
      <a:accent5>
        <a:srgbClr val="009CDE"/>
      </a:accent5>
      <a:accent6>
        <a:srgbClr val="00B140"/>
      </a:accent6>
      <a:hlink>
        <a:srgbClr val="009CDE"/>
      </a:hlink>
      <a:folHlink>
        <a:srgbClr val="63666A"/>
      </a:folHlink>
    </a:clrScheme>
    <a:fontScheme name="Custom 1">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latin typeface="Georgia" panose="02040502050405020303" pitchFamily="18" charset="0"/>
          </a:defRPr>
        </a:defPPr>
      </a:lstStyle>
    </a:txDef>
  </a:objectDefaults>
  <a:extraClrSchemeLst/>
</a:theme>
</file>

<file path=ppt/theme/theme4.xml><?xml version="1.0" encoding="utf-8"?>
<a:theme xmlns:a="http://schemas.openxmlformats.org/drawingml/2006/main" name="6_PPT Basic_White_v5_prophet_edit">
  <a:themeElements>
    <a:clrScheme name="Abbott Brand 2016">
      <a:dk1>
        <a:srgbClr val="000000"/>
      </a:dk1>
      <a:lt1>
        <a:sysClr val="window" lastClr="FFFFFF"/>
      </a:lt1>
      <a:dk2>
        <a:srgbClr val="004F71"/>
      </a:dk2>
      <a:lt2>
        <a:srgbClr val="D9D9D6"/>
      </a:lt2>
      <a:accent1>
        <a:srgbClr val="E4002B"/>
      </a:accent1>
      <a:accent2>
        <a:srgbClr val="470A68"/>
      </a:accent2>
      <a:accent3>
        <a:srgbClr val="64CCC9"/>
      </a:accent3>
      <a:accent4>
        <a:srgbClr val="FFD100"/>
      </a:accent4>
      <a:accent5>
        <a:srgbClr val="009CDE"/>
      </a:accent5>
      <a:accent6>
        <a:srgbClr val="00B140"/>
      </a:accent6>
      <a:hlink>
        <a:srgbClr val="009CDE"/>
      </a:hlink>
      <a:folHlink>
        <a:srgbClr val="63666A"/>
      </a:folHlink>
    </a:clrScheme>
    <a:fontScheme name="Custom 1">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latin typeface="Georgia" panose="02040502050405020303"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4460</Words>
  <Application>Microsoft Office PowerPoint</Application>
  <PresentationFormat>Widescreen</PresentationFormat>
  <Paragraphs>347</Paragraphs>
  <Slides>30</Slides>
  <Notes>24</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43" baseType="lpstr">
      <vt:lpstr>Arial</vt:lpstr>
      <vt:lpstr>Calibri</vt:lpstr>
      <vt:lpstr>Cambria</vt:lpstr>
      <vt:lpstr>Georgia</vt:lpstr>
      <vt:lpstr>Helvetica 45 Light</vt:lpstr>
      <vt:lpstr>Symbol</vt:lpstr>
      <vt:lpstr>Times New Roman</vt:lpstr>
      <vt:lpstr>Wingdings</vt:lpstr>
      <vt:lpstr>PPT Basic_White_v5_prophet_edit</vt:lpstr>
      <vt:lpstr>1_PPT Basic_White_v5_prophet_edit</vt:lpstr>
      <vt:lpstr>5_PPT Basic_White_v5_prophet_edit</vt:lpstr>
      <vt:lpstr>6_PPT Basic_White_v5_prophet_edit</vt:lpstr>
      <vt:lpstr>think-cell Slide</vt:lpstr>
      <vt:lpstr>Similac Isomil Scientific &amp; Medical Affairs, ANI</vt:lpstr>
      <vt:lpstr> IMPORTANT NOTICE: MOTHER’S MILK IS BEST FOR THE BABY</vt:lpstr>
      <vt:lpstr>PowerPoint Presentation</vt:lpstr>
      <vt:lpstr>Content</vt:lpstr>
      <vt:lpstr>Feeds Post Birth</vt:lpstr>
      <vt:lpstr>Formula/Lactose Intolerance </vt:lpstr>
      <vt:lpstr>Intolerance </vt:lpstr>
      <vt:lpstr>Suspected reasons for common tolerance issues </vt:lpstr>
      <vt:lpstr>Lactose digestion</vt:lpstr>
      <vt:lpstr>Understanding lactose digestion and metabolism</vt:lpstr>
      <vt:lpstr>Lactase deficiency- Clinical presentation</vt:lpstr>
      <vt:lpstr>Lactose intolerance </vt:lpstr>
      <vt:lpstr>Lactose intolerance- Clinical presentation</vt:lpstr>
      <vt:lpstr>What is the incidence of lactose intolerance  during diarrhea?</vt:lpstr>
      <vt:lpstr>Nutritional management of diarrhea</vt:lpstr>
      <vt:lpstr>Why is refueling with energy-dense food required?</vt:lpstr>
      <vt:lpstr>PowerPoint Presentation</vt:lpstr>
      <vt:lpstr>What is the Nutrition management in different situations?</vt:lpstr>
      <vt:lpstr>Dual carbohydrate blend in Isomil</vt:lpstr>
      <vt:lpstr>PowerPoint Presentation</vt:lpstr>
      <vt:lpstr>PowerPoint Presentation</vt:lpstr>
      <vt:lpstr>PowerPoint Presentation</vt:lpstr>
      <vt:lpstr>PowerPoint Presentation</vt:lpstr>
      <vt:lpstr>Nutrition management during formula Intolerance</vt:lpstr>
      <vt:lpstr>Soy formula history</vt:lpstr>
      <vt:lpstr>AAP, 2014 states</vt:lpstr>
      <vt:lpstr>Clinical Indications for Isomil</vt:lpstr>
      <vt:lpstr> Role of Isomil</vt:lpstr>
      <vt:lpstr>Role of Isomil-Continued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Georgia 44pt regular, 2-line max</dc:title>
  <dc:creator>Saha, Saumen</dc:creator>
  <cp:lastModifiedBy>Suheb Khan</cp:lastModifiedBy>
  <cp:revision>13</cp:revision>
  <dcterms:created xsi:type="dcterms:W3CDTF">2021-12-16T03:31:04Z</dcterms:created>
  <dcterms:modified xsi:type="dcterms:W3CDTF">2023-11-25T09:04:31Z</dcterms:modified>
</cp:coreProperties>
</file>