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300"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295512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r>
              <a:rPr lang="en-US" smtClean="0">
                <a:solidFill>
                  <a:srgbClr val="0070C0"/>
                </a:solidFill>
                <a:latin typeface="Times New Roman" pitchFamily="18" charset="0"/>
                <a:cs typeface="Times New Roman" pitchFamily="18" charset="0"/>
              </a:rPr>
              <a:t>R.K.M </a:t>
            </a:r>
            <a:r>
              <a:rPr lang="en-US" dirty="0" smtClean="0">
                <a:solidFill>
                  <a:srgbClr val="0070C0"/>
                </a:solidFill>
                <a:latin typeface="Times New Roman" pitchFamily="18" charset="0"/>
                <a:cs typeface="Times New Roman" pitchFamily="18" charset="0"/>
              </a:rPr>
              <a:t>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NAME:T. SHEEBA MARY</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312205667</a:t>
            </a:r>
          </a:p>
          <a:p>
            <a:pPr algn="l"/>
            <a:r>
              <a:rPr lang="en-US" sz="2800" dirty="0" smtClean="0">
                <a:solidFill>
                  <a:schemeClr val="tx1"/>
                </a:solidFill>
                <a:latin typeface="Times New Roman" pitchFamily="18" charset="0"/>
                <a:cs typeface="Times New Roman" pitchFamily="18" charset="0"/>
              </a:rPr>
              <a:t>DEPARTMENT</a:t>
            </a:r>
            <a:r>
              <a:rPr lang="en-US" sz="2800" dirty="0" smtClean="0">
                <a:solidFill>
                  <a:schemeClr val="tx1"/>
                </a:solidFill>
                <a:latin typeface="Times New Roman" pitchFamily="18" charset="0"/>
                <a:cs typeface="Times New Roman" pitchFamily="18" charset="0"/>
              </a:rPr>
              <a:t>: B.COM </a:t>
            </a:r>
            <a:r>
              <a:rPr lang="en-US" sz="2800" dirty="0" smtClean="0">
                <a:solidFill>
                  <a:schemeClr val="tx1"/>
                </a:solidFill>
                <a:latin typeface="Times New Roman" pitchFamily="18" charset="0"/>
                <a:cs typeface="Times New Roman" pitchFamily="18" charset="0"/>
              </a:rPr>
              <a:t>(CA)</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sz="2400" i="1" smtClean="0">
                <a:latin typeface="Times New Roman" pitchFamily="18" charset="0"/>
                <a:cs typeface="Times New Roman" pitchFamily="18" charset="0"/>
              </a:rPr>
              <a:t>VS ENTERPRISES management </a:t>
            </a:r>
            <a:r>
              <a:rPr lang="en-US" sz="2400" i="1" dirty="0" smtClean="0">
                <a:latin typeface="Times New Roman" pitchFamily="18" charset="0"/>
                <a:cs typeface="Times New Roman" pitchFamily="18" charset="0"/>
              </a:rPr>
              <a:t>is a vital part of modern business </a:t>
            </a:r>
            <a:r>
              <a:rPr lang="en-US" dirty="0" smtClean="0">
                <a:latin typeface="Times New Roman" pitchFamily="18" charset="0"/>
                <a:cs typeface="Times New Roman" pitchFamily="18" charset="0"/>
              </a:rPr>
              <a:t>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514</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R.K.M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16</cp:revision>
  <dcterms:created xsi:type="dcterms:W3CDTF">2024-08-29T06:37:30Z</dcterms:created>
  <dcterms:modified xsi:type="dcterms:W3CDTF">2024-09-05T10:35:29Z</dcterms:modified>
</cp:coreProperties>
</file>