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Solve by Assuming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James </a:t>
            </a:r>
            <a:r>
              <a:rPr lang="en-US" altLang="zh-CN"/>
              <a:t>Zeng</a:t>
            </a:r>
            <a:endParaRPr lang="en-US" altLang="zh-CN"/>
          </a:p>
          <a:p>
            <a:r>
              <a:rPr lang="en-US" altLang="zh-CN"/>
              <a:t>A6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4335" y="608330"/>
            <a:ext cx="10968990" cy="13874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1800" y="608330"/>
            <a:ext cx="10968990" cy="9448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608330"/>
            <a:ext cx="10968990" cy="16649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6095" y="608330"/>
            <a:ext cx="10968990" cy="10737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1165" y="608330"/>
            <a:ext cx="10968990" cy="16656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84580" y="844550"/>
            <a:ext cx="9401175" cy="13620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23620" y="674370"/>
            <a:ext cx="9448800" cy="12382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WPS 演示</Application>
  <PresentationFormat>宽屏</PresentationFormat>
  <Paragraphs>5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Wingdings</vt:lpstr>
      <vt:lpstr>Microsoft YaHei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轼T</cp:lastModifiedBy>
  <cp:revision>155</cp:revision>
  <dcterms:created xsi:type="dcterms:W3CDTF">2019-06-19T02:08:00Z</dcterms:created>
  <dcterms:modified xsi:type="dcterms:W3CDTF">2025-06-20T00:54:06Z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2052-12.1.0.21541</vt:lpwstr>
  </property>
  <property fmtid="{D5CDD505-2E9C-101B-9397-08002B2CF9AE}" pid="3" name="ICV">
    <vt:lpwstr>82A7F08F2C8C4FD4A751A4DFF1BE169C_11</vt:lpwstr>
  </property>
</Properties>
</file>