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Relationship Id="rId3" Type="http://schemas.openxmlformats.org/officeDocument/2006/relationships/image" Target="../media/image9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Relationship Id="rId3" Type="http://schemas.openxmlformats.org/officeDocument/2006/relationships/image" Target="../media/image10.png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Relationship Id="rId3" Type="http://schemas.openxmlformats.org/officeDocument/2006/relationships/image" Target="../media/image11.png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Relationship Id="rId3" Type="http://schemas.openxmlformats.org/officeDocument/2006/relationships/image" Target="../media/image12.png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Relationship Id="rId3" Type="http://schemas.openxmlformats.org/officeDocument/2006/relationships/image" Target="../media/image13.png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Relationship Id="rId3" Type="http://schemas.openxmlformats.org/officeDocument/2006/relationships/image" Target="../media/image14.png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Relationship Id="rId3" Type="http://schemas.openxmlformats.org/officeDocument/2006/relationships/image" Target="../media/image15.png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Relationship Id="rId3" Type="http://schemas.openxmlformats.org/officeDocument/2006/relationships/image" Target="../media/image16.png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Relationship Id="rId3" Type="http://schemas.openxmlformats.org/officeDocument/2006/relationships/image" Target="../media/image17.png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Relationship Id="rId3" Type="http://schemas.openxmlformats.org/officeDocument/2006/relationships/image" Target="../media/image18.png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2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3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5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image" Target="../media/image6.pn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Relationship Id="rId3" Type="http://schemas.openxmlformats.org/officeDocument/2006/relationships/image" Target="../media/image7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Relationship Id="rId3" Type="http://schemas.openxmlformats.org/officeDocument/2006/relationships/image" Target="../media/image8.pn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Story of Gauss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James Zeng</a:t>
            </a:r>
            <a:endParaRPr lang="en-US" altLang="zh-CN"/>
          </a:p>
          <a:p>
            <a:r>
              <a:rPr lang="en-US" altLang="zh-CN"/>
              <a:t>A4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08000" y="240665"/>
            <a:ext cx="7600950" cy="40290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7685" y="608330"/>
            <a:ext cx="10429875" cy="15906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2005" y="419100"/>
            <a:ext cx="10039350" cy="13239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535940"/>
            <a:ext cx="10125075" cy="1790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608330"/>
            <a:ext cx="10429875" cy="1600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6930" y="690880"/>
            <a:ext cx="9744075" cy="1638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7550" y="608330"/>
            <a:ext cx="10229850" cy="1304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608330"/>
            <a:ext cx="10039350" cy="11906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8185" y="704850"/>
            <a:ext cx="10229850" cy="11144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8675" y="608330"/>
            <a:ext cx="10210800" cy="18859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43685" y="761365"/>
            <a:ext cx="7200900" cy="5524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9635" y="704215"/>
            <a:ext cx="8486775" cy="609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1215" y="608330"/>
            <a:ext cx="9439275" cy="8667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61085" y="410210"/>
            <a:ext cx="6315075" cy="3848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20115" y="437515"/>
            <a:ext cx="7048500" cy="40195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1530" y="525780"/>
            <a:ext cx="7581900" cy="3752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2950" y="304165"/>
            <a:ext cx="7334250" cy="36766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3295" y="259080"/>
            <a:ext cx="7886700" cy="36766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轼T</cp:lastModifiedBy>
  <cp:revision>156</cp:revision>
  <dcterms:created xsi:type="dcterms:W3CDTF">2019-06-19T02:08:00Z</dcterms:created>
  <dcterms:modified xsi:type="dcterms:W3CDTF">2025-08-10T23:38:12Z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2B7FDCA3920D45CDA19226668CDE017E_11</vt:lpwstr>
  </property>
</Properties>
</file>