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2C43A-3E4A-45A5-9391-3C9AD44D2DF9}" v="1" dt="2022-08-18T14:15:09.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hav, Ganesh" userId="a5aa5042-319f-4e26-9494-a7b238a7df24" providerId="ADAL" clId="{F85589E7-B6A9-4E6E-90DD-857CA2CCBF6B}"/>
    <pc:docChg chg="undo custSel modSld">
      <pc:chgData name="Jadhav, Ganesh" userId="a5aa5042-319f-4e26-9494-a7b238a7df24" providerId="ADAL" clId="{F85589E7-B6A9-4E6E-90DD-857CA2CCBF6B}" dt="2022-05-24T05:11:40.626" v="138" actId="20577"/>
      <pc:docMkLst>
        <pc:docMk/>
      </pc:docMkLst>
      <pc:sldChg chg="modSp mod">
        <pc:chgData name="Jadhav, Ganesh" userId="a5aa5042-319f-4e26-9494-a7b238a7df24" providerId="ADAL" clId="{F85589E7-B6A9-4E6E-90DD-857CA2CCBF6B}" dt="2022-05-24T04:28:13.245" v="55" actId="20577"/>
        <pc:sldMkLst>
          <pc:docMk/>
          <pc:sldMk cId="2605359078" sldId="257"/>
        </pc:sldMkLst>
        <pc:spChg chg="mod">
          <ac:chgData name="Jadhav, Ganesh" userId="a5aa5042-319f-4e26-9494-a7b238a7df24" providerId="ADAL" clId="{F85589E7-B6A9-4E6E-90DD-857CA2CCBF6B}" dt="2022-05-24T04:28:13.245" v="55" actId="20577"/>
          <ac:spMkLst>
            <pc:docMk/>
            <pc:sldMk cId="2605359078" sldId="257"/>
            <ac:spMk id="3" creationId="{AFE94CF0-305C-84C2-DE9A-1F3528F40CA5}"/>
          </ac:spMkLst>
        </pc:spChg>
      </pc:sldChg>
      <pc:sldChg chg="modSp mod">
        <pc:chgData name="Jadhav, Ganesh" userId="a5aa5042-319f-4e26-9494-a7b238a7df24" providerId="ADAL" clId="{F85589E7-B6A9-4E6E-90DD-857CA2CCBF6B}" dt="2022-05-24T04:38:35.625" v="59" actId="20578"/>
        <pc:sldMkLst>
          <pc:docMk/>
          <pc:sldMk cId="3925831378" sldId="260"/>
        </pc:sldMkLst>
        <pc:spChg chg="mod">
          <ac:chgData name="Jadhav, Ganesh" userId="a5aa5042-319f-4e26-9494-a7b238a7df24" providerId="ADAL" clId="{F85589E7-B6A9-4E6E-90DD-857CA2CCBF6B}" dt="2022-05-24T04:38:35.625" v="59" actId="20578"/>
          <ac:spMkLst>
            <pc:docMk/>
            <pc:sldMk cId="3925831378" sldId="260"/>
            <ac:spMk id="3" creationId="{DAAD3B2C-3B48-B397-A6F6-0E28C10CBEC1}"/>
          </ac:spMkLst>
        </pc:spChg>
      </pc:sldChg>
      <pc:sldChg chg="modSp mod">
        <pc:chgData name="Jadhav, Ganesh" userId="a5aa5042-319f-4e26-9494-a7b238a7df24" providerId="ADAL" clId="{F85589E7-B6A9-4E6E-90DD-857CA2CCBF6B}" dt="2022-05-24T05:11:13.211" v="129" actId="21"/>
        <pc:sldMkLst>
          <pc:docMk/>
          <pc:sldMk cId="3528779284" sldId="262"/>
        </pc:sldMkLst>
        <pc:spChg chg="mod">
          <ac:chgData name="Jadhav, Ganesh" userId="a5aa5042-319f-4e26-9494-a7b238a7df24" providerId="ADAL" clId="{F85589E7-B6A9-4E6E-90DD-857CA2CCBF6B}" dt="2022-05-24T05:11:13.211" v="129" actId="21"/>
          <ac:spMkLst>
            <pc:docMk/>
            <pc:sldMk cId="3528779284" sldId="262"/>
            <ac:spMk id="3" creationId="{6E869781-8C6D-4E92-5383-F55619C5FEEC}"/>
          </ac:spMkLst>
        </pc:spChg>
      </pc:sldChg>
      <pc:sldChg chg="modSp mod">
        <pc:chgData name="Jadhav, Ganesh" userId="a5aa5042-319f-4e26-9494-a7b238a7df24" providerId="ADAL" clId="{F85589E7-B6A9-4E6E-90DD-857CA2CCBF6B}" dt="2022-05-24T05:11:40.626" v="138" actId="20577"/>
        <pc:sldMkLst>
          <pc:docMk/>
          <pc:sldMk cId="1736426202" sldId="263"/>
        </pc:sldMkLst>
        <pc:spChg chg="mod">
          <ac:chgData name="Jadhav, Ganesh" userId="a5aa5042-319f-4e26-9494-a7b238a7df24" providerId="ADAL" clId="{F85589E7-B6A9-4E6E-90DD-857CA2CCBF6B}" dt="2022-05-24T05:11:40.626" v="138" actId="20577"/>
          <ac:spMkLst>
            <pc:docMk/>
            <pc:sldMk cId="1736426202" sldId="263"/>
            <ac:spMk id="3" creationId="{A4EEC11D-C7A1-53ED-A5BB-24421F17FBBC}"/>
          </ac:spMkLst>
        </pc:spChg>
      </pc:sldChg>
      <pc:sldChg chg="modSp mod">
        <pc:chgData name="Jadhav, Ganesh" userId="a5aa5042-319f-4e26-9494-a7b238a7df24" providerId="ADAL" clId="{F85589E7-B6A9-4E6E-90DD-857CA2CCBF6B}" dt="2022-05-24T05:11:05.282" v="128" actId="27636"/>
        <pc:sldMkLst>
          <pc:docMk/>
          <pc:sldMk cId="1969938934" sldId="264"/>
        </pc:sldMkLst>
        <pc:spChg chg="mod">
          <ac:chgData name="Jadhav, Ganesh" userId="a5aa5042-319f-4e26-9494-a7b238a7df24" providerId="ADAL" clId="{F85589E7-B6A9-4E6E-90DD-857CA2CCBF6B}" dt="2022-05-24T05:11:05.282" v="128" actId="27636"/>
          <ac:spMkLst>
            <pc:docMk/>
            <pc:sldMk cId="1969938934" sldId="264"/>
            <ac:spMk id="3" creationId="{85C72E7C-DD8A-77B0-E0C8-C298ED02C7B1}"/>
          </ac:spMkLst>
        </pc:spChg>
      </pc:sldChg>
    </pc:docChg>
  </pc:docChgLst>
  <pc:docChgLst>
    <pc:chgData name="Jadhav, Ganesh" userId="a5aa5042-319f-4e26-9494-a7b238a7df24" providerId="ADAL" clId="{1782C43A-3E4A-45A5-9391-3C9AD44D2DF9}"/>
    <pc:docChg chg="modSld">
      <pc:chgData name="Jadhav, Ganesh" userId="a5aa5042-319f-4e26-9494-a7b238a7df24" providerId="ADAL" clId="{1782C43A-3E4A-45A5-9391-3C9AD44D2DF9}" dt="2022-08-18T14:18:56.433" v="18" actId="20577"/>
      <pc:docMkLst>
        <pc:docMk/>
      </pc:docMkLst>
      <pc:sldChg chg="modSp">
        <pc:chgData name="Jadhav, Ganesh" userId="a5aa5042-319f-4e26-9494-a7b238a7df24" providerId="ADAL" clId="{1782C43A-3E4A-45A5-9391-3C9AD44D2DF9}" dt="2022-08-18T14:15:09.937" v="13" actId="1076"/>
        <pc:sldMkLst>
          <pc:docMk/>
          <pc:sldMk cId="4173571209" sldId="258"/>
        </pc:sldMkLst>
        <pc:spChg chg="mod">
          <ac:chgData name="Jadhav, Ganesh" userId="a5aa5042-319f-4e26-9494-a7b238a7df24" providerId="ADAL" clId="{1782C43A-3E4A-45A5-9391-3C9AD44D2DF9}" dt="2022-08-18T14:15:09.937" v="13" actId="1076"/>
          <ac:spMkLst>
            <pc:docMk/>
            <pc:sldMk cId="4173571209" sldId="258"/>
            <ac:spMk id="5" creationId="{5FCB454F-BBE5-2430-4567-E938A9CC6C86}"/>
          </ac:spMkLst>
        </pc:spChg>
      </pc:sldChg>
      <pc:sldChg chg="modSp mod">
        <pc:chgData name="Jadhav, Ganesh" userId="a5aa5042-319f-4e26-9494-a7b238a7df24" providerId="ADAL" clId="{1782C43A-3E4A-45A5-9391-3C9AD44D2DF9}" dt="2022-08-18T14:18:56.433" v="18" actId="20577"/>
        <pc:sldMkLst>
          <pc:docMk/>
          <pc:sldMk cId="3925831378" sldId="260"/>
        </pc:sldMkLst>
        <pc:spChg chg="mod">
          <ac:chgData name="Jadhav, Ganesh" userId="a5aa5042-319f-4e26-9494-a7b238a7df24" providerId="ADAL" clId="{1782C43A-3E4A-45A5-9391-3C9AD44D2DF9}" dt="2022-08-18T14:18:56.433" v="18" actId="20577"/>
          <ac:spMkLst>
            <pc:docMk/>
            <pc:sldMk cId="3925831378" sldId="260"/>
            <ac:spMk id="3" creationId="{DAAD3B2C-3B48-B397-A6F6-0E28C10CBEC1}"/>
          </ac:spMkLst>
        </pc:spChg>
      </pc:sldChg>
      <pc:sldChg chg="modSp mod">
        <pc:chgData name="Jadhav, Ganesh" userId="a5aa5042-319f-4e26-9494-a7b238a7df24" providerId="ADAL" clId="{1782C43A-3E4A-45A5-9391-3C9AD44D2DF9}" dt="2022-08-16T04:49:34.159" v="12" actId="20577"/>
        <pc:sldMkLst>
          <pc:docMk/>
          <pc:sldMk cId="1736426202" sldId="263"/>
        </pc:sldMkLst>
        <pc:spChg chg="mod">
          <ac:chgData name="Jadhav, Ganesh" userId="a5aa5042-319f-4e26-9494-a7b238a7df24" providerId="ADAL" clId="{1782C43A-3E4A-45A5-9391-3C9AD44D2DF9}" dt="2022-08-16T04:49:34.159" v="12" actId="20577"/>
          <ac:spMkLst>
            <pc:docMk/>
            <pc:sldMk cId="1736426202" sldId="263"/>
            <ac:spMk id="3" creationId="{A4EEC11D-C7A1-53ED-A5BB-24421F17FBBC}"/>
          </ac:spMkLst>
        </pc:spChg>
      </pc:sldChg>
    </pc:docChg>
  </pc:docChgLst>
  <pc:docChgLst>
    <pc:chgData name="Jadhav, Ganesh" userId="a5aa5042-319f-4e26-9494-a7b238a7df24" providerId="ADAL" clId="{3F628370-7212-4581-A77D-8E81FC32F196}"/>
    <pc:docChg chg="undo custSel addSld modSld">
      <pc:chgData name="Jadhav, Ganesh" userId="a5aa5042-319f-4e26-9494-a7b238a7df24" providerId="ADAL" clId="{3F628370-7212-4581-A77D-8E81FC32F196}" dt="2022-05-02T03:07:39.770" v="244" actId="20577"/>
      <pc:docMkLst>
        <pc:docMk/>
      </pc:docMkLst>
      <pc:sldChg chg="delSp modSp new mod">
        <pc:chgData name="Jadhav, Ganesh" userId="a5aa5042-319f-4e26-9494-a7b238a7df24" providerId="ADAL" clId="{3F628370-7212-4581-A77D-8E81FC32F196}" dt="2022-05-01T18:06:53.093" v="17" actId="20577"/>
        <pc:sldMkLst>
          <pc:docMk/>
          <pc:sldMk cId="2605359078" sldId="257"/>
        </pc:sldMkLst>
        <pc:spChg chg="del">
          <ac:chgData name="Jadhav, Ganesh" userId="a5aa5042-319f-4e26-9494-a7b238a7df24" providerId="ADAL" clId="{3F628370-7212-4581-A77D-8E81FC32F196}" dt="2022-05-01T18:05:27.109" v="1" actId="478"/>
          <ac:spMkLst>
            <pc:docMk/>
            <pc:sldMk cId="2605359078" sldId="257"/>
            <ac:spMk id="2" creationId="{2C0EAFD0-7426-99A8-A944-1C9F34419C5B}"/>
          </ac:spMkLst>
        </pc:spChg>
        <pc:spChg chg="mod">
          <ac:chgData name="Jadhav, Ganesh" userId="a5aa5042-319f-4e26-9494-a7b238a7df24" providerId="ADAL" clId="{3F628370-7212-4581-A77D-8E81FC32F196}" dt="2022-05-01T18:06:53.093" v="17" actId="20577"/>
          <ac:spMkLst>
            <pc:docMk/>
            <pc:sldMk cId="2605359078" sldId="257"/>
            <ac:spMk id="3" creationId="{AFE94CF0-305C-84C2-DE9A-1F3528F40CA5}"/>
          </ac:spMkLst>
        </pc:spChg>
      </pc:sldChg>
      <pc:sldChg chg="addSp delSp modSp new mod">
        <pc:chgData name="Jadhav, Ganesh" userId="a5aa5042-319f-4e26-9494-a7b238a7df24" providerId="ADAL" clId="{3F628370-7212-4581-A77D-8E81FC32F196}" dt="2022-05-01T18:08:24.854" v="38" actId="20577"/>
        <pc:sldMkLst>
          <pc:docMk/>
          <pc:sldMk cId="4173571209" sldId="258"/>
        </pc:sldMkLst>
        <pc:spChg chg="del">
          <ac:chgData name="Jadhav, Ganesh" userId="a5aa5042-319f-4e26-9494-a7b238a7df24" providerId="ADAL" clId="{3F628370-7212-4581-A77D-8E81FC32F196}" dt="2022-05-01T18:07:02.287" v="19" actId="478"/>
          <ac:spMkLst>
            <pc:docMk/>
            <pc:sldMk cId="4173571209" sldId="258"/>
            <ac:spMk id="2" creationId="{68A62E81-EE1A-A108-C0DB-EE0448C9861D}"/>
          </ac:spMkLst>
        </pc:spChg>
        <pc:spChg chg="mod">
          <ac:chgData name="Jadhav, Ganesh" userId="a5aa5042-319f-4e26-9494-a7b238a7df24" providerId="ADAL" clId="{3F628370-7212-4581-A77D-8E81FC32F196}" dt="2022-05-01T18:08:24.854" v="38" actId="20577"/>
          <ac:spMkLst>
            <pc:docMk/>
            <pc:sldMk cId="4173571209" sldId="258"/>
            <ac:spMk id="3" creationId="{F8915CFF-66C7-1AE9-E296-E35F6E459706}"/>
          </ac:spMkLst>
        </pc:spChg>
        <pc:spChg chg="add mod">
          <ac:chgData name="Jadhav, Ganesh" userId="a5aa5042-319f-4e26-9494-a7b238a7df24" providerId="ADAL" clId="{3F628370-7212-4581-A77D-8E81FC32F196}" dt="2022-05-01T18:08:10.420" v="33" actId="14100"/>
          <ac:spMkLst>
            <pc:docMk/>
            <pc:sldMk cId="4173571209" sldId="258"/>
            <ac:spMk id="4" creationId="{CB0CF843-9E55-782C-2A7E-844B0199599F}"/>
          </ac:spMkLst>
        </pc:spChg>
        <pc:spChg chg="add mod">
          <ac:chgData name="Jadhav, Ganesh" userId="a5aa5042-319f-4e26-9494-a7b238a7df24" providerId="ADAL" clId="{3F628370-7212-4581-A77D-8E81FC32F196}" dt="2022-05-01T18:08:18.377" v="36"/>
          <ac:spMkLst>
            <pc:docMk/>
            <pc:sldMk cId="4173571209" sldId="258"/>
            <ac:spMk id="5" creationId="{5FCB454F-BBE5-2430-4567-E938A9CC6C86}"/>
          </ac:spMkLst>
        </pc:spChg>
      </pc:sldChg>
      <pc:sldChg chg="addSp delSp modSp new mod">
        <pc:chgData name="Jadhav, Ganesh" userId="a5aa5042-319f-4e26-9494-a7b238a7df24" providerId="ADAL" clId="{3F628370-7212-4581-A77D-8E81FC32F196}" dt="2022-05-02T02:36:36.731" v="219" actId="14100"/>
        <pc:sldMkLst>
          <pc:docMk/>
          <pc:sldMk cId="64850397" sldId="259"/>
        </pc:sldMkLst>
        <pc:spChg chg="del">
          <ac:chgData name="Jadhav, Ganesh" userId="a5aa5042-319f-4e26-9494-a7b238a7df24" providerId="ADAL" clId="{3F628370-7212-4581-A77D-8E81FC32F196}" dt="2022-05-01T18:09:02.490" v="40" actId="478"/>
          <ac:spMkLst>
            <pc:docMk/>
            <pc:sldMk cId="64850397" sldId="259"/>
            <ac:spMk id="2" creationId="{66AA1063-3142-878D-2352-E8225D5CB9A6}"/>
          </ac:spMkLst>
        </pc:spChg>
        <pc:spChg chg="mod">
          <ac:chgData name="Jadhav, Ganesh" userId="a5aa5042-319f-4e26-9494-a7b238a7df24" providerId="ADAL" clId="{3F628370-7212-4581-A77D-8E81FC32F196}" dt="2022-05-01T18:10:17.272" v="60" actId="14100"/>
          <ac:spMkLst>
            <pc:docMk/>
            <pc:sldMk cId="64850397" sldId="259"/>
            <ac:spMk id="3" creationId="{0E4B4D4E-6CBB-BCDA-00CB-C1E29BE3E2B2}"/>
          </ac:spMkLst>
        </pc:spChg>
        <pc:spChg chg="add del mod">
          <ac:chgData name="Jadhav, Ganesh" userId="a5aa5042-319f-4e26-9494-a7b238a7df24" providerId="ADAL" clId="{3F628370-7212-4581-A77D-8E81FC32F196}" dt="2022-05-01T18:10:21.301" v="61" actId="478"/>
          <ac:spMkLst>
            <pc:docMk/>
            <pc:sldMk cId="64850397" sldId="259"/>
            <ac:spMk id="4" creationId="{5A85CE9D-92E6-B2D6-1811-8578DE39D15A}"/>
          </ac:spMkLst>
        </pc:spChg>
        <pc:picChg chg="add mod">
          <ac:chgData name="Jadhav, Ganesh" userId="a5aa5042-319f-4e26-9494-a7b238a7df24" providerId="ADAL" clId="{3F628370-7212-4581-A77D-8E81FC32F196}" dt="2022-05-02T02:36:36.731" v="219" actId="14100"/>
          <ac:picMkLst>
            <pc:docMk/>
            <pc:sldMk cId="64850397" sldId="259"/>
            <ac:picMk id="6" creationId="{43674E25-3A09-983F-D9F9-E5681AA952ED}"/>
          </ac:picMkLst>
        </pc:picChg>
      </pc:sldChg>
      <pc:sldChg chg="delSp modSp new mod">
        <pc:chgData name="Jadhav, Ganesh" userId="a5aa5042-319f-4e26-9494-a7b238a7df24" providerId="ADAL" clId="{3F628370-7212-4581-A77D-8E81FC32F196}" dt="2022-05-01T18:12:31.329" v="86" actId="20577"/>
        <pc:sldMkLst>
          <pc:docMk/>
          <pc:sldMk cId="3925831378" sldId="260"/>
        </pc:sldMkLst>
        <pc:spChg chg="del">
          <ac:chgData name="Jadhav, Ganesh" userId="a5aa5042-319f-4e26-9494-a7b238a7df24" providerId="ADAL" clId="{3F628370-7212-4581-A77D-8E81FC32F196}" dt="2022-05-01T18:11:11.510" v="68" actId="478"/>
          <ac:spMkLst>
            <pc:docMk/>
            <pc:sldMk cId="3925831378" sldId="260"/>
            <ac:spMk id="2" creationId="{045E036B-D181-0CC8-CBB2-517403FC060C}"/>
          </ac:spMkLst>
        </pc:spChg>
        <pc:spChg chg="mod">
          <ac:chgData name="Jadhav, Ganesh" userId="a5aa5042-319f-4e26-9494-a7b238a7df24" providerId="ADAL" clId="{3F628370-7212-4581-A77D-8E81FC32F196}" dt="2022-05-01T18:12:31.329" v="86" actId="20577"/>
          <ac:spMkLst>
            <pc:docMk/>
            <pc:sldMk cId="3925831378" sldId="260"/>
            <ac:spMk id="3" creationId="{DAAD3B2C-3B48-B397-A6F6-0E28C10CBEC1}"/>
          </ac:spMkLst>
        </pc:spChg>
      </pc:sldChg>
      <pc:sldChg chg="delSp modSp new mod">
        <pc:chgData name="Jadhav, Ganesh" userId="a5aa5042-319f-4e26-9494-a7b238a7df24" providerId="ADAL" clId="{3F628370-7212-4581-A77D-8E81FC32F196}" dt="2022-05-01T18:21:02.482" v="102" actId="12"/>
        <pc:sldMkLst>
          <pc:docMk/>
          <pc:sldMk cId="3036583082" sldId="261"/>
        </pc:sldMkLst>
        <pc:spChg chg="del">
          <ac:chgData name="Jadhav, Ganesh" userId="a5aa5042-319f-4e26-9494-a7b238a7df24" providerId="ADAL" clId="{3F628370-7212-4581-A77D-8E81FC32F196}" dt="2022-05-01T18:12:51.671" v="88" actId="478"/>
          <ac:spMkLst>
            <pc:docMk/>
            <pc:sldMk cId="3036583082" sldId="261"/>
            <ac:spMk id="2" creationId="{14AA2CE6-22A4-BA2F-E098-888A35285F45}"/>
          </ac:spMkLst>
        </pc:spChg>
        <pc:spChg chg="mod">
          <ac:chgData name="Jadhav, Ganesh" userId="a5aa5042-319f-4e26-9494-a7b238a7df24" providerId="ADAL" clId="{3F628370-7212-4581-A77D-8E81FC32F196}" dt="2022-05-01T18:21:02.482" v="102" actId="12"/>
          <ac:spMkLst>
            <pc:docMk/>
            <pc:sldMk cId="3036583082" sldId="261"/>
            <ac:spMk id="3" creationId="{668A5BE5-3D19-85A6-C904-8357FD210C98}"/>
          </ac:spMkLst>
        </pc:spChg>
      </pc:sldChg>
      <pc:sldChg chg="delSp modSp new mod">
        <pc:chgData name="Jadhav, Ganesh" userId="a5aa5042-319f-4e26-9494-a7b238a7df24" providerId="ADAL" clId="{3F628370-7212-4581-A77D-8E81FC32F196}" dt="2022-05-02T03:07:39.770" v="244" actId="20577"/>
        <pc:sldMkLst>
          <pc:docMk/>
          <pc:sldMk cId="3528779284" sldId="262"/>
        </pc:sldMkLst>
        <pc:spChg chg="del">
          <ac:chgData name="Jadhav, Ganesh" userId="a5aa5042-319f-4e26-9494-a7b238a7df24" providerId="ADAL" clId="{3F628370-7212-4581-A77D-8E81FC32F196}" dt="2022-05-01T18:21:31.095" v="104" actId="478"/>
          <ac:spMkLst>
            <pc:docMk/>
            <pc:sldMk cId="3528779284" sldId="262"/>
            <ac:spMk id="2" creationId="{76B24CD8-1968-B57F-6BBC-F5D76684DEDC}"/>
          </ac:spMkLst>
        </pc:spChg>
        <pc:spChg chg="mod">
          <ac:chgData name="Jadhav, Ganesh" userId="a5aa5042-319f-4e26-9494-a7b238a7df24" providerId="ADAL" clId="{3F628370-7212-4581-A77D-8E81FC32F196}" dt="2022-05-02T03:07:39.770" v="244" actId="20577"/>
          <ac:spMkLst>
            <pc:docMk/>
            <pc:sldMk cId="3528779284" sldId="262"/>
            <ac:spMk id="3" creationId="{6E869781-8C6D-4E92-5383-F55619C5FEEC}"/>
          </ac:spMkLst>
        </pc:spChg>
      </pc:sldChg>
      <pc:sldChg chg="delSp modSp new mod">
        <pc:chgData name="Jadhav, Ganesh" userId="a5aa5042-319f-4e26-9494-a7b238a7df24" providerId="ADAL" clId="{3F628370-7212-4581-A77D-8E81FC32F196}" dt="2022-05-01T18:43:58.998" v="192" actId="113"/>
        <pc:sldMkLst>
          <pc:docMk/>
          <pc:sldMk cId="1736426202" sldId="263"/>
        </pc:sldMkLst>
        <pc:spChg chg="del">
          <ac:chgData name="Jadhav, Ganesh" userId="a5aa5042-319f-4e26-9494-a7b238a7df24" providerId="ADAL" clId="{3F628370-7212-4581-A77D-8E81FC32F196}" dt="2022-05-01T18:40:42.223" v="151" actId="478"/>
          <ac:spMkLst>
            <pc:docMk/>
            <pc:sldMk cId="1736426202" sldId="263"/>
            <ac:spMk id="2" creationId="{DB4BF8B5-C375-7093-F11E-E2F022D83939}"/>
          </ac:spMkLst>
        </pc:spChg>
        <pc:spChg chg="mod">
          <ac:chgData name="Jadhav, Ganesh" userId="a5aa5042-319f-4e26-9494-a7b238a7df24" providerId="ADAL" clId="{3F628370-7212-4581-A77D-8E81FC32F196}" dt="2022-05-01T18:43:58.998" v="192" actId="113"/>
          <ac:spMkLst>
            <pc:docMk/>
            <pc:sldMk cId="1736426202" sldId="263"/>
            <ac:spMk id="3" creationId="{A4EEC11D-C7A1-53ED-A5BB-24421F17FBBC}"/>
          </ac:spMkLst>
        </pc:spChg>
      </pc:sldChg>
      <pc:sldChg chg="delSp modSp new mod">
        <pc:chgData name="Jadhav, Ganesh" userId="a5aa5042-319f-4e26-9494-a7b238a7df24" providerId="ADAL" clId="{3F628370-7212-4581-A77D-8E81FC32F196}" dt="2022-05-01T18:45:36.164" v="216" actId="20577"/>
        <pc:sldMkLst>
          <pc:docMk/>
          <pc:sldMk cId="1969938934" sldId="264"/>
        </pc:sldMkLst>
        <pc:spChg chg="del">
          <ac:chgData name="Jadhav, Ganesh" userId="a5aa5042-319f-4e26-9494-a7b238a7df24" providerId="ADAL" clId="{3F628370-7212-4581-A77D-8E81FC32F196}" dt="2022-05-01T18:44:14.124" v="194" actId="478"/>
          <ac:spMkLst>
            <pc:docMk/>
            <pc:sldMk cId="1969938934" sldId="264"/>
            <ac:spMk id="2" creationId="{DA221E8D-112A-6E00-B5C0-03B88755F2E5}"/>
          </ac:spMkLst>
        </pc:spChg>
        <pc:spChg chg="mod">
          <ac:chgData name="Jadhav, Ganesh" userId="a5aa5042-319f-4e26-9494-a7b238a7df24" providerId="ADAL" clId="{3F628370-7212-4581-A77D-8E81FC32F196}" dt="2022-05-01T18:45:36.164" v="216" actId="20577"/>
          <ac:spMkLst>
            <pc:docMk/>
            <pc:sldMk cId="1969938934" sldId="264"/>
            <ac:spMk id="3" creationId="{85C72E7C-DD8A-77B0-E0C8-C298ED02C7B1}"/>
          </ac:spMkLst>
        </pc:spChg>
      </pc:sldChg>
    </pc:docChg>
  </pc:docChgLst>
  <pc:docChgLst>
    <pc:chgData name="Jadhav, Ganesh" userId="a5aa5042-319f-4e26-9494-a7b238a7df24" providerId="ADAL" clId="{F43F3A48-FDA3-4EC4-ABA9-663E84ED1B8D}"/>
    <pc:docChg chg="undo custSel modSld">
      <pc:chgData name="Jadhav, Ganesh" userId="a5aa5042-319f-4e26-9494-a7b238a7df24" providerId="ADAL" clId="{F43F3A48-FDA3-4EC4-ABA9-663E84ED1B8D}" dt="2022-07-20T02:48:12.260" v="82" actId="1076"/>
      <pc:docMkLst>
        <pc:docMk/>
      </pc:docMkLst>
      <pc:sldChg chg="modSp mod">
        <pc:chgData name="Jadhav, Ganesh" userId="a5aa5042-319f-4e26-9494-a7b238a7df24" providerId="ADAL" clId="{F43F3A48-FDA3-4EC4-ABA9-663E84ED1B8D}" dt="2022-07-08T03:47:22.876" v="1" actId="1076"/>
        <pc:sldMkLst>
          <pc:docMk/>
          <pc:sldMk cId="3945764112" sldId="256"/>
        </pc:sldMkLst>
        <pc:spChg chg="mod">
          <ac:chgData name="Jadhav, Ganesh" userId="a5aa5042-319f-4e26-9494-a7b238a7df24" providerId="ADAL" clId="{F43F3A48-FDA3-4EC4-ABA9-663E84ED1B8D}" dt="2022-07-08T03:47:22.876" v="1" actId="1076"/>
          <ac:spMkLst>
            <pc:docMk/>
            <pc:sldMk cId="3945764112" sldId="256"/>
            <ac:spMk id="2" creationId="{6F8CBF32-E4B4-8519-C63B-4536E6ABD369}"/>
          </ac:spMkLst>
        </pc:spChg>
      </pc:sldChg>
      <pc:sldChg chg="modSp mod">
        <pc:chgData name="Jadhav, Ganesh" userId="a5aa5042-319f-4e26-9494-a7b238a7df24" providerId="ADAL" clId="{F43F3A48-FDA3-4EC4-ABA9-663E84ED1B8D}" dt="2022-07-20T02:40:26.419" v="81" actId="21"/>
        <pc:sldMkLst>
          <pc:docMk/>
          <pc:sldMk cId="2605359078" sldId="257"/>
        </pc:sldMkLst>
        <pc:spChg chg="mod">
          <ac:chgData name="Jadhav, Ganesh" userId="a5aa5042-319f-4e26-9494-a7b238a7df24" providerId="ADAL" clId="{F43F3A48-FDA3-4EC4-ABA9-663E84ED1B8D}" dt="2022-07-20T02:40:26.419" v="81" actId="21"/>
          <ac:spMkLst>
            <pc:docMk/>
            <pc:sldMk cId="2605359078" sldId="257"/>
            <ac:spMk id="3" creationId="{AFE94CF0-305C-84C2-DE9A-1F3528F40CA5}"/>
          </ac:spMkLst>
        </pc:spChg>
      </pc:sldChg>
      <pc:sldChg chg="modSp mod">
        <pc:chgData name="Jadhav, Ganesh" userId="a5aa5042-319f-4e26-9494-a7b238a7df24" providerId="ADAL" clId="{F43F3A48-FDA3-4EC4-ABA9-663E84ED1B8D}" dt="2022-07-11T10:44:07.817" v="23" actId="20577"/>
        <pc:sldMkLst>
          <pc:docMk/>
          <pc:sldMk cId="4173571209" sldId="258"/>
        </pc:sldMkLst>
        <pc:spChg chg="mod">
          <ac:chgData name="Jadhav, Ganesh" userId="a5aa5042-319f-4e26-9494-a7b238a7df24" providerId="ADAL" clId="{F43F3A48-FDA3-4EC4-ABA9-663E84ED1B8D}" dt="2022-07-11T10:44:07.817" v="23" actId="20577"/>
          <ac:spMkLst>
            <pc:docMk/>
            <pc:sldMk cId="4173571209" sldId="258"/>
            <ac:spMk id="3" creationId="{F8915CFF-66C7-1AE9-E296-E35F6E459706}"/>
          </ac:spMkLst>
        </pc:spChg>
      </pc:sldChg>
      <pc:sldChg chg="modSp mod">
        <pc:chgData name="Jadhav, Ganesh" userId="a5aa5042-319f-4e26-9494-a7b238a7df24" providerId="ADAL" clId="{F43F3A48-FDA3-4EC4-ABA9-663E84ED1B8D}" dt="2022-07-20T02:48:12.260" v="82" actId="1076"/>
        <pc:sldMkLst>
          <pc:docMk/>
          <pc:sldMk cId="64850397" sldId="259"/>
        </pc:sldMkLst>
        <pc:picChg chg="mod">
          <ac:chgData name="Jadhav, Ganesh" userId="a5aa5042-319f-4e26-9494-a7b238a7df24" providerId="ADAL" clId="{F43F3A48-FDA3-4EC4-ABA9-663E84ED1B8D}" dt="2022-07-20T02:48:12.260" v="82" actId="1076"/>
          <ac:picMkLst>
            <pc:docMk/>
            <pc:sldMk cId="64850397" sldId="259"/>
            <ac:picMk id="6" creationId="{43674E25-3A09-983F-D9F9-E5681AA952ED}"/>
          </ac:picMkLst>
        </pc:picChg>
      </pc:sldChg>
      <pc:sldChg chg="modSp mod">
        <pc:chgData name="Jadhav, Ganesh" userId="a5aa5042-319f-4e26-9494-a7b238a7df24" providerId="ADAL" clId="{F43F3A48-FDA3-4EC4-ABA9-663E84ED1B8D}" dt="2022-07-11T10:44:21.947" v="25" actId="122"/>
        <pc:sldMkLst>
          <pc:docMk/>
          <pc:sldMk cId="3925831378" sldId="260"/>
        </pc:sldMkLst>
        <pc:spChg chg="mod">
          <ac:chgData name="Jadhav, Ganesh" userId="a5aa5042-319f-4e26-9494-a7b238a7df24" providerId="ADAL" clId="{F43F3A48-FDA3-4EC4-ABA9-663E84ED1B8D}" dt="2022-07-11T10:44:21.947" v="25" actId="122"/>
          <ac:spMkLst>
            <pc:docMk/>
            <pc:sldMk cId="3925831378" sldId="260"/>
            <ac:spMk id="3" creationId="{DAAD3B2C-3B48-B397-A6F6-0E28C10CBEC1}"/>
          </ac:spMkLst>
        </pc:spChg>
      </pc:sldChg>
      <pc:sldChg chg="modSp mod">
        <pc:chgData name="Jadhav, Ganesh" userId="a5aa5042-319f-4e26-9494-a7b238a7df24" providerId="ADAL" clId="{F43F3A48-FDA3-4EC4-ABA9-663E84ED1B8D}" dt="2022-07-11T10:45:02.270" v="29" actId="20577"/>
        <pc:sldMkLst>
          <pc:docMk/>
          <pc:sldMk cId="3036583082" sldId="261"/>
        </pc:sldMkLst>
        <pc:spChg chg="mod">
          <ac:chgData name="Jadhav, Ganesh" userId="a5aa5042-319f-4e26-9494-a7b238a7df24" providerId="ADAL" clId="{F43F3A48-FDA3-4EC4-ABA9-663E84ED1B8D}" dt="2022-07-11T10:45:02.270" v="29" actId="20577"/>
          <ac:spMkLst>
            <pc:docMk/>
            <pc:sldMk cId="3036583082" sldId="261"/>
            <ac:spMk id="3" creationId="{668A5BE5-3D19-85A6-C904-8357FD210C98}"/>
          </ac:spMkLst>
        </pc:spChg>
      </pc:sldChg>
      <pc:sldChg chg="modSp mod">
        <pc:chgData name="Jadhav, Ganesh" userId="a5aa5042-319f-4e26-9494-a7b238a7df24" providerId="ADAL" clId="{F43F3A48-FDA3-4EC4-ABA9-663E84ED1B8D}" dt="2022-07-11T10:46:37.256" v="48" actId="20577"/>
        <pc:sldMkLst>
          <pc:docMk/>
          <pc:sldMk cId="3528779284" sldId="262"/>
        </pc:sldMkLst>
        <pc:spChg chg="mod">
          <ac:chgData name="Jadhav, Ganesh" userId="a5aa5042-319f-4e26-9494-a7b238a7df24" providerId="ADAL" clId="{F43F3A48-FDA3-4EC4-ABA9-663E84ED1B8D}" dt="2022-07-11T10:46:37.256" v="48" actId="20577"/>
          <ac:spMkLst>
            <pc:docMk/>
            <pc:sldMk cId="3528779284" sldId="262"/>
            <ac:spMk id="3" creationId="{6E869781-8C6D-4E92-5383-F55619C5FEEC}"/>
          </ac:spMkLst>
        </pc:spChg>
      </pc:sldChg>
      <pc:sldChg chg="modSp mod">
        <pc:chgData name="Jadhav, Ganesh" userId="a5aa5042-319f-4e26-9494-a7b238a7df24" providerId="ADAL" clId="{F43F3A48-FDA3-4EC4-ABA9-663E84ED1B8D}" dt="2022-07-11T10:46:54.053" v="59" actId="20577"/>
        <pc:sldMkLst>
          <pc:docMk/>
          <pc:sldMk cId="1736426202" sldId="263"/>
        </pc:sldMkLst>
        <pc:spChg chg="mod">
          <ac:chgData name="Jadhav, Ganesh" userId="a5aa5042-319f-4e26-9494-a7b238a7df24" providerId="ADAL" clId="{F43F3A48-FDA3-4EC4-ABA9-663E84ED1B8D}" dt="2022-07-11T10:46:54.053" v="59" actId="20577"/>
          <ac:spMkLst>
            <pc:docMk/>
            <pc:sldMk cId="1736426202" sldId="263"/>
            <ac:spMk id="3" creationId="{A4EEC11D-C7A1-53ED-A5BB-24421F17FBBC}"/>
          </ac:spMkLst>
        </pc:spChg>
      </pc:sldChg>
      <pc:sldChg chg="modSp mod">
        <pc:chgData name="Jadhav, Ganesh" userId="a5aa5042-319f-4e26-9494-a7b238a7df24" providerId="ADAL" clId="{F43F3A48-FDA3-4EC4-ABA9-663E84ED1B8D}" dt="2022-07-11T10:48:52.395" v="78" actId="20577"/>
        <pc:sldMkLst>
          <pc:docMk/>
          <pc:sldMk cId="1969938934" sldId="264"/>
        </pc:sldMkLst>
        <pc:spChg chg="mod">
          <ac:chgData name="Jadhav, Ganesh" userId="a5aa5042-319f-4e26-9494-a7b238a7df24" providerId="ADAL" clId="{F43F3A48-FDA3-4EC4-ABA9-663E84ED1B8D}" dt="2022-07-11T10:48:52.395" v="78" actId="20577"/>
          <ac:spMkLst>
            <pc:docMk/>
            <pc:sldMk cId="1969938934" sldId="264"/>
            <ac:spMk id="3" creationId="{85C72E7C-DD8A-77B0-E0C8-C298ED02C7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90F9-501C-0BED-8F46-45BABEA35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FBF967-3459-8A8A-1808-4B6507126A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6CA267-C6B4-98B7-D7AD-E19EA76F55F4}"/>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5" name="Footer Placeholder 4">
            <a:extLst>
              <a:ext uri="{FF2B5EF4-FFF2-40B4-BE49-F238E27FC236}">
                <a16:creationId xmlns:a16="http://schemas.microsoft.com/office/drawing/2014/main" id="{48372436-6985-FC12-2555-681BACC45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1259A-1A45-220B-CCD0-2349FDBD0307}"/>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590921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B559-8A29-C3FE-5E30-15259F3F15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149BB4-8C0E-B9C0-6920-5B0EC92170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3CBC77-40F8-A333-70DF-023F2CE6DCB8}"/>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5" name="Footer Placeholder 4">
            <a:extLst>
              <a:ext uri="{FF2B5EF4-FFF2-40B4-BE49-F238E27FC236}">
                <a16:creationId xmlns:a16="http://schemas.microsoft.com/office/drawing/2014/main" id="{EB9018FB-3356-2CA8-3667-F490B6330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29027-AF90-3B74-30F7-B21EBBAA15B6}"/>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281763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78114-31AB-35AF-C2E6-D94ED3185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599781-E77B-54B8-5391-9CC16FEC3C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869239-C4CA-8A75-90EA-7D1B9BDC59D4}"/>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5" name="Footer Placeholder 4">
            <a:extLst>
              <a:ext uri="{FF2B5EF4-FFF2-40B4-BE49-F238E27FC236}">
                <a16:creationId xmlns:a16="http://schemas.microsoft.com/office/drawing/2014/main" id="{D6F47BAD-9AF6-C073-A24E-15028BD5C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4C9DBD-F5F0-5D16-1042-A31CF1D3CCE1}"/>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32518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FEF56-10EE-C380-922B-E5986E16F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A6E329-C78B-E305-8632-3DA74E6BE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F826EC-31C0-FC05-D48E-34C9D3A7BAFF}"/>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5" name="Footer Placeholder 4">
            <a:extLst>
              <a:ext uri="{FF2B5EF4-FFF2-40B4-BE49-F238E27FC236}">
                <a16:creationId xmlns:a16="http://schemas.microsoft.com/office/drawing/2014/main" id="{1EABCA0C-1A2D-5A27-C866-4F1DB613D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98EC82-ADE5-079C-4275-2B90A22E0A1C}"/>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330838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5C1B-BDEB-EC90-7F97-88B4BC865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4701CF-2377-40FD-31F1-0E181D5C77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F867B1-256A-0FE7-390A-410CB33C32F9}"/>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5" name="Footer Placeholder 4">
            <a:extLst>
              <a:ext uri="{FF2B5EF4-FFF2-40B4-BE49-F238E27FC236}">
                <a16:creationId xmlns:a16="http://schemas.microsoft.com/office/drawing/2014/main" id="{09DF992B-EDB4-E98C-E61B-43ADDBA00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50AE4-104A-5A87-5338-794E853B4384}"/>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329043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FBB-7006-10A1-67FC-038265B4E2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A9151D-C681-36DC-732C-9474D178D6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31A4F3-6E5D-2F1A-C0AF-B7592F5FB1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F6BE75-AEB2-50D3-BE94-44DB30AD8E99}"/>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6" name="Footer Placeholder 5">
            <a:extLst>
              <a:ext uri="{FF2B5EF4-FFF2-40B4-BE49-F238E27FC236}">
                <a16:creationId xmlns:a16="http://schemas.microsoft.com/office/drawing/2014/main" id="{19EBCB97-DFC3-3356-143C-8CD010940D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0A3E77-014D-8FCD-C59C-07894E3A303B}"/>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297987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C658-65C0-5978-38EF-9309E1CE1D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48C419-90F2-3A20-8EDA-AFC298A65B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E22B9B-D66C-FD58-767E-F0EAAC437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01C15D-5DBA-04DD-1A6E-F59B56289A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9CAAC-202F-4132-9FD5-0C544B08B3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27865-D0B9-A4C5-DB99-AD0829BCA0A6}"/>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8" name="Footer Placeholder 7">
            <a:extLst>
              <a:ext uri="{FF2B5EF4-FFF2-40B4-BE49-F238E27FC236}">
                <a16:creationId xmlns:a16="http://schemas.microsoft.com/office/drawing/2014/main" id="{94BB00DF-D307-6874-DB69-534B469827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AD5393-2668-8387-B2E6-8BFDC3A17FE6}"/>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181469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650F-6D74-63CB-2EA7-14E7724E7F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D448B-49CC-7379-F167-C3E0F90C45D9}"/>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4" name="Footer Placeholder 3">
            <a:extLst>
              <a:ext uri="{FF2B5EF4-FFF2-40B4-BE49-F238E27FC236}">
                <a16:creationId xmlns:a16="http://schemas.microsoft.com/office/drawing/2014/main" id="{8BEB12F1-6C68-A006-31A0-81842689E0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D0003-6214-7F62-B852-04E66632EF0E}"/>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22968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D80A9D-4E61-F316-38C4-68B9D1895AF8}"/>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3" name="Footer Placeholder 2">
            <a:extLst>
              <a:ext uri="{FF2B5EF4-FFF2-40B4-BE49-F238E27FC236}">
                <a16:creationId xmlns:a16="http://schemas.microsoft.com/office/drawing/2014/main" id="{0F062DAE-9A07-1ADB-6D1E-D24DFAFD42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87950C-74AF-9944-D4C3-9845EAFB89AE}"/>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108993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5943-6441-C47B-67B5-50EC24CD2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EBAA34-B510-0489-42B8-DE3DD21D5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99EA63-81D9-9517-A533-0B9FE1090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9534E-4C34-289C-7120-27358EDEEDA9}"/>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6" name="Footer Placeholder 5">
            <a:extLst>
              <a:ext uri="{FF2B5EF4-FFF2-40B4-BE49-F238E27FC236}">
                <a16:creationId xmlns:a16="http://schemas.microsoft.com/office/drawing/2014/main" id="{8B032C97-8E2C-281A-B9AC-65C1C00E4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1B3DA-248C-D3E5-326D-DEFCC4A5E521}"/>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384304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39B4-C3B9-76DC-0615-C19ECC002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A8C52F-2268-BF68-14B8-40E77C044D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AE0D7-E455-7A62-7889-4F0CD7060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2A881-D2BD-CC80-D9B4-9EF2F3D42CA3}"/>
              </a:ext>
            </a:extLst>
          </p:cNvPr>
          <p:cNvSpPr>
            <a:spLocks noGrp="1"/>
          </p:cNvSpPr>
          <p:nvPr>
            <p:ph type="dt" sz="half" idx="10"/>
          </p:nvPr>
        </p:nvSpPr>
        <p:spPr/>
        <p:txBody>
          <a:bodyPr/>
          <a:lstStyle/>
          <a:p>
            <a:fld id="{B0282330-1A83-4F59-9A64-08685EF9D045}" type="datetimeFigureOut">
              <a:rPr lang="en-US" smtClean="0"/>
              <a:t>3/5/2024</a:t>
            </a:fld>
            <a:endParaRPr lang="en-US"/>
          </a:p>
        </p:txBody>
      </p:sp>
      <p:sp>
        <p:nvSpPr>
          <p:cNvPr id="6" name="Footer Placeholder 5">
            <a:extLst>
              <a:ext uri="{FF2B5EF4-FFF2-40B4-BE49-F238E27FC236}">
                <a16:creationId xmlns:a16="http://schemas.microsoft.com/office/drawing/2014/main" id="{477D68D4-83AD-7B22-FEBB-2ECD305E0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5A6E3-D169-AEDD-A673-DCC01EAA9A29}"/>
              </a:ext>
            </a:extLst>
          </p:cNvPr>
          <p:cNvSpPr>
            <a:spLocks noGrp="1"/>
          </p:cNvSpPr>
          <p:nvPr>
            <p:ph type="sldNum" sz="quarter" idx="12"/>
          </p:nvPr>
        </p:nvSpPr>
        <p:spPr/>
        <p:txBody>
          <a:bodyPr/>
          <a:lstStyle/>
          <a:p>
            <a:fld id="{E1078563-77B3-437A-8750-63D888AE9ACB}" type="slidenum">
              <a:rPr lang="en-US" smtClean="0"/>
              <a:t>‹#›</a:t>
            </a:fld>
            <a:endParaRPr lang="en-US"/>
          </a:p>
        </p:txBody>
      </p:sp>
    </p:spTree>
    <p:extLst>
      <p:ext uri="{BB962C8B-B14F-4D97-AF65-F5344CB8AC3E}">
        <p14:creationId xmlns:p14="http://schemas.microsoft.com/office/powerpoint/2010/main" val="391167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141FE4-A9CF-EF66-7BC5-AA19F7952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07B8D3-CD5A-0920-FC58-DFEF8FDB0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49D3B-6C7E-FDBE-8D2E-BC0AF90E5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82330-1A83-4F59-9A64-08685EF9D045}" type="datetimeFigureOut">
              <a:rPr lang="en-US" smtClean="0"/>
              <a:t>3/5/2024</a:t>
            </a:fld>
            <a:endParaRPr lang="en-US"/>
          </a:p>
        </p:txBody>
      </p:sp>
      <p:sp>
        <p:nvSpPr>
          <p:cNvPr id="5" name="Footer Placeholder 4">
            <a:extLst>
              <a:ext uri="{FF2B5EF4-FFF2-40B4-BE49-F238E27FC236}">
                <a16:creationId xmlns:a16="http://schemas.microsoft.com/office/drawing/2014/main" id="{3A591B03-3F93-AA18-F761-35F7EDB711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0C1D97-DC32-AD58-CD5A-A853610738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078563-77B3-437A-8750-63D888AE9ACB}" type="slidenum">
              <a:rPr lang="en-US" smtClean="0"/>
              <a:t>‹#›</a:t>
            </a:fld>
            <a:endParaRPr lang="en-US"/>
          </a:p>
        </p:txBody>
      </p:sp>
    </p:spTree>
    <p:extLst>
      <p:ext uri="{BB962C8B-B14F-4D97-AF65-F5344CB8AC3E}">
        <p14:creationId xmlns:p14="http://schemas.microsoft.com/office/powerpoint/2010/main" val="2784990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CBF32-E4B4-8519-C63B-4536E6ABD369}"/>
              </a:ext>
            </a:extLst>
          </p:cNvPr>
          <p:cNvSpPr>
            <a:spLocks noGrp="1"/>
          </p:cNvSpPr>
          <p:nvPr>
            <p:ph type="ctrTitle"/>
          </p:nvPr>
        </p:nvSpPr>
        <p:spPr>
          <a:xfrm>
            <a:off x="1225835" y="2298615"/>
            <a:ext cx="9144000" cy="858837"/>
          </a:xfrm>
        </p:spPr>
        <p:txBody>
          <a:bodyPr>
            <a:normAutofit fontScale="90000"/>
          </a:bodyPr>
          <a:lstStyle/>
          <a:p>
            <a:r>
              <a:rPr lang="en-US" b="1" dirty="0">
                <a:latin typeface="Times New Roman" panose="02020603050405020304" pitchFamily="18" charset="0"/>
                <a:cs typeface="Times New Roman" panose="02020603050405020304" pitchFamily="18" charset="0"/>
              </a:rPr>
              <a:t>GIT</a:t>
            </a:r>
          </a:p>
        </p:txBody>
      </p:sp>
      <p:sp>
        <p:nvSpPr>
          <p:cNvPr id="3" name="Subtitle 2">
            <a:extLst>
              <a:ext uri="{FF2B5EF4-FFF2-40B4-BE49-F238E27FC236}">
                <a16:creationId xmlns:a16="http://schemas.microsoft.com/office/drawing/2014/main" id="{CE558D8A-990A-938D-D13C-67C5FD1EDF4F}"/>
              </a:ext>
            </a:extLst>
          </p:cNvPr>
          <p:cNvSpPr>
            <a:spLocks noGrp="1"/>
          </p:cNvSpPr>
          <p:nvPr>
            <p:ph type="subTitle" idx="1"/>
          </p:nvPr>
        </p:nvSpPr>
        <p:spPr/>
        <p:txBody>
          <a:bodyPr/>
          <a:lstStyle/>
          <a:p>
            <a:pPr algn="r"/>
            <a:r>
              <a:rPr lang="en-US" dirty="0"/>
              <a:t>~Ganesh Jadhav</a:t>
            </a:r>
          </a:p>
        </p:txBody>
      </p:sp>
    </p:spTree>
    <p:extLst>
      <p:ext uri="{BB962C8B-B14F-4D97-AF65-F5344CB8AC3E}">
        <p14:creationId xmlns:p14="http://schemas.microsoft.com/office/powerpoint/2010/main" val="3945764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72E7C-DD8A-77B0-E0C8-C298ED02C7B1}"/>
              </a:ext>
            </a:extLst>
          </p:cNvPr>
          <p:cNvSpPr>
            <a:spLocks noGrp="1"/>
          </p:cNvSpPr>
          <p:nvPr>
            <p:ph idx="1"/>
          </p:nvPr>
        </p:nvSpPr>
        <p:spPr>
          <a:xfrm>
            <a:off x="822959" y="1158240"/>
            <a:ext cx="10698481" cy="534053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10.</a:t>
            </a:r>
            <a:r>
              <a:rPr lang="en-US" sz="2400" b="1" dirty="0">
                <a:latin typeface="Times New Roman" panose="02020603050405020304" pitchFamily="18" charset="0"/>
                <a:cs typeface="Times New Roman" panose="02020603050405020304" pitchFamily="18" charset="0"/>
              </a:rPr>
              <a:t> Branches</a:t>
            </a:r>
          </a:p>
          <a:p>
            <a:r>
              <a:rPr lang="en-US" sz="2400" dirty="0">
                <a:latin typeface="Times New Roman" panose="02020603050405020304" pitchFamily="18" charset="0"/>
                <a:cs typeface="Times New Roman" panose="02020603050405020304" pitchFamily="18" charset="0"/>
              </a:rPr>
              <a:t>Branching allows you to make a copy of your working project and change it without affecting the main branch (master branch), giving an opportunity to work on the same project with different commits.</a:t>
            </a:r>
          </a:p>
          <a:p>
            <a:r>
              <a:rPr lang="en-US" sz="2400" dirty="0">
                <a:latin typeface="Times New Roman" panose="02020603050405020304" pitchFamily="18" charset="0"/>
                <a:cs typeface="Times New Roman" panose="02020603050405020304" pitchFamily="18" charset="0"/>
              </a:rPr>
              <a:t>We create a new branch whenever we want to work on a new feature or fix a bug. After the work is done on that branch, it is then merged with the master branch.</a:t>
            </a:r>
          </a:p>
          <a:p>
            <a:r>
              <a:rPr lang="en-US" sz="2400" b="1" dirty="0">
                <a:latin typeface="Times New Roman" panose="02020603050405020304" pitchFamily="18" charset="0"/>
                <a:cs typeface="Times New Roman" panose="02020603050405020304" pitchFamily="18" charset="0"/>
              </a:rPr>
              <a:t>git checkout -b </a:t>
            </a:r>
            <a:r>
              <a:rPr lang="en-US" sz="2400" b="1" dirty="0" err="1">
                <a:latin typeface="Times New Roman" panose="02020603050405020304" pitchFamily="18" charset="0"/>
                <a:cs typeface="Times New Roman" panose="02020603050405020304" pitchFamily="18" charset="0"/>
              </a:rPr>
              <a:t>new_branch</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11. </a:t>
            </a:r>
            <a:r>
              <a:rPr lang="en-US" sz="2400" b="1" dirty="0">
                <a:latin typeface="Times New Roman" panose="02020603050405020304" pitchFamily="18" charset="0"/>
                <a:cs typeface="Times New Roman" panose="02020603050405020304" pitchFamily="18" charset="0"/>
              </a:rPr>
              <a:t>Stash</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git stash command temporarily caches any changes you have made to your working copy so you can switch to something else, and then come back and recover them later.</a:t>
            </a:r>
          </a:p>
          <a:p>
            <a:pPr marL="0" indent="0">
              <a:buNone/>
            </a:pPr>
            <a:r>
              <a:rPr lang="en-US" sz="2400" dirty="0">
                <a:latin typeface="Times New Roman" panose="02020603050405020304" pitchFamily="18" charset="0"/>
                <a:cs typeface="Times New Roman" panose="02020603050405020304" pitchFamily="18" charset="0"/>
              </a:rPr>
              <a:t>12</a:t>
            </a:r>
            <a:r>
              <a:rPr lang="en-US" sz="2400" b="1" dirty="0">
                <a:latin typeface="Times New Roman" panose="02020603050405020304" pitchFamily="18" charset="0"/>
                <a:cs typeface="Times New Roman" panose="02020603050405020304" pitchFamily="18" charset="0"/>
              </a:rPr>
              <a:t>. git stash pop</a:t>
            </a:r>
          </a:p>
          <a:p>
            <a:r>
              <a:rPr lang="en-US" sz="2400" dirty="0">
                <a:latin typeface="Times New Roman" panose="02020603050405020304" pitchFamily="18" charset="0"/>
                <a:cs typeface="Times New Roman" panose="02020603050405020304" pitchFamily="18" charset="0"/>
              </a:rPr>
              <a:t>pop will remove stashed changes from the stashed state.</a:t>
            </a:r>
          </a:p>
          <a:p>
            <a:pPr marL="0" indent="0">
              <a:buNone/>
            </a:pPr>
            <a:endParaRPr lang="en-US" sz="2400" b="1" dirty="0"/>
          </a:p>
        </p:txBody>
      </p:sp>
    </p:spTree>
    <p:extLst>
      <p:ext uri="{BB962C8B-B14F-4D97-AF65-F5344CB8AC3E}">
        <p14:creationId xmlns:p14="http://schemas.microsoft.com/office/powerpoint/2010/main" val="196993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E94CF0-305C-84C2-DE9A-1F3528F40CA5}"/>
              </a:ext>
            </a:extLst>
          </p:cNvPr>
          <p:cNvSpPr>
            <a:spLocks noGrp="1"/>
          </p:cNvSpPr>
          <p:nvPr>
            <p:ph idx="1"/>
          </p:nvPr>
        </p:nvSpPr>
        <p:spPr>
          <a:xfrm>
            <a:off x="695960" y="711200"/>
            <a:ext cx="10515600" cy="5659120"/>
          </a:xfrm>
        </p:spPr>
        <p:txBody>
          <a:bodyPr>
            <a:normAutofit/>
          </a:bodyPr>
          <a:lstStyle/>
          <a:p>
            <a:pPr marL="0" indent="0" algn="ctr">
              <a:buNone/>
            </a:pPr>
            <a:r>
              <a:rPr lang="en-US" sz="3000" b="1" dirty="0">
                <a:latin typeface="Times New Roman" panose="02020603050405020304" pitchFamily="18" charset="0"/>
                <a:cs typeface="Times New Roman" panose="02020603050405020304" pitchFamily="18" charset="0"/>
              </a:rPr>
              <a:t>What is a Version Control System</a:t>
            </a:r>
          </a:p>
          <a:p>
            <a:endParaRPr lang="en-US" sz="26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software engineering, version control systems are a category of software tools that help a software team (multiple developers, designers, and team members) to work together on the same project and allow them to manage changes to computer programs, documents, websites, and other information over time.</a:t>
            </a:r>
          </a:p>
          <a:p>
            <a:r>
              <a:rPr lang="en-US" sz="2400" dirty="0">
                <a:latin typeface="Times New Roman" panose="02020603050405020304" pitchFamily="18" charset="0"/>
                <a:cs typeface="Times New Roman" panose="02020603050405020304" pitchFamily="18" charset="0"/>
              </a:rPr>
              <a:t>Version Control is useful if you are a software engineer or if you are into software development &amp; software Automation.</a:t>
            </a:r>
          </a:p>
          <a:p>
            <a:r>
              <a:rPr lang="en-US" sz="2400" dirty="0">
                <a:latin typeface="Times New Roman" panose="02020603050405020304" pitchFamily="18" charset="0"/>
                <a:cs typeface="Times New Roman" panose="02020603050405020304" pitchFamily="18" charset="0"/>
              </a:rPr>
              <a:t>Let’s say that we are working on a source code. in this case, we add/edit/delete lines of code. </a:t>
            </a:r>
          </a:p>
          <a:p>
            <a:r>
              <a:rPr lang="en-US" sz="2400" dirty="0">
                <a:latin typeface="Times New Roman" panose="02020603050405020304" pitchFamily="18" charset="0"/>
                <a:cs typeface="Times New Roman" panose="02020603050405020304" pitchFamily="18" charset="0"/>
              </a:rPr>
              <a:t>Every time we make a change and save the file, we lose the previous changes.</a:t>
            </a:r>
          </a:p>
          <a:p>
            <a:r>
              <a:rPr lang="en-US" sz="2400" dirty="0">
                <a:latin typeface="Times New Roman" panose="02020603050405020304" pitchFamily="18" charset="0"/>
                <a:cs typeface="Times New Roman" panose="02020603050405020304" pitchFamily="18" charset="0"/>
              </a:rPr>
              <a:t>Tracking revisions over time becomes more complex when we are working on a large project with multiple files and multiple developers. </a:t>
            </a:r>
          </a:p>
        </p:txBody>
      </p:sp>
    </p:spTree>
    <p:extLst>
      <p:ext uri="{BB962C8B-B14F-4D97-AF65-F5344CB8AC3E}">
        <p14:creationId xmlns:p14="http://schemas.microsoft.com/office/powerpoint/2010/main" val="2605359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15CFF-66C7-1AE9-E296-E35F6E459706}"/>
              </a:ext>
            </a:extLst>
          </p:cNvPr>
          <p:cNvSpPr>
            <a:spLocks noGrp="1"/>
          </p:cNvSpPr>
          <p:nvPr>
            <p:ph idx="1"/>
          </p:nvPr>
        </p:nvSpPr>
        <p:spPr>
          <a:xfrm>
            <a:off x="769620" y="1819468"/>
            <a:ext cx="10957560" cy="3913311"/>
          </a:xfrm>
        </p:spPr>
        <p:txBody>
          <a:bodyPr>
            <a:normAutofit/>
          </a:bodyPr>
          <a:lstStyle/>
          <a:p>
            <a:r>
              <a:rPr lang="en-US" sz="2400" dirty="0">
                <a:latin typeface="Times New Roman" panose="02020603050405020304" pitchFamily="18" charset="0"/>
                <a:cs typeface="Times New Roman" panose="02020603050405020304" pitchFamily="18" charset="0"/>
              </a:rPr>
              <a:t>Version control helps in collaboration among the developers/users to help them work independently on their modules as well as be updated with the changes happening on the other modules of the projects.</a:t>
            </a:r>
          </a:p>
          <a:p>
            <a:r>
              <a:rPr lang="en-US" sz="2400" dirty="0">
                <a:latin typeface="Times New Roman" panose="02020603050405020304" pitchFamily="18" charset="0"/>
                <a:cs typeface="Times New Roman" panose="02020603050405020304" pitchFamily="18" charset="0"/>
              </a:rPr>
              <a:t>It’s safe to have a version control while developing a software. </a:t>
            </a:r>
          </a:p>
          <a:p>
            <a:r>
              <a:rPr lang="en-US" sz="2400" dirty="0">
                <a:latin typeface="Times New Roman" panose="02020603050405020304" pitchFamily="18" charset="0"/>
                <a:cs typeface="Times New Roman" panose="02020603050405020304" pitchFamily="18" charset="0"/>
              </a:rPr>
              <a:t>It’s always risky to develop without having a version control system as not having backups.</a:t>
            </a: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AutoShape 2" descr="Local Version Control Systems">
            <a:extLst>
              <a:ext uri="{FF2B5EF4-FFF2-40B4-BE49-F238E27FC236}">
                <a16:creationId xmlns:a16="http://schemas.microsoft.com/office/drawing/2014/main" id="{CB0CF843-9E55-782C-2A7E-844B019959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Local Version Control Systems">
            <a:extLst>
              <a:ext uri="{FF2B5EF4-FFF2-40B4-BE49-F238E27FC236}">
                <a16:creationId xmlns:a16="http://schemas.microsoft.com/office/drawing/2014/main" id="{5FCB454F-BBE5-2430-4567-E938A9CC6C86}"/>
              </a:ext>
            </a:extLst>
          </p:cNvPr>
          <p:cNvSpPr>
            <a:spLocks noChangeAspect="1" noChangeArrowheads="1"/>
          </p:cNvSpPr>
          <p:nvPr/>
        </p:nvSpPr>
        <p:spPr bwMode="auto">
          <a:xfrm>
            <a:off x="810768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3571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B4D4E-6CBB-BCDA-00CB-C1E29BE3E2B2}"/>
              </a:ext>
            </a:extLst>
          </p:cNvPr>
          <p:cNvSpPr>
            <a:spLocks noGrp="1"/>
          </p:cNvSpPr>
          <p:nvPr>
            <p:ph idx="1"/>
          </p:nvPr>
        </p:nvSpPr>
        <p:spPr>
          <a:xfrm>
            <a:off x="838200" y="426720"/>
            <a:ext cx="10515600" cy="6085840"/>
          </a:xfrm>
        </p:spPr>
        <p:txBody>
          <a:bodyPr/>
          <a:lstStyle/>
          <a:p>
            <a:pPr marL="0" indent="0" algn="ctr">
              <a:buNone/>
            </a:pPr>
            <a:r>
              <a:rPr lang="en-US" b="1" dirty="0">
                <a:latin typeface="Times New Roman" panose="02020603050405020304" pitchFamily="18" charset="0"/>
                <a:cs typeface="Times New Roman" panose="02020603050405020304" pitchFamily="18" charset="0"/>
              </a:rPr>
              <a:t>Distributed version control systems</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this system, multiple people working on their own computers on a single project communicate with the central database as well as they can also communicate with each other. </a:t>
            </a:r>
          </a:p>
          <a:p>
            <a:r>
              <a:rPr lang="en-US" sz="2400" dirty="0">
                <a:latin typeface="Times New Roman" panose="02020603050405020304" pitchFamily="18" charset="0"/>
                <a:cs typeface="Times New Roman" panose="02020603050405020304" pitchFamily="18" charset="0"/>
              </a:rPr>
              <a:t>Using this model, all the changes done by everyone can be stored and no data will be lost.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3674E25-3A09-983F-D9F9-E5681AA952ED}"/>
              </a:ext>
            </a:extLst>
          </p:cNvPr>
          <p:cNvPicPr>
            <a:picLocks noChangeAspect="1"/>
          </p:cNvPicPr>
          <p:nvPr/>
        </p:nvPicPr>
        <p:blipFill>
          <a:blip r:embed="rId2"/>
          <a:stretch>
            <a:fillRect/>
          </a:stretch>
        </p:blipFill>
        <p:spPr>
          <a:xfrm>
            <a:off x="1233390" y="3429000"/>
            <a:ext cx="9123589" cy="3124537"/>
          </a:xfrm>
          <a:prstGeom prst="rect">
            <a:avLst/>
          </a:prstGeom>
        </p:spPr>
      </p:pic>
    </p:spTree>
    <p:extLst>
      <p:ext uri="{BB962C8B-B14F-4D97-AF65-F5344CB8AC3E}">
        <p14:creationId xmlns:p14="http://schemas.microsoft.com/office/powerpoint/2010/main" val="6485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D3B2C-3B48-B397-A6F6-0E28C10CBEC1}"/>
              </a:ext>
            </a:extLst>
          </p:cNvPr>
          <p:cNvSpPr>
            <a:spLocks noGrp="1"/>
          </p:cNvSpPr>
          <p:nvPr>
            <p:ph idx="1"/>
          </p:nvPr>
        </p:nvSpPr>
        <p:spPr>
          <a:xfrm>
            <a:off x="587829" y="985520"/>
            <a:ext cx="11136085" cy="5242560"/>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What is Git?</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Git was created by Linus Torvalds in 2005 for the development of the Linux Kernel, with other kernel developers contributing to its initial development.</a:t>
            </a:r>
          </a:p>
          <a:p>
            <a:r>
              <a:rPr lang="en-US" sz="2400" dirty="0">
                <a:latin typeface="Times New Roman" panose="02020603050405020304" pitchFamily="18" charset="0"/>
                <a:cs typeface="Times New Roman" panose="02020603050405020304" pitchFamily="18" charset="0"/>
              </a:rPr>
              <a:t>Git is a command-line tool whereas GitHub comes with a web-based graphical interface. </a:t>
            </a:r>
          </a:p>
          <a:p>
            <a:r>
              <a:rPr lang="en-US" sz="2400" dirty="0">
                <a:latin typeface="Times New Roman" panose="02020603050405020304" pitchFamily="18" charset="0"/>
                <a:cs typeface="Times New Roman" panose="02020603050405020304" pitchFamily="18" charset="0"/>
              </a:rPr>
              <a:t>Git is one of the most popular &amp; distributed version control systems.</a:t>
            </a:r>
          </a:p>
          <a:p>
            <a:r>
              <a:rPr lang="en-US" sz="2400" dirty="0">
                <a:latin typeface="Times New Roman" panose="02020603050405020304" pitchFamily="18" charset="0"/>
                <a:cs typeface="Times New Roman" panose="02020603050405020304" pitchFamily="18" charset="0"/>
              </a:rPr>
              <a:t>It is an open-source project which is compatible with many operating systems and IDEs.</a:t>
            </a:r>
          </a:p>
          <a:p>
            <a:r>
              <a:rPr lang="en-US" sz="2400" dirty="0">
                <a:latin typeface="Times New Roman" panose="02020603050405020304" pitchFamily="18" charset="0"/>
                <a:cs typeface="Times New Roman" panose="02020603050405020304" pitchFamily="18" charset="0"/>
              </a:rPr>
              <a:t>It allows us to track changes in an application, or in a folder, or in a single file over time across different users, and different computers. </a:t>
            </a:r>
          </a:p>
          <a:p>
            <a:r>
              <a:rPr lang="en-US" sz="2400" dirty="0">
                <a:latin typeface="Times New Roman" panose="02020603050405020304" pitchFamily="18" charset="0"/>
                <a:cs typeface="Times New Roman" panose="02020603050405020304" pitchFamily="18" charset="0"/>
              </a:rPr>
              <a:t>Git takes a snapshot of all files whenever we create a new commit. </a:t>
            </a:r>
          </a:p>
        </p:txBody>
      </p:sp>
    </p:spTree>
    <p:extLst>
      <p:ext uri="{BB962C8B-B14F-4D97-AF65-F5344CB8AC3E}">
        <p14:creationId xmlns:p14="http://schemas.microsoft.com/office/powerpoint/2010/main" val="39258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436415-D3FB-540D-D881-D7C3E50228A2}"/>
              </a:ext>
            </a:extLst>
          </p:cNvPr>
          <p:cNvSpPr>
            <a:spLocks noGrp="1"/>
          </p:cNvSpPr>
          <p:nvPr>
            <p:ph idx="1"/>
          </p:nvPr>
        </p:nvSpPr>
        <p:spPr>
          <a:xfrm>
            <a:off x="919480" y="1163478"/>
            <a:ext cx="10515600" cy="5064602"/>
          </a:xfrm>
        </p:spPr>
        <p:txBody>
          <a:bodyPr>
            <a:normAutofit/>
          </a:bodyPr>
          <a:lstStyle/>
          <a:p>
            <a:pPr marL="0" indent="0" algn="ctr">
              <a:buNone/>
            </a:pPr>
            <a:r>
              <a:rPr lang="en-US" sz="3000" b="1" dirty="0">
                <a:latin typeface="Times New Roman" panose="02020603050405020304" pitchFamily="18" charset="0"/>
                <a:cs typeface="Times New Roman" panose="02020603050405020304" pitchFamily="18" charset="0"/>
              </a:rPr>
              <a:t>What is GitHub and why use GitHub?</a:t>
            </a:r>
          </a:p>
          <a:p>
            <a:endParaRPr lang="en-US" sz="2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GitHub is a cloud-based Git repository hosting service. </a:t>
            </a:r>
          </a:p>
          <a:p>
            <a:r>
              <a:rPr lang="en-US" sz="2400" dirty="0">
                <a:latin typeface="Times New Roman" panose="02020603050405020304" pitchFamily="18" charset="0"/>
                <a:cs typeface="Times New Roman" panose="02020603050405020304" pitchFamily="18" charset="0"/>
              </a:rPr>
              <a:t>It lets individuals and teams work together on projects.</a:t>
            </a:r>
          </a:p>
          <a:p>
            <a:r>
              <a:rPr lang="en-US" sz="2400" dirty="0">
                <a:latin typeface="Times New Roman" panose="02020603050405020304" pitchFamily="18" charset="0"/>
                <a:cs typeface="Times New Roman" panose="02020603050405020304" pitchFamily="18" charset="0"/>
              </a:rPr>
              <a:t>GitHub is an application allowing you to store remote repositories on their servers.</a:t>
            </a:r>
          </a:p>
          <a:p>
            <a:r>
              <a:rPr lang="en-US" sz="2400" dirty="0">
                <a:latin typeface="Times New Roman" panose="02020603050405020304" pitchFamily="18" charset="0"/>
                <a:cs typeface="Times New Roman" panose="02020603050405020304" pitchFamily="18" charset="0"/>
              </a:rPr>
              <a:t>It is a public platform that allows millions of users to share their projects with the world.</a:t>
            </a:r>
          </a:p>
          <a:p>
            <a:r>
              <a:rPr lang="en-US" sz="2400" dirty="0">
                <a:latin typeface="Times New Roman" panose="02020603050405020304" pitchFamily="18" charset="0"/>
                <a:cs typeface="Times New Roman" panose="02020603050405020304" pitchFamily="18" charset="0"/>
              </a:rPr>
              <a:t>The main purpose is to allow people to collaborate to build projects. But it’s not just limited to collaboration. </a:t>
            </a:r>
          </a:p>
          <a:p>
            <a:r>
              <a:rPr lang="en-US" sz="2400" dirty="0">
                <a:latin typeface="Times New Roman" panose="02020603050405020304" pitchFamily="18" charset="0"/>
                <a:cs typeface="Times New Roman" panose="02020603050405020304" pitchFamily="18" charset="0"/>
              </a:rPr>
              <a:t>One of the most useful features of GitHub is being able to access your repository from any location. Also, it’s an industry standard for hosting Git repositories.</a:t>
            </a:r>
          </a:p>
          <a:p>
            <a:endParaRPr lang="en-US"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5159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A5BE5-3D19-85A6-C904-8357FD210C98}"/>
              </a:ext>
            </a:extLst>
          </p:cNvPr>
          <p:cNvSpPr>
            <a:spLocks noGrp="1"/>
          </p:cNvSpPr>
          <p:nvPr>
            <p:ph idx="1"/>
          </p:nvPr>
        </p:nvSpPr>
        <p:spPr>
          <a:xfrm>
            <a:off x="717731" y="1270000"/>
            <a:ext cx="10961915" cy="4785359"/>
          </a:xfrm>
        </p:spPr>
        <p:txBody>
          <a:bodyPr>
            <a:normAutofit/>
          </a:bodyPr>
          <a:lstStyle/>
          <a:p>
            <a:pPr marL="0" indent="0" algn="ctr">
              <a:buNone/>
            </a:pPr>
            <a:r>
              <a:rPr lang="en-US" b="1" dirty="0">
                <a:latin typeface="Times New Roman" panose="02020603050405020304" pitchFamily="18" charset="0"/>
                <a:cs typeface="Times New Roman" panose="02020603050405020304" pitchFamily="18" charset="0"/>
              </a:rPr>
              <a:t>What is a Repository in GitHub?</a:t>
            </a:r>
          </a:p>
          <a:p>
            <a:pPr marL="0" indent="0" algn="ctr">
              <a:buNone/>
            </a:pPr>
            <a:endParaRPr lang="en-US"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Repositories, usually called ‘repos’, store the full history and source control of a project. </a:t>
            </a:r>
          </a:p>
          <a:p>
            <a:r>
              <a:rPr lang="en-US" sz="2400" dirty="0">
                <a:latin typeface="Times New Roman" panose="02020603050405020304" pitchFamily="18" charset="0"/>
                <a:cs typeface="Times New Roman" panose="02020603050405020304" pitchFamily="18" charset="0"/>
              </a:rPr>
              <a:t>They can either be hosted locally or on a shared server such as GitHub. </a:t>
            </a:r>
          </a:p>
          <a:p>
            <a:r>
              <a:rPr lang="en-US" sz="2400" dirty="0">
                <a:latin typeface="Times New Roman" panose="02020603050405020304" pitchFamily="18" charset="0"/>
                <a:cs typeface="Times New Roman" panose="02020603050405020304" pitchFamily="18" charset="0"/>
              </a:rPr>
              <a:t>Most repositories are stored on GitHub, while core contributors make copies of the repository on their machine and update the repository using the push/pull system. </a:t>
            </a:r>
          </a:p>
          <a:p>
            <a:r>
              <a:rPr lang="en-US" sz="2400" dirty="0">
                <a:latin typeface="Times New Roman" panose="02020603050405020304" pitchFamily="18" charset="0"/>
                <a:cs typeface="Times New Roman" panose="02020603050405020304" pitchFamily="18" charset="0"/>
              </a:rPr>
              <a:t>Any repository stored somewhere other than locally is called a ‘remote repository’.</a:t>
            </a:r>
          </a:p>
        </p:txBody>
      </p:sp>
    </p:spTree>
    <p:extLst>
      <p:ext uri="{BB962C8B-B14F-4D97-AF65-F5344CB8AC3E}">
        <p14:creationId xmlns:p14="http://schemas.microsoft.com/office/powerpoint/2010/main" val="303658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69781-8C6D-4E92-5383-F55619C5FEEC}"/>
              </a:ext>
            </a:extLst>
          </p:cNvPr>
          <p:cNvSpPr>
            <a:spLocks noGrp="1"/>
          </p:cNvSpPr>
          <p:nvPr>
            <p:ph idx="1"/>
          </p:nvPr>
        </p:nvSpPr>
        <p:spPr>
          <a:xfrm>
            <a:off x="746760" y="735667"/>
            <a:ext cx="10698480" cy="5588000"/>
          </a:xfrm>
        </p:spPr>
        <p:txBody>
          <a:bodyPr>
            <a:noAutofit/>
          </a:bodyPr>
          <a:lstStyle/>
          <a:p>
            <a:pPr marL="0" indent="0" algn="ctr">
              <a:buNone/>
            </a:pPr>
            <a:r>
              <a:rPr lang="en-US" b="1" dirty="0">
                <a:latin typeface="Times New Roman" panose="02020603050405020304" pitchFamily="18" charset="0"/>
                <a:cs typeface="Times New Roman" panose="02020603050405020304" pitchFamily="18" charset="0"/>
              </a:rPr>
              <a:t>Git commands</a:t>
            </a:r>
          </a:p>
          <a:p>
            <a:pPr marL="0" indent="0" algn="ctr">
              <a:buNone/>
            </a:pPr>
            <a:endParaRPr lang="en-US" b="1" dirty="0">
              <a:latin typeface="Times New Roman" panose="02020603050405020304" pitchFamily="18" charset="0"/>
              <a:cs typeface="Times New Roman" panose="02020603050405020304" pitchFamily="18" charset="0"/>
            </a:endParaRPr>
          </a:p>
          <a:p>
            <a:pPr marL="0" indent="0">
              <a:buNone/>
            </a:pPr>
            <a:r>
              <a:rPr lang="de-DE" sz="2400" b="1" dirty="0">
                <a:latin typeface="Times New Roman" panose="02020603050405020304" pitchFamily="18" charset="0"/>
                <a:cs typeface="Times New Roman" panose="02020603050405020304" pitchFamily="18" charset="0"/>
              </a:rPr>
              <a:t>ssh-keygen -t rsa -b 4096 -C "your_email@example.com"</a:t>
            </a: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a:t>
            </a:r>
            <a:r>
              <a:rPr lang="en-US" sz="2400" b="1" dirty="0">
                <a:latin typeface="Times New Roman" panose="02020603050405020304" pitchFamily="18" charset="0"/>
                <a:cs typeface="Times New Roman" panose="02020603050405020304" pitchFamily="18" charset="0"/>
              </a:rPr>
              <a:t>git –help</a:t>
            </a:r>
            <a:r>
              <a:rPr lang="en-US" sz="2400" dirty="0">
                <a:latin typeface="Times New Roman" panose="02020603050405020304" pitchFamily="18" charset="0"/>
                <a:cs typeface="Times New Roman" panose="02020603050405020304" pitchFamily="18" charset="0"/>
              </a:rPr>
              <a:t>: When this command is hit in our terminal, Git will give a list of its most 	         common commands.</a:t>
            </a:r>
          </a:p>
          <a:p>
            <a:pPr marL="0" indent="0">
              <a:buNone/>
            </a:pPr>
            <a:r>
              <a:rPr lang="en-US" sz="2400" dirty="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git config</a:t>
            </a:r>
            <a:r>
              <a:rPr lang="en-US" sz="2400" dirty="0">
                <a:latin typeface="Times New Roman" panose="02020603050405020304" pitchFamily="18" charset="0"/>
                <a:cs typeface="Times New Roman" panose="02020603050405020304" pitchFamily="18" charset="0"/>
              </a:rPr>
              <a:t>: With this command, we must first set username and email address. </a:t>
            </a:r>
            <a:endParaRPr lang="en-US" sz="2400" dirty="0">
              <a:solidFill>
                <a:prstClr val="black"/>
              </a:solidFill>
              <a:latin typeface="Times New Roman" panose="02020603050405020304" pitchFamily="18" charset="0"/>
              <a:cs typeface="Times New Roman" panose="02020603050405020304" pitchFamily="18" charset="0"/>
            </a:endParaRPr>
          </a:p>
          <a:p>
            <a:pPr marL="0" indent="0">
              <a:buNone/>
            </a:pPr>
            <a:r>
              <a:rPr lang="en-US" sz="2400" dirty="0">
                <a:solidFill>
                  <a:prstClr val="black"/>
                </a:solidFill>
                <a:latin typeface="Times New Roman" panose="02020603050405020304" pitchFamily="18" charset="0"/>
                <a:cs typeface="Times New Roman" panose="02020603050405020304" pitchFamily="18" charset="0"/>
              </a:rPr>
              <a:t>	git config --global user.name "Ganesh Jadhav"</a:t>
            </a:r>
          </a:p>
          <a:p>
            <a:pPr marL="0" indent="0">
              <a:buNone/>
            </a:pPr>
            <a:r>
              <a:rPr lang="en-US" sz="2400" dirty="0">
                <a:solidFill>
                  <a:prstClr val="black"/>
                </a:solidFill>
                <a:latin typeface="Times New Roman" panose="02020603050405020304" pitchFamily="18" charset="0"/>
                <a:cs typeface="Times New Roman" panose="02020603050405020304" pitchFamily="18" charset="0"/>
              </a:rPr>
              <a:t>	git config --global </a:t>
            </a:r>
            <a:r>
              <a:rPr lang="en-US" sz="2400" dirty="0" err="1">
                <a:solidFill>
                  <a:prstClr val="black"/>
                </a:solidFill>
                <a:latin typeface="Times New Roman" panose="02020603050405020304" pitchFamily="18" charset="0"/>
                <a:cs typeface="Times New Roman" panose="02020603050405020304" pitchFamily="18" charset="0"/>
              </a:rPr>
              <a:t>user.email</a:t>
            </a:r>
            <a:r>
              <a:rPr lang="en-US" sz="2400" dirty="0">
                <a:solidFill>
                  <a:prstClr val="black"/>
                </a:solidFill>
                <a:latin typeface="Times New Roman" panose="02020603050405020304" pitchFamily="18" charset="0"/>
                <a:cs typeface="Times New Roman" panose="02020603050405020304" pitchFamily="18" charset="0"/>
              </a:rPr>
              <a:t> “ganesh20215@gmail.com"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 </a:t>
            </a:r>
            <a:r>
              <a:rPr lang="en-US" sz="2400" b="1" dirty="0">
                <a:latin typeface="Times New Roman" panose="02020603050405020304" pitchFamily="18" charset="0"/>
                <a:cs typeface="Times New Roman" panose="02020603050405020304" pitchFamily="18" charset="0"/>
              </a:rPr>
              <a:t>git </a:t>
            </a:r>
            <a:r>
              <a:rPr lang="en-US" sz="2400" b="1" dirty="0" err="1">
                <a:latin typeface="Times New Roman" panose="02020603050405020304" pitchFamily="18" charset="0"/>
                <a:cs typeface="Times New Roman" panose="02020603050405020304" pitchFamily="18" charset="0"/>
              </a:rPr>
              <a:t>init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use the git </a:t>
            </a:r>
            <a:r>
              <a:rPr lang="en-US" sz="2400" dirty="0" err="1">
                <a:latin typeface="Times New Roman" panose="02020603050405020304" pitchFamily="18" charset="0"/>
                <a:cs typeface="Times New Roman" panose="02020603050405020304" pitchFamily="18" charset="0"/>
              </a:rPr>
              <a:t>init</a:t>
            </a:r>
            <a:r>
              <a:rPr lang="en-US" sz="2400" dirty="0">
                <a:latin typeface="Times New Roman" panose="02020603050405020304" pitchFamily="18" charset="0"/>
                <a:cs typeface="Times New Roman" panose="02020603050405020304" pitchFamily="18" charset="0"/>
              </a:rPr>
              <a:t> command to convert the directory into an empty Git 		      repository.</a:t>
            </a:r>
          </a:p>
          <a:p>
            <a:pPr marL="0" indent="0">
              <a:buNone/>
            </a:pPr>
            <a:r>
              <a:rPr lang="en-US" sz="2400" dirty="0">
                <a:latin typeface="Times New Roman" panose="02020603050405020304" pitchFamily="18" charset="0"/>
                <a:cs typeface="Times New Roman" panose="02020603050405020304" pitchFamily="18" charset="0"/>
              </a:rPr>
              <a:t>4. </a:t>
            </a:r>
            <a:r>
              <a:rPr lang="en-US" sz="2400" b="1" dirty="0">
                <a:latin typeface="Times New Roman" panose="02020603050405020304" pitchFamily="18" charset="0"/>
                <a:cs typeface="Times New Roman" panose="02020603050405020304" pitchFamily="18" charset="0"/>
              </a:rPr>
              <a:t>Git clone</a:t>
            </a:r>
          </a:p>
          <a:p>
            <a:pPr marL="0" indent="0">
              <a:buNone/>
            </a:pPr>
            <a:r>
              <a:rPr lang="en-US" sz="2400" dirty="0">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git status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77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EC11D-C7A1-53ED-A5BB-24421F17FBBC}"/>
              </a:ext>
            </a:extLst>
          </p:cNvPr>
          <p:cNvSpPr>
            <a:spLocks noGrp="1"/>
          </p:cNvSpPr>
          <p:nvPr>
            <p:ph idx="1"/>
          </p:nvPr>
        </p:nvSpPr>
        <p:spPr>
          <a:xfrm>
            <a:off x="870131" y="1075508"/>
            <a:ext cx="10451737" cy="470698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6. </a:t>
            </a:r>
            <a:r>
              <a:rPr lang="en-US" sz="2400" b="1" dirty="0">
                <a:latin typeface="Times New Roman" panose="02020603050405020304" pitchFamily="18" charset="0"/>
                <a:cs typeface="Times New Roman" panose="02020603050405020304" pitchFamily="18" charset="0"/>
              </a:rPr>
              <a:t>Git diff</a:t>
            </a:r>
          </a:p>
          <a:p>
            <a:pPr marL="0" indent="0">
              <a:buNone/>
            </a:pPr>
            <a:r>
              <a:rPr lang="en-US" sz="2400" dirty="0">
                <a:latin typeface="Times New Roman" panose="02020603050405020304" pitchFamily="18" charset="0"/>
                <a:cs typeface="Times New Roman" panose="02020603050405020304" pitchFamily="18" charset="0"/>
              </a:rPr>
              <a:t>7. </a:t>
            </a:r>
            <a:r>
              <a:rPr lang="en-US" sz="2400" b="1" dirty="0">
                <a:latin typeface="Times New Roman" panose="02020603050405020304" pitchFamily="18" charset="0"/>
                <a:cs typeface="Times New Roman" panose="02020603050405020304" pitchFamily="18" charset="0"/>
              </a:rPr>
              <a:t>Git Commit </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The git commit command saves the state of your project by adding snapshots  of staged files to the repository. </a:t>
            </a:r>
          </a:p>
          <a:p>
            <a:r>
              <a:rPr lang="en-US" sz="2400" dirty="0">
                <a:latin typeface="Times New Roman" panose="02020603050405020304" pitchFamily="18" charset="0"/>
                <a:cs typeface="Times New Roman" panose="02020603050405020304" pitchFamily="18" charset="0"/>
              </a:rPr>
              <a:t>This command includes the -m flag with a message describing what we have changed.</a:t>
            </a:r>
          </a:p>
          <a:p>
            <a:r>
              <a:rPr lang="en-US" sz="2400" dirty="0">
                <a:latin typeface="Times New Roman" panose="02020603050405020304" pitchFamily="18" charset="0"/>
                <a:cs typeface="Times New Roman" panose="02020603050405020304" pitchFamily="18" charset="0"/>
              </a:rPr>
              <a:t>The command is: git commit -m “message”</a:t>
            </a:r>
          </a:p>
          <a:p>
            <a:pPr marL="0" indent="0">
              <a:buNone/>
            </a:pPr>
            <a:r>
              <a:rPr lang="en-US" sz="2400" dirty="0">
                <a:latin typeface="Times New Roman" panose="02020603050405020304" pitchFamily="18" charset="0"/>
                <a:cs typeface="Times New Roman" panose="02020603050405020304" pitchFamily="18" charset="0"/>
              </a:rPr>
              <a:t>8. </a:t>
            </a:r>
            <a:r>
              <a:rPr lang="en-US" sz="2400" b="1" dirty="0">
                <a:latin typeface="Times New Roman" panose="02020603050405020304" pitchFamily="18" charset="0"/>
                <a:cs typeface="Times New Roman" panose="02020603050405020304" pitchFamily="18" charset="0"/>
              </a:rPr>
              <a:t>git push </a:t>
            </a:r>
            <a:r>
              <a:rPr lang="en-US" sz="2400" dirty="0">
                <a:latin typeface="Times New Roman" panose="02020603050405020304" pitchFamily="18" charset="0"/>
                <a:cs typeface="Times New Roman" panose="02020603050405020304" pitchFamily="18" charset="0"/>
              </a:rPr>
              <a:t>: git push origin main</a:t>
            </a:r>
          </a:p>
          <a:p>
            <a:pPr marL="0" indent="0">
              <a:buNone/>
            </a:pPr>
            <a:r>
              <a:rPr lang="en-US" sz="2400" dirty="0">
                <a:latin typeface="Times New Roman" panose="02020603050405020304" pitchFamily="18" charset="0"/>
                <a:cs typeface="Times New Roman" panose="02020603050405020304" pitchFamily="18" charset="0"/>
              </a:rPr>
              <a:t>9. </a:t>
            </a:r>
            <a:r>
              <a:rPr lang="en-US" sz="2400" b="1" dirty="0">
                <a:latin typeface="Times New Roman" panose="02020603050405020304" pitchFamily="18" charset="0"/>
                <a:cs typeface="Times New Roman" panose="02020603050405020304" pitchFamily="18" charset="0"/>
              </a:rPr>
              <a:t>git pull </a:t>
            </a:r>
            <a:r>
              <a:rPr lang="en-US" sz="2400" dirty="0">
                <a:latin typeface="Times New Roman" panose="02020603050405020304" pitchFamily="18" charset="0"/>
                <a:cs typeface="Times New Roman" panose="02020603050405020304" pitchFamily="18" charset="0"/>
              </a:rPr>
              <a:t>: git pull origin main</a:t>
            </a:r>
          </a:p>
          <a:p>
            <a:pPr marL="0" indent="0">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6426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TotalTime>
  <Words>908</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Jadhav, Ganesh</dc:creator>
  <cp:lastModifiedBy>Ganesh Jadhav</cp:lastModifiedBy>
  <cp:revision>27</cp:revision>
  <dcterms:created xsi:type="dcterms:W3CDTF">2022-05-01T18:01:38Z</dcterms:created>
  <dcterms:modified xsi:type="dcterms:W3CDTF">2024-03-05T19:13:05Z</dcterms:modified>
</cp:coreProperties>
</file>