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1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3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7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9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D985-3ACF-F68B-E632-FCCE205FD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366" y="-1103026"/>
            <a:ext cx="7135666" cy="2746213"/>
          </a:xfr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+mn-lt"/>
                <a:ea typeface="+mn-ea"/>
                <a:cs typeface="+mn-cs"/>
              </a:rPr>
              <a:t>EMPLOYEE DATA ANALYSIS USING EXCEL</a:t>
            </a:r>
            <a:endParaRPr lang="en-US" sz="1800" b="1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9EEC-5B7A-43A5-C3C7-C7973FB98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329630" y="3058578"/>
            <a:ext cx="8955043" cy="740845"/>
          </a:xfrm>
        </p:spPr>
        <p:txBody>
          <a:bodyPr>
            <a:noAutofit/>
          </a:bodyPr>
          <a:lstStyle/>
          <a:p>
            <a:r>
              <a:rPr lang="en-IN" sz="2800" b="1"/>
              <a:t>☆STUNDENT NAME : SHEELA.M </a:t>
            </a:r>
          </a:p>
          <a:p>
            <a:r>
              <a:rPr lang="en-IN" sz="2800" b="1"/>
              <a:t>☆ REGISTER NO  : 312214280</a:t>
            </a:r>
          </a:p>
          <a:p>
            <a:r>
              <a:rPr lang="en-IN" sz="2800" b="1"/>
              <a:t>☆DEPARTMENT  : B.COM COMMERCE A/F</a:t>
            </a:r>
          </a:p>
          <a:p>
            <a:r>
              <a:rPr lang="en-IN" sz="2800" b="1"/>
              <a:t>☆COLLEGE  : ST.THOMAS COLLEGE ARTS AND SCIENCE 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3231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8B87-5E68-51EF-65A2-495D89F9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839" y="1776810"/>
            <a:ext cx="9603275" cy="37526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b="1"/>
          </a:p>
          <a:p>
            <a:pPr marL="0" indent="0">
              <a:buNone/>
            </a:pPr>
            <a:r>
              <a:rPr lang="en-IN" sz="2800" b="1"/>
              <a:t>♡The estimated total pay for a Employee is ₹20,833 per month, with an average salary of ₹20,000 per month. These numbers represent the median, which is the midpoint of the ranges from our proprietary Total Pay Estimate model and based on salaries collected from our users.</a:t>
            </a:r>
            <a:endParaRPr lang="en-US" sz="2800" b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809C92-99EE-B324-306A-293A400B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228" y="1982741"/>
            <a:ext cx="6881627" cy="566495"/>
          </a:xfrm>
        </p:spPr>
        <p:txBody>
          <a:bodyPr>
            <a:normAutofit fontScale="90000"/>
          </a:bodyPr>
          <a:lstStyle/>
          <a:p>
            <a:r>
              <a:rPr lang="en-IN" sz="3600" u="sng">
                <a:solidFill>
                  <a:schemeClr val="accent2">
                    <a:lumMod val="75000"/>
                  </a:schemeClr>
                </a:solidFill>
              </a:rPr>
              <a:t>Employee salaries in India</a:t>
            </a:r>
            <a:endParaRPr lang="en-US" sz="3600" u="sng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5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806F-9C6C-1D66-D92B-0C15D570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52" y="2233077"/>
            <a:ext cx="9603275" cy="1049235"/>
          </a:xfrm>
        </p:spPr>
        <p:txBody>
          <a:bodyPr/>
          <a:lstStyle/>
          <a:p>
            <a:r>
              <a:rPr lang="en-IN" u="sng">
                <a:solidFill>
                  <a:schemeClr val="accent3">
                    <a:lumMod val="75000"/>
                  </a:schemeClr>
                </a:solidFill>
              </a:rPr>
              <a:t>Calculation of salary format</a:t>
            </a:r>
            <a:endParaRPr lang="en-US" u="sng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6E09-E90B-FEEC-F4F6-E5DAE34C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153" y="2914739"/>
            <a:ext cx="8806138" cy="2479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i="1"/>
              <a:t>☆The formula for calculating basic salary from gross salary would be: Basic Salary = Gross Salary – (All the allowances + benefits + bonuses, etc.)</a:t>
            </a:r>
            <a:endParaRPr lang="en-US" sz="3200" b="1" i="1"/>
          </a:p>
        </p:txBody>
      </p:sp>
    </p:spTree>
    <p:extLst>
      <p:ext uri="{BB962C8B-B14F-4D97-AF65-F5344CB8AC3E}">
        <p14:creationId xmlns:p14="http://schemas.microsoft.com/office/powerpoint/2010/main" val="30463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D8CE-34B6-8506-A68A-B69DE0E5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93" y="942074"/>
            <a:ext cx="9603275" cy="685614"/>
          </a:xfrm>
        </p:spPr>
        <p:txBody>
          <a:bodyPr>
            <a:noAutofit/>
          </a:bodyPr>
          <a:lstStyle/>
          <a:p>
            <a:r>
              <a:rPr lang="en-IN" sz="4400" b="1"/>
              <a:t>RESULT AND </a:t>
            </a:r>
            <a:r>
              <a:rPr lang="en-IN" sz="4400" b="1" err="1"/>
              <a:t>DESCussion</a:t>
            </a:r>
            <a:endParaRPr lang="en-US" sz="4400" b="1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AE451-1A34-B077-41D5-0D15E279E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54" y="2016124"/>
            <a:ext cx="9832170" cy="3556995"/>
          </a:xfrm>
        </p:spPr>
      </p:pic>
    </p:spTree>
    <p:extLst>
      <p:ext uri="{BB962C8B-B14F-4D97-AF65-F5344CB8AC3E}">
        <p14:creationId xmlns:p14="http://schemas.microsoft.com/office/powerpoint/2010/main" val="126511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593C-F1F1-D006-BC27-B2E550CD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712" y="767573"/>
            <a:ext cx="9603275" cy="1049235"/>
          </a:xfrm>
        </p:spPr>
        <p:txBody>
          <a:bodyPr>
            <a:normAutofit/>
          </a:bodyPr>
          <a:lstStyle/>
          <a:p>
            <a:r>
              <a:rPr lang="en-IN" sz="5400" b="1" i="1">
                <a:solidFill>
                  <a:schemeClr val="accent1"/>
                </a:solidFill>
              </a:rPr>
              <a:t>Conclusion</a:t>
            </a:r>
            <a:endParaRPr lang="en-US" sz="5400" b="1" i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B96A-736B-C477-A5B1-FF425B17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139451" cy="3870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400" b="1"/>
              <a:t>♡Salary is somewhat important for people to support their expenses but if they do not feel attached to their work, they will feel exhausted in their life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8145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C60B-9307-3E0F-F2A3-E2E8920E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03" y="763540"/>
            <a:ext cx="10515600" cy="701964"/>
          </a:xfrm>
        </p:spPr>
        <p:txBody>
          <a:bodyPr>
            <a:noAutofit/>
          </a:bodyPr>
          <a:lstStyle/>
          <a:p>
            <a:r>
              <a:rPr lang="en-IN" sz="5400" b="1">
                <a:solidFill>
                  <a:srgbClr val="00B0F0"/>
                </a:solidFill>
              </a:rPr>
              <a:t>PROJECT TITTLE </a:t>
            </a:r>
            <a:endParaRPr lang="en-US" sz="5400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D0F6-E631-C212-A9FF-E01936E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95" y="2763982"/>
            <a:ext cx="7733146" cy="18049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4400"/>
              <a:t>EMPLOYEE SALARY ANALYSIS USING EXCEL</a:t>
            </a:r>
            <a:endParaRPr lang="en-US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6C23-547E-3459-D07D-D4392597A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7" y="4210545"/>
            <a:ext cx="2575966" cy="17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0EE-20DB-3CB4-84F5-6F45B3E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384" y="885151"/>
            <a:ext cx="9603275" cy="1049235"/>
          </a:xfrm>
        </p:spPr>
        <p:txBody>
          <a:bodyPr>
            <a:normAutofit/>
          </a:bodyPr>
          <a:lstStyle/>
          <a:p>
            <a:r>
              <a:rPr lang="en-IN" sz="5400" b="1"/>
              <a:t> </a:t>
            </a:r>
            <a:r>
              <a:rPr lang="en-IN" sz="5400" b="1" err="1"/>
              <a:t>AGEnda</a:t>
            </a:r>
            <a:endParaRPr lang="en-US" sz="5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2032-9105-F103-B08F-0553EAAF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3" y="1847273"/>
            <a:ext cx="4519660" cy="42979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☆End user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☆Our solution and </a:t>
            </a:r>
            <a:r>
              <a:rPr lang="en-IN" b="1" err="1">
                <a:solidFill>
                  <a:schemeClr val="accent1"/>
                </a:solidFill>
              </a:rPr>
              <a:t>propoition</a:t>
            </a:r>
            <a:endParaRPr lang="en-IN" b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☆Dataset description 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☆Modelling approaches 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☆Result and discussion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☆Conclusions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☆Problem statement </a:t>
            </a:r>
          </a:p>
          <a:p>
            <a:pPr marL="0" indent="0">
              <a:buNone/>
            </a:pPr>
            <a:r>
              <a:rPr lang="en-IN" b="1">
                <a:solidFill>
                  <a:schemeClr val="accent1"/>
                </a:solidFill>
              </a:rPr>
              <a:t>☆Project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C37DB-D7DB-3869-9BE7-D26A610F7C1D}"/>
              </a:ext>
            </a:extLst>
          </p:cNvPr>
          <p:cNvSpPr txBox="1"/>
          <p:nvPr/>
        </p:nvSpPr>
        <p:spPr>
          <a:xfrm>
            <a:off x="5631103" y="252152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885A-F820-27C4-A5BB-A25C165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err="1">
                <a:solidFill>
                  <a:schemeClr val="bg2">
                    <a:lumMod val="50000"/>
                  </a:schemeClr>
                </a:solidFill>
              </a:rPr>
              <a:t>ProBlem</a:t>
            </a:r>
            <a:r>
              <a:rPr lang="en-IN" sz="4800" b="1">
                <a:solidFill>
                  <a:schemeClr val="bg2">
                    <a:lumMod val="50000"/>
                  </a:schemeClr>
                </a:solidFill>
              </a:rPr>
              <a:t> STATEMENT </a:t>
            </a:r>
            <a:endParaRPr lang="en-US" sz="48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E33C-E03B-9D65-174B-09ADCC4B6A1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616110" y="2359917"/>
            <a:ext cx="8420737" cy="3194216"/>
          </a:xfrm>
        </p:spPr>
        <p:txBody>
          <a:bodyPr>
            <a:noAutofit/>
          </a:bodyPr>
          <a:lstStyle/>
          <a:p>
            <a:r>
              <a:rPr lang="en-IN" sz="4000"/>
              <a:t>A salary refers to Legal document, which, works as proof of compensation you receive from your employer. 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56852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894C-8015-30AF-5147-4BF49740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701" y="607477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b="1">
                <a:solidFill>
                  <a:schemeClr val="accent6"/>
                </a:solidFill>
              </a:rPr>
              <a:t>PROJECT OVERVIEW </a:t>
            </a:r>
            <a:endParaRPr lang="en-US" sz="4400" b="1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E0E9-FEA3-4EEC-9FE5-77B6AB82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067" y="1908848"/>
            <a:ext cx="9195266" cy="27077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
</a:t>
            </a:r>
            <a:r>
              <a:rPr lang="en-IN" sz="2400" b="1"/>
              <a:t>☆</a:t>
            </a:r>
            <a:r>
              <a:rPr lang="en-IN" sz="3600" b="1"/>
              <a:t>It consists of the basic salary, bonus and other allowances. Net salary: This is also known as the take-home salary and is what an employee receives every month. The amount includes basic salary, allowances and does not include the deductions for the employee provident fund and various taxes.</a:t>
            </a:r>
          </a:p>
          <a:p>
            <a:pPr marL="0" indent="0">
              <a:buNone/>
            </a:pPr>
            <a:r>
              <a:rPr lang="en-IN" sz="3600" b="1"/>
              <a:t>☆A payment from an employer to an employee, which may be specified in an employment contract.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325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CAFD-FF01-FB81-8417-4FF2AC5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095" y="751224"/>
            <a:ext cx="8031087" cy="788170"/>
          </a:xfrm>
        </p:spPr>
        <p:txBody>
          <a:bodyPr/>
          <a:lstStyle/>
          <a:p>
            <a:r>
              <a:rPr lang="en-IN" b="1">
                <a:solidFill>
                  <a:srgbClr val="C00000"/>
                </a:solidFill>
              </a:rPr>
              <a:t>Who ARE THE END USERS ?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B50F-2A5F-CD96-4C46-4FB4B31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/>
              <a:t>°End user is the one who performs transactions in SAP after it Goes out</a:t>
            </a:r>
          </a:p>
          <a:p>
            <a:pPr marL="0" indent="0">
              <a:buNone/>
            </a:pPr>
            <a:r>
              <a:rPr lang="en-IN" sz="3600"/>
              <a:t>▪︎There are:</a:t>
            </a:r>
          </a:p>
          <a:p>
            <a:pPr marL="0" indent="0">
              <a:buNone/>
            </a:pPr>
            <a:r>
              <a:rPr lang="en-IN" sz="3600"/>
              <a:t>▪︎Companies and company </a:t>
            </a:r>
          </a:p>
        </p:txBody>
      </p:sp>
    </p:spTree>
    <p:extLst>
      <p:ext uri="{BB962C8B-B14F-4D97-AF65-F5344CB8AC3E}">
        <p14:creationId xmlns:p14="http://schemas.microsoft.com/office/powerpoint/2010/main" val="462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C607-79FF-9A97-55D7-EF03C190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52" y="767574"/>
            <a:ext cx="9603275" cy="1049235"/>
          </a:xfrm>
        </p:spPr>
        <p:txBody>
          <a:bodyPr>
            <a:noAutofit/>
          </a:bodyPr>
          <a:lstStyle/>
          <a:p>
            <a:r>
              <a:rPr lang="en-IN" sz="3600" b="1">
                <a:solidFill>
                  <a:srgbClr val="002060"/>
                </a:solidFill>
              </a:rPr>
              <a:t>OUR SOLUTION AND Its VALUE PROPOITION </a:t>
            </a:r>
            <a:endParaRPr lang="en-US" sz="3600" b="1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F809-DD8A-938A-4D8D-3C4745B8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108" y="2068945"/>
            <a:ext cx="8936648" cy="2344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/>
              <a:t>♡Basic salary is a rate of pay agreed upon by an employer and employee and does not include overtime or any extra compensation. </a:t>
            </a:r>
          </a:p>
          <a:p>
            <a:pPr marL="0" indent="0">
              <a:buNone/>
            </a:pPr>
            <a:r>
              <a:rPr lang="en-IN" sz="3200" b="1"/>
              <a:t>♡Take-home Salary = Gross Salary – Income Tax – Employee’s PF contribution (PF) – Professional Ta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932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9FF9-2FC8-7E43-1237-12E20316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10" y="786998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b="1">
                <a:solidFill>
                  <a:schemeClr val="accent4">
                    <a:lumMod val="75000"/>
                  </a:schemeClr>
                </a:solidFill>
              </a:rPr>
              <a:t>DATASET DESCRIPTION </a:t>
            </a:r>
            <a:endParaRPr lang="en-US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B536-D8A8-9B0C-C666-8B8DE25D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405" y="2056630"/>
            <a:ext cx="8998224" cy="3101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/>
              <a:t>●Salary data is a type of business-to-business (B2B) data that can include information about earnings, demographics, and contracts</a:t>
            </a:r>
          </a:p>
          <a:p>
            <a:r>
              <a:rPr lang="en-IN" sz="3200" b="1"/>
              <a:t>Types of data base: </a:t>
            </a:r>
          </a:p>
          <a:p>
            <a:r>
              <a:rPr lang="en-IN" sz="3200" b="1"/>
              <a:t>ordinal, discrete, and continuous</a:t>
            </a:r>
            <a:endParaRPr lang="en-US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203AE-9CE0-B98C-5B49-05D0B8DA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43" y="3763482"/>
            <a:ext cx="1838805" cy="23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740C-3961-8B4A-09E5-B64E73C9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85" y="342420"/>
            <a:ext cx="9603275" cy="1295495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chemeClr val="accent2">
                    <a:lumMod val="50000"/>
                  </a:schemeClr>
                </a:solidFill>
              </a:rPr>
              <a:t>MODELLING </a:t>
            </a:r>
            <a:endParaRPr lang="en-US" sz="6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B3A1-31FA-3AD1-ABAE-2EA3C0E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867" y="1896532"/>
            <a:ext cx="8854594" cy="3892453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>
                <a:solidFill>
                  <a:schemeClr val="accent1"/>
                </a:solidFill>
              </a:rPr>
              <a:t>Average Salary of a Model in India</a:t>
            </a:r>
            <a:r>
              <a:rPr lang="en-IN"/>
              <a:t>
●</a:t>
            </a:r>
            <a:r>
              <a:rPr lang="en-IN" sz="2400" b="1"/>
              <a:t>Job Position	Average Salary Package (Per Project)
●Fashion Models	INR 60,000 to 1 lakhs per project
●Runway Models	INR 50,000 to 75,000 per project
●Swimsuit Models	INR 1 lakhs to 2 lakhs per project
●Commercials Models	INR 40,000 to 80,000 per project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7961947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EMPLOYEE DATA ANALYSIS USING EXCEL</vt:lpstr>
      <vt:lpstr>PROJECT TITTLE </vt:lpstr>
      <vt:lpstr> AGEnda</vt:lpstr>
      <vt:lpstr>ProBlem STATEMENT </vt:lpstr>
      <vt:lpstr>PROJECT OVERVIEW </vt:lpstr>
      <vt:lpstr>Who ARE THE END USERS ?</vt:lpstr>
      <vt:lpstr>OUR SOLUTION AND Its VALUE PROPOITION </vt:lpstr>
      <vt:lpstr>DATASET DESCRIPTION </vt:lpstr>
      <vt:lpstr>MODELLING </vt:lpstr>
      <vt:lpstr>Employee salaries in India</vt:lpstr>
      <vt:lpstr>Calculation of salary format</vt:lpstr>
      <vt:lpstr>RESULT AND DESCussion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sheelagracysheela@gmail.com</dc:creator>
  <cp:lastModifiedBy>thrisha21072004@gmail.com</cp:lastModifiedBy>
  <cp:revision>2</cp:revision>
  <dcterms:created xsi:type="dcterms:W3CDTF">2024-08-31T05:47:14Z</dcterms:created>
  <dcterms:modified xsi:type="dcterms:W3CDTF">2024-09-03T07:28:02Z</dcterms:modified>
</cp:coreProperties>
</file>