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BE50-A889-4871-8708-D353B6A9C00F}"/>
              </a:ext>
            </a:extLst>
          </p:cNvPr>
          <p:cNvSpPr>
            <a:spLocks noGrp="1"/>
          </p:cNvSpPr>
          <p:nvPr>
            <p:ph type="ctrTitle"/>
          </p:nvPr>
        </p:nvSpPr>
        <p:spPr/>
        <p:txBody>
          <a:bodyPr/>
          <a:lstStyle/>
          <a:p>
            <a:r>
              <a:rPr lang="en-US" dirty="0"/>
              <a:t>ADVENTUROUS</a:t>
            </a:r>
            <a:br>
              <a:rPr lang="en-US" dirty="0"/>
            </a:br>
            <a:r>
              <a:rPr lang="en-US" dirty="0"/>
              <a:t>MOVER GAME</a:t>
            </a:r>
            <a:endParaRPr lang="en-IN" dirty="0"/>
          </a:p>
        </p:txBody>
      </p:sp>
      <p:sp>
        <p:nvSpPr>
          <p:cNvPr id="3" name="Subtitle 2">
            <a:extLst>
              <a:ext uri="{FF2B5EF4-FFF2-40B4-BE49-F238E27FC236}">
                <a16:creationId xmlns:a16="http://schemas.microsoft.com/office/drawing/2014/main" id="{D1F5356D-6809-4213-A189-AC1127BFAC00}"/>
              </a:ext>
            </a:extLst>
          </p:cNvPr>
          <p:cNvSpPr>
            <a:spLocks noGrp="1"/>
          </p:cNvSpPr>
          <p:nvPr>
            <p:ph type="subTitle" idx="1"/>
          </p:nvPr>
        </p:nvSpPr>
        <p:spPr/>
        <p:txBody>
          <a:bodyPr>
            <a:normAutofit/>
          </a:bodyPr>
          <a:lstStyle/>
          <a:p>
            <a:pPr algn="r"/>
            <a:r>
              <a:rPr lang="en-US" sz="2800" dirty="0"/>
              <a:t>S.SAIMANOJ     1602-20-748-034 </a:t>
            </a:r>
          </a:p>
          <a:p>
            <a:pPr algn="r"/>
            <a:r>
              <a:rPr lang="en-US" sz="2800" dirty="0"/>
              <a:t>Y.SAILIKITH REDDY     1602-20-748-033</a:t>
            </a:r>
            <a:endParaRPr lang="en-IN" sz="2800" dirty="0"/>
          </a:p>
        </p:txBody>
      </p:sp>
    </p:spTree>
    <p:extLst>
      <p:ext uri="{BB962C8B-B14F-4D97-AF65-F5344CB8AC3E}">
        <p14:creationId xmlns:p14="http://schemas.microsoft.com/office/powerpoint/2010/main" val="246459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592F-795A-4301-90C5-D19095B08217}"/>
              </a:ext>
            </a:extLst>
          </p:cNvPr>
          <p:cNvSpPr>
            <a:spLocks noGrp="1"/>
          </p:cNvSpPr>
          <p:nvPr>
            <p:ph type="title"/>
          </p:nvPr>
        </p:nvSpPr>
        <p:spPr/>
        <p:txBody>
          <a:bodyPr/>
          <a:lstStyle/>
          <a:p>
            <a:r>
              <a:rPr lang="en-US" dirty="0"/>
              <a:t>ABSTRACT of game</a:t>
            </a:r>
            <a:endParaRPr lang="en-IN" dirty="0"/>
          </a:p>
        </p:txBody>
      </p:sp>
      <p:sp>
        <p:nvSpPr>
          <p:cNvPr id="3" name="Content Placeholder 2">
            <a:extLst>
              <a:ext uri="{FF2B5EF4-FFF2-40B4-BE49-F238E27FC236}">
                <a16:creationId xmlns:a16="http://schemas.microsoft.com/office/drawing/2014/main" id="{1B85D764-239A-4D74-9832-FD459B3B4F2F}"/>
              </a:ext>
            </a:extLst>
          </p:cNvPr>
          <p:cNvSpPr>
            <a:spLocks noGrp="1"/>
          </p:cNvSpPr>
          <p:nvPr>
            <p:ph idx="1"/>
          </p:nvPr>
        </p:nvSpPr>
        <p:spPr/>
        <p:txBody>
          <a:bodyPr>
            <a:normAutofit fontScale="92500" lnSpcReduction="10000"/>
          </a:bodyPr>
          <a:lstStyle/>
          <a:p>
            <a:r>
              <a:rPr lang="en-US" sz="2800" dirty="0"/>
              <a:t>Starting a fish is to set in a path then it will has to face a </a:t>
            </a:r>
            <a:r>
              <a:rPr lang="en-US" sz="2800" dirty="0" err="1"/>
              <a:t>hurdle.And</a:t>
            </a:r>
            <a:r>
              <a:rPr lang="en-US" sz="2800" dirty="0"/>
              <a:t> the hurdle is that a different types of big fishes comes towards fish the fish has to cross the hurdle successfully by jumping on top of the </a:t>
            </a:r>
            <a:r>
              <a:rPr lang="en-US" sz="2800" dirty="0" err="1"/>
              <a:t>ball.Then</a:t>
            </a:r>
            <a:r>
              <a:rPr lang="en-US" sz="2800" dirty="0"/>
              <a:t> it has to pass the hurdle this goes on continues…..until the fish fails to cross the </a:t>
            </a:r>
            <a:r>
              <a:rPr lang="en-US" sz="2800" dirty="0" err="1"/>
              <a:t>hurdle.Each</a:t>
            </a:r>
            <a:r>
              <a:rPr lang="en-US" sz="2800" dirty="0"/>
              <a:t> time the </a:t>
            </a:r>
            <a:r>
              <a:rPr lang="en-US" sz="2800" dirty="0" err="1"/>
              <a:t>no.of</a:t>
            </a:r>
            <a:r>
              <a:rPr lang="en-US" sz="2800" dirty="0"/>
              <a:t> hurdles and speed increases.</a:t>
            </a:r>
          </a:p>
          <a:p>
            <a:r>
              <a:rPr lang="en-US" sz="2800" dirty="0"/>
              <a:t>If fish fails to cross the </a:t>
            </a:r>
            <a:r>
              <a:rPr lang="en-US" sz="2800" dirty="0" err="1"/>
              <a:t>bigfish</a:t>
            </a:r>
            <a:r>
              <a:rPr lang="en-US" sz="2800" dirty="0"/>
              <a:t> the game stops and a quiz tab will be opened which will contain 5 questions regarding </a:t>
            </a:r>
            <a:r>
              <a:rPr lang="en-US" sz="2800"/>
              <a:t>the predator. </a:t>
            </a:r>
            <a:endParaRPr lang="en-IN" sz="2800" dirty="0"/>
          </a:p>
        </p:txBody>
      </p:sp>
    </p:spTree>
    <p:extLst>
      <p:ext uri="{BB962C8B-B14F-4D97-AF65-F5344CB8AC3E}">
        <p14:creationId xmlns:p14="http://schemas.microsoft.com/office/powerpoint/2010/main" val="48676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F48A-0201-4929-8FFE-5C5EFE1B65EC}"/>
              </a:ext>
            </a:extLst>
          </p:cNvPr>
          <p:cNvSpPr>
            <a:spLocks noGrp="1"/>
          </p:cNvSpPr>
          <p:nvPr>
            <p:ph type="title"/>
          </p:nvPr>
        </p:nvSpPr>
        <p:spPr/>
        <p:txBody>
          <a:bodyPr/>
          <a:lstStyle/>
          <a:p>
            <a:r>
              <a:rPr lang="en-US" dirty="0"/>
              <a:t>INPUT AND OUTPUT</a:t>
            </a:r>
            <a:endParaRPr lang="en-IN" dirty="0"/>
          </a:p>
        </p:txBody>
      </p:sp>
      <p:sp>
        <p:nvSpPr>
          <p:cNvPr id="3" name="Content Placeholder 2">
            <a:extLst>
              <a:ext uri="{FF2B5EF4-FFF2-40B4-BE49-F238E27FC236}">
                <a16:creationId xmlns:a16="http://schemas.microsoft.com/office/drawing/2014/main" id="{FDC2E1F1-EDFC-4460-A884-5CB85742FCC7}"/>
              </a:ext>
            </a:extLst>
          </p:cNvPr>
          <p:cNvSpPr>
            <a:spLocks noGrp="1"/>
          </p:cNvSpPr>
          <p:nvPr>
            <p:ph idx="1"/>
          </p:nvPr>
        </p:nvSpPr>
        <p:spPr/>
        <p:txBody>
          <a:bodyPr>
            <a:normAutofit/>
          </a:bodyPr>
          <a:lstStyle/>
          <a:p>
            <a:r>
              <a:rPr lang="en-US" sz="3600" dirty="0" err="1"/>
              <a:t>Input:</a:t>
            </a:r>
            <a:r>
              <a:rPr lang="en-US" sz="2800" dirty="0" err="1"/>
              <a:t>When</a:t>
            </a:r>
            <a:r>
              <a:rPr lang="en-US" sz="2800" dirty="0"/>
              <a:t> the player press the spacebar the game starts and</a:t>
            </a:r>
          </a:p>
          <a:p>
            <a:r>
              <a:rPr lang="en-US" sz="2800" dirty="0"/>
              <a:t>  to jump above the </a:t>
            </a:r>
            <a:r>
              <a:rPr lang="en-US" sz="2800" dirty="0" err="1"/>
              <a:t>bigfish</a:t>
            </a:r>
            <a:r>
              <a:rPr lang="en-US" sz="2800" dirty="0"/>
              <a:t> the player has to press up arrow.</a:t>
            </a:r>
          </a:p>
          <a:p>
            <a:r>
              <a:rPr lang="en-US" sz="3600" dirty="0" err="1"/>
              <a:t>Output:</a:t>
            </a:r>
            <a:r>
              <a:rPr lang="en-US" sz="2800" dirty="0" err="1"/>
              <a:t>At</a:t>
            </a:r>
            <a:r>
              <a:rPr lang="en-US" sz="2800" dirty="0"/>
              <a:t> the end of the game player score will be displayed along with the details of the big </a:t>
            </a:r>
            <a:r>
              <a:rPr lang="en-US" sz="2800" dirty="0" err="1"/>
              <a:t>fish.and</a:t>
            </a:r>
            <a:r>
              <a:rPr lang="en-US" sz="2800" dirty="0"/>
              <a:t> we will also give the option to have a quiz on the details of the big fish.</a:t>
            </a:r>
            <a:endParaRPr lang="en-IN" sz="3600" dirty="0"/>
          </a:p>
        </p:txBody>
      </p:sp>
    </p:spTree>
    <p:extLst>
      <p:ext uri="{BB962C8B-B14F-4D97-AF65-F5344CB8AC3E}">
        <p14:creationId xmlns:p14="http://schemas.microsoft.com/office/powerpoint/2010/main" val="344563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70CC-0251-4C10-9EB2-122AE6B60A07}"/>
              </a:ext>
            </a:extLst>
          </p:cNvPr>
          <p:cNvSpPr>
            <a:spLocks noGrp="1"/>
          </p:cNvSpPr>
          <p:nvPr>
            <p:ph type="title"/>
          </p:nvPr>
        </p:nvSpPr>
        <p:spPr/>
        <p:txBody>
          <a:bodyPr/>
          <a:lstStyle/>
          <a:p>
            <a:r>
              <a:rPr lang="en-US" dirty="0"/>
              <a:t>Components and packages</a:t>
            </a:r>
            <a:endParaRPr lang="en-IN" dirty="0"/>
          </a:p>
        </p:txBody>
      </p:sp>
      <p:sp>
        <p:nvSpPr>
          <p:cNvPr id="3" name="Content Placeholder 2">
            <a:extLst>
              <a:ext uri="{FF2B5EF4-FFF2-40B4-BE49-F238E27FC236}">
                <a16:creationId xmlns:a16="http://schemas.microsoft.com/office/drawing/2014/main" id="{D2D9441E-800F-48AB-8B7F-7DC1AD74E2B4}"/>
              </a:ext>
            </a:extLst>
          </p:cNvPr>
          <p:cNvSpPr>
            <a:spLocks noGrp="1"/>
          </p:cNvSpPr>
          <p:nvPr>
            <p:ph idx="1"/>
          </p:nvPr>
        </p:nvSpPr>
        <p:spPr/>
        <p:txBody>
          <a:bodyPr/>
          <a:lstStyle/>
          <a:p>
            <a:pPr marL="0" indent="0">
              <a:buNone/>
            </a:pPr>
            <a:r>
              <a:rPr lang="en-US" dirty="0"/>
              <a:t> </a:t>
            </a:r>
          </a:p>
          <a:p>
            <a:r>
              <a:rPr lang="en-US" sz="2800" dirty="0">
                <a:latin typeface="Arial" panose="020B0604020202020204" pitchFamily="34" charset="0"/>
                <a:cs typeface="Arial" panose="020B0604020202020204" pitchFamily="34" charset="0"/>
              </a:rPr>
              <a:t>Packages </a:t>
            </a:r>
            <a:r>
              <a:rPr lang="en-US" dirty="0"/>
              <a:t>:</a:t>
            </a:r>
            <a:r>
              <a:rPr lang="en-US" dirty="0" err="1"/>
              <a:t>pygame</a:t>
            </a:r>
            <a:r>
              <a:rPr lang="en-US" dirty="0"/>
              <a:t> and random </a:t>
            </a:r>
            <a:r>
              <a:rPr lang="en-US" dirty="0" err="1"/>
              <a:t>module,JSON,tkinter</a:t>
            </a:r>
            <a:r>
              <a:rPr lang="en-US" dirty="0"/>
              <a:t>.</a:t>
            </a:r>
          </a:p>
          <a:p>
            <a:r>
              <a:rPr lang="en-US" sz="2800" dirty="0">
                <a:latin typeface="Arial" panose="020B0604020202020204" pitchFamily="34" charset="0"/>
                <a:cs typeface="Arial" panose="020B0604020202020204" pitchFamily="34" charset="0"/>
              </a:rPr>
              <a:t>Components </a:t>
            </a:r>
            <a:r>
              <a:rPr lang="en-US" dirty="0"/>
              <a:t>:</a:t>
            </a:r>
            <a:r>
              <a:rPr lang="en-US" dirty="0" err="1"/>
              <a:t>While,for</a:t>
            </a:r>
            <a:r>
              <a:rPr lang="en-US" dirty="0"/>
              <a:t> loops  decision control statements</a:t>
            </a:r>
          </a:p>
          <a:p>
            <a:pPr marL="0" indent="0">
              <a:buNone/>
            </a:pPr>
            <a:r>
              <a:rPr lang="en-US" dirty="0"/>
              <a:t>                         </a:t>
            </a:r>
            <a:r>
              <a:rPr lang="en-US" dirty="0" err="1"/>
              <a:t>display.set_mode</a:t>
            </a:r>
            <a:r>
              <a:rPr lang="en-US" dirty="0"/>
              <a:t> ,</a:t>
            </a:r>
            <a:r>
              <a:rPr lang="en-US" dirty="0" err="1"/>
              <a:t>SCREEN.blit,image_load</a:t>
            </a:r>
            <a:r>
              <a:rPr lang="en-US" dirty="0"/>
              <a:t>, </a:t>
            </a:r>
            <a:r>
              <a:rPr lang="en-US" dirty="0" err="1"/>
              <a:t>pygame.font.Font</a:t>
            </a:r>
            <a:endParaRPr lang="en-US" dirty="0"/>
          </a:p>
          <a:p>
            <a:pPr marL="0" indent="0">
              <a:buNone/>
            </a:pPr>
            <a:r>
              <a:rPr lang="en-US" dirty="0"/>
              <a:t>                         </a:t>
            </a:r>
            <a:r>
              <a:rPr lang="en-US" dirty="0" err="1"/>
              <a:t>startFont.render</a:t>
            </a:r>
            <a:r>
              <a:rPr lang="en-US" dirty="0"/>
              <a:t>, </a:t>
            </a:r>
            <a:r>
              <a:rPr lang="en-US" dirty="0" err="1"/>
              <a:t>SCREEN.fill</a:t>
            </a:r>
            <a:r>
              <a:rPr lang="en-US" dirty="0"/>
              <a:t>((0, 0, 0)) </a:t>
            </a:r>
            <a:r>
              <a:rPr lang="en-US" dirty="0" err="1"/>
              <a:t>etc</a:t>
            </a:r>
            <a:r>
              <a:rPr lang="en-US" dirty="0"/>
              <a:t> </a:t>
            </a:r>
          </a:p>
          <a:p>
            <a:endParaRPr lang="en-US" dirty="0"/>
          </a:p>
          <a:p>
            <a:endParaRPr lang="en-US" dirty="0"/>
          </a:p>
          <a:p>
            <a:endParaRPr lang="en-IN" dirty="0"/>
          </a:p>
        </p:txBody>
      </p:sp>
    </p:spTree>
    <p:extLst>
      <p:ext uri="{BB962C8B-B14F-4D97-AF65-F5344CB8AC3E}">
        <p14:creationId xmlns:p14="http://schemas.microsoft.com/office/powerpoint/2010/main" val="264123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E7C5-85B2-430A-8241-293AAF7D3D46}"/>
              </a:ext>
            </a:extLst>
          </p:cNvPr>
          <p:cNvSpPr>
            <a:spLocks noGrp="1"/>
          </p:cNvSpPr>
          <p:nvPr>
            <p:ph type="title"/>
          </p:nvPr>
        </p:nvSpPr>
        <p:spPr/>
        <p:txBody>
          <a:bodyPr/>
          <a:lstStyle/>
          <a:p>
            <a:r>
              <a:rPr lang="en-US" dirty="0"/>
              <a:t>Frontend and backend</a:t>
            </a:r>
            <a:endParaRPr lang="en-IN" dirty="0"/>
          </a:p>
        </p:txBody>
      </p:sp>
      <p:sp>
        <p:nvSpPr>
          <p:cNvPr id="3" name="Content Placeholder 2">
            <a:extLst>
              <a:ext uri="{FF2B5EF4-FFF2-40B4-BE49-F238E27FC236}">
                <a16:creationId xmlns:a16="http://schemas.microsoft.com/office/drawing/2014/main" id="{CD3129D7-66FF-4019-8D39-4A790BE14CCC}"/>
              </a:ext>
            </a:extLst>
          </p:cNvPr>
          <p:cNvSpPr>
            <a:spLocks noGrp="1"/>
          </p:cNvSpPr>
          <p:nvPr>
            <p:ph idx="1"/>
          </p:nvPr>
        </p:nvSpPr>
        <p:spPr/>
        <p:txBody>
          <a:bodyPr>
            <a:normAutofit fontScale="92500" lnSpcReduction="10000"/>
          </a:bodyPr>
          <a:lstStyle/>
          <a:p>
            <a:r>
              <a:rPr lang="en-US" sz="3000" dirty="0"/>
              <a:t>Frontend:</a:t>
            </a:r>
          </a:p>
          <a:p>
            <a:r>
              <a:rPr lang="en-US" dirty="0"/>
              <a:t>In the frontend a popup window will be displayed which consists of the instructions.as the player gives the key spacebar the game starts and at the end score and max score will be displayed along with the details of big fish.</a:t>
            </a:r>
          </a:p>
          <a:p>
            <a:r>
              <a:rPr lang="en-US" sz="3000" dirty="0"/>
              <a:t>Backend:</a:t>
            </a:r>
          </a:p>
          <a:p>
            <a:r>
              <a:rPr lang="en-US" dirty="0"/>
              <a:t>In the backend all the data regarding all the fishes are being stored along with pictures of </a:t>
            </a:r>
            <a:r>
              <a:rPr lang="en-US" dirty="0" err="1"/>
              <a:t>background,fish,all</a:t>
            </a:r>
            <a:r>
              <a:rPr lang="en-US" dirty="0"/>
              <a:t> the big fishes. And all the questions of quiz are stored in json package and </a:t>
            </a:r>
            <a:r>
              <a:rPr lang="en-US" dirty="0" err="1"/>
              <a:t>tkinter</a:t>
            </a:r>
            <a:r>
              <a:rPr lang="en-US" dirty="0"/>
              <a:t> provides GUI for the quiz.</a:t>
            </a:r>
          </a:p>
        </p:txBody>
      </p:sp>
    </p:spTree>
    <p:extLst>
      <p:ext uri="{BB962C8B-B14F-4D97-AF65-F5344CB8AC3E}">
        <p14:creationId xmlns:p14="http://schemas.microsoft.com/office/powerpoint/2010/main" val="214329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857-471C-4D89-B013-AA9899619EE5}"/>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751C779F-5493-43D5-9DAA-35D8205C4439}"/>
              </a:ext>
            </a:extLst>
          </p:cNvPr>
          <p:cNvSpPr>
            <a:spLocks noGrp="1"/>
          </p:cNvSpPr>
          <p:nvPr>
            <p:ph idx="1"/>
          </p:nvPr>
        </p:nvSpPr>
        <p:spPr/>
        <p:txBody>
          <a:bodyPr>
            <a:normAutofit fontScale="92500" lnSpcReduction="20000"/>
          </a:bodyPr>
          <a:lstStyle/>
          <a:p>
            <a:r>
              <a:rPr lang="en-US" sz="3900" dirty="0"/>
              <a:t>System requirements:</a:t>
            </a:r>
          </a:p>
          <a:p>
            <a:r>
              <a:rPr lang="en-US" dirty="0"/>
              <a:t>1.processor: intel core 2 duo+</a:t>
            </a:r>
          </a:p>
          <a:p>
            <a:r>
              <a:rPr lang="en-US" dirty="0"/>
              <a:t>2.memory: 512 </a:t>
            </a:r>
            <a:r>
              <a:rPr lang="en-US" dirty="0" err="1"/>
              <a:t>gb</a:t>
            </a:r>
            <a:r>
              <a:rPr lang="en-US" dirty="0"/>
              <a:t>+</a:t>
            </a:r>
          </a:p>
          <a:p>
            <a:r>
              <a:rPr lang="en-US" dirty="0"/>
              <a:t>3.sound card: DirectX 9.0 compatible</a:t>
            </a:r>
          </a:p>
          <a:p>
            <a:r>
              <a:rPr lang="en-US" dirty="0"/>
              <a:t>4.Graphics:Direct 9.0c compatible video card 512 mb</a:t>
            </a:r>
          </a:p>
          <a:p>
            <a:r>
              <a:rPr lang="en-US" dirty="0"/>
              <a:t>5.Ram:2 </a:t>
            </a:r>
            <a:r>
              <a:rPr lang="en-US" dirty="0" err="1"/>
              <a:t>gb</a:t>
            </a:r>
            <a:r>
              <a:rPr lang="en-US" dirty="0"/>
              <a:t>+</a:t>
            </a:r>
          </a:p>
          <a:p>
            <a:r>
              <a:rPr lang="en-US" dirty="0"/>
              <a:t>6.OS:windows 7+</a:t>
            </a:r>
          </a:p>
          <a:p>
            <a:endParaRPr lang="en-US" dirty="0"/>
          </a:p>
        </p:txBody>
      </p:sp>
    </p:spTree>
    <p:extLst>
      <p:ext uri="{BB962C8B-B14F-4D97-AF65-F5344CB8AC3E}">
        <p14:creationId xmlns:p14="http://schemas.microsoft.com/office/powerpoint/2010/main" val="243234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F57E-B825-4E05-8793-A3B24B914D32}"/>
              </a:ext>
            </a:extLst>
          </p:cNvPr>
          <p:cNvSpPr>
            <a:spLocks noGrp="1"/>
          </p:cNvSpPr>
          <p:nvPr>
            <p:ph type="title"/>
          </p:nvPr>
        </p:nvSpPr>
        <p:spPr/>
        <p:txBody>
          <a:bodyPr>
            <a:normAutofit/>
          </a:bodyPr>
          <a:lstStyle/>
          <a:p>
            <a:r>
              <a:rPr lang="en-US" sz="6000" dirty="0">
                <a:latin typeface="Century Schoolbook" panose="02040604050505020304" pitchFamily="18" charset="0"/>
              </a:rPr>
              <a:t>THANK YOU!</a:t>
            </a:r>
            <a:endParaRPr lang="en-IN" sz="6000" dirty="0">
              <a:latin typeface="Century Schoolbook" panose="02040604050505020304" pitchFamily="18" charset="0"/>
            </a:endParaRPr>
          </a:p>
        </p:txBody>
      </p:sp>
    </p:spTree>
    <p:extLst>
      <p:ext uri="{BB962C8B-B14F-4D97-AF65-F5344CB8AC3E}">
        <p14:creationId xmlns:p14="http://schemas.microsoft.com/office/powerpoint/2010/main" val="19063242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TotalTime>
  <Words>405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Garamond</vt:lpstr>
      <vt:lpstr>Organic</vt:lpstr>
      <vt:lpstr>ADVENTUROUS MOVER GAME</vt:lpstr>
      <vt:lpstr>ABSTRACT of game</vt:lpstr>
      <vt:lpstr>INPUT AND OUTPUT</vt:lpstr>
      <vt:lpstr>Components and packages</vt:lpstr>
      <vt:lpstr>Frontend and backend</vt:lpstr>
      <vt:lpstr>System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CHASER GAME</dc:title>
  <dc:creator>20-748-034_SHEELAM SAI MANOJ</dc:creator>
  <cp:lastModifiedBy>Sai Manoj</cp:lastModifiedBy>
  <cp:revision>5</cp:revision>
  <dcterms:created xsi:type="dcterms:W3CDTF">2021-09-30T17:38:24Z</dcterms:created>
  <dcterms:modified xsi:type="dcterms:W3CDTF">2022-01-27T06:06:14Z</dcterms:modified>
</cp:coreProperties>
</file>