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68" r:id="rId3"/>
    <p:sldId id="277" r:id="rId4"/>
    <p:sldId id="278" r:id="rId5"/>
    <p:sldId id="279" r:id="rId6"/>
    <p:sldId id="274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28271-8389-4198-A5EB-3CBED65023CA}" type="doc">
      <dgm:prSet loTypeId="urn:microsoft.com/office/officeart/2005/8/layout/pictureOrgChart+Icon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1F2A88D4-620A-4646-BA03-A9E6D0BE2BB4}">
      <dgm:prSet phldrT="[Text]"/>
      <dgm:spPr/>
      <dgm:t>
        <a:bodyPr/>
        <a:lstStyle/>
        <a:p>
          <a:r>
            <a:rPr lang="en-US" dirty="0"/>
            <a:t>AI Travel Planner</a:t>
          </a:r>
          <a:endParaRPr lang="en-GB" dirty="0"/>
        </a:p>
      </dgm:t>
    </dgm:pt>
    <dgm:pt modelId="{00382E56-F321-4F94-8D94-FDC16B9F9A09}" type="parTrans" cxnId="{97D43515-B940-46EF-B62A-5B5270C3FB11}">
      <dgm:prSet/>
      <dgm:spPr/>
      <dgm:t>
        <a:bodyPr/>
        <a:lstStyle/>
        <a:p>
          <a:endParaRPr lang="en-GB"/>
        </a:p>
      </dgm:t>
    </dgm:pt>
    <dgm:pt modelId="{651289B0-5894-4C43-8C5C-4C068197ED7E}" type="sibTrans" cxnId="{97D43515-B940-46EF-B62A-5B5270C3FB11}">
      <dgm:prSet/>
      <dgm:spPr/>
      <dgm:t>
        <a:bodyPr/>
        <a:lstStyle/>
        <a:p>
          <a:endParaRPr lang="en-GB"/>
        </a:p>
      </dgm:t>
    </dgm:pt>
    <dgm:pt modelId="{8DD490F9-9D72-40C6-9725-78D4A225A939}" type="asst">
      <dgm:prSet phldrT="[Text]"/>
      <dgm:spPr/>
      <dgm:t>
        <a:bodyPr/>
        <a:lstStyle/>
        <a:p>
          <a:r>
            <a:rPr lang="en-US" dirty="0"/>
            <a:t>Weather Agent</a:t>
          </a:r>
          <a:endParaRPr lang="en-GB" dirty="0"/>
        </a:p>
      </dgm:t>
    </dgm:pt>
    <dgm:pt modelId="{982968B1-E928-4B10-84BC-12829E2BC237}" type="parTrans" cxnId="{E15E6EC5-0EF7-4D51-93F7-F9EED981035B}">
      <dgm:prSet/>
      <dgm:spPr/>
      <dgm:t>
        <a:bodyPr/>
        <a:lstStyle/>
        <a:p>
          <a:endParaRPr lang="en-GB"/>
        </a:p>
      </dgm:t>
    </dgm:pt>
    <dgm:pt modelId="{1C9CD794-3788-403A-8527-35674248E4F7}" type="sibTrans" cxnId="{E15E6EC5-0EF7-4D51-93F7-F9EED981035B}">
      <dgm:prSet/>
      <dgm:spPr/>
      <dgm:t>
        <a:bodyPr/>
        <a:lstStyle/>
        <a:p>
          <a:endParaRPr lang="en-GB"/>
        </a:p>
      </dgm:t>
    </dgm:pt>
    <dgm:pt modelId="{1B315903-97B8-4794-BC9F-2554CB13BB25}">
      <dgm:prSet phldrT="[Text]"/>
      <dgm:spPr/>
      <dgm:t>
        <a:bodyPr/>
        <a:lstStyle/>
        <a:p>
          <a:r>
            <a:rPr lang="en-US" dirty="0"/>
            <a:t>Flight Agent</a:t>
          </a:r>
          <a:endParaRPr lang="en-GB" dirty="0"/>
        </a:p>
      </dgm:t>
    </dgm:pt>
    <dgm:pt modelId="{E0CBB211-0DB8-4330-973E-D8E2528CA101}" type="parTrans" cxnId="{70116F0A-6DCD-4AC8-A842-2074498AD094}">
      <dgm:prSet/>
      <dgm:spPr/>
      <dgm:t>
        <a:bodyPr/>
        <a:lstStyle/>
        <a:p>
          <a:endParaRPr lang="en-GB"/>
        </a:p>
      </dgm:t>
    </dgm:pt>
    <dgm:pt modelId="{3F7E727B-E7ED-4F84-910B-23BE104ABAFD}" type="sibTrans" cxnId="{70116F0A-6DCD-4AC8-A842-2074498AD094}">
      <dgm:prSet/>
      <dgm:spPr/>
      <dgm:t>
        <a:bodyPr/>
        <a:lstStyle/>
        <a:p>
          <a:endParaRPr lang="en-GB"/>
        </a:p>
      </dgm:t>
    </dgm:pt>
    <dgm:pt modelId="{A04AB7DC-3FBF-4C34-90CE-4E7FC8BF174E}">
      <dgm:prSet phldrT="[Text]"/>
      <dgm:spPr/>
      <dgm:t>
        <a:bodyPr/>
        <a:lstStyle/>
        <a:p>
          <a:r>
            <a:rPr lang="en-US" dirty="0"/>
            <a:t>Hotel Agent</a:t>
          </a:r>
          <a:endParaRPr lang="en-GB" dirty="0"/>
        </a:p>
      </dgm:t>
    </dgm:pt>
    <dgm:pt modelId="{7407CA3D-82D5-4EDD-B0CB-C462B4F9D0D9}" type="parTrans" cxnId="{1634E153-EEF3-4BD8-8465-3C9CD5D27857}">
      <dgm:prSet/>
      <dgm:spPr/>
      <dgm:t>
        <a:bodyPr/>
        <a:lstStyle/>
        <a:p>
          <a:endParaRPr lang="en-GB"/>
        </a:p>
      </dgm:t>
    </dgm:pt>
    <dgm:pt modelId="{09CF4451-93F9-4BAB-A645-0B386F474B00}" type="sibTrans" cxnId="{1634E153-EEF3-4BD8-8465-3C9CD5D27857}">
      <dgm:prSet/>
      <dgm:spPr/>
      <dgm:t>
        <a:bodyPr/>
        <a:lstStyle/>
        <a:p>
          <a:endParaRPr lang="en-GB"/>
        </a:p>
      </dgm:t>
    </dgm:pt>
    <dgm:pt modelId="{46BC5E85-A736-4D77-8FA8-649264EA7E67}">
      <dgm:prSet phldrT="[Text]"/>
      <dgm:spPr/>
      <dgm:t>
        <a:bodyPr/>
        <a:lstStyle/>
        <a:p>
          <a:r>
            <a:rPr lang="en-US" dirty="0"/>
            <a:t>Summary Agent</a:t>
          </a:r>
          <a:endParaRPr lang="en-GB" dirty="0"/>
        </a:p>
      </dgm:t>
    </dgm:pt>
    <dgm:pt modelId="{2A0AFCF2-BAAD-4541-AC65-681837252464}" type="parTrans" cxnId="{7A69DD86-103A-4A01-AC32-C20936BBC87C}">
      <dgm:prSet/>
      <dgm:spPr/>
      <dgm:t>
        <a:bodyPr/>
        <a:lstStyle/>
        <a:p>
          <a:endParaRPr lang="en-GB"/>
        </a:p>
      </dgm:t>
    </dgm:pt>
    <dgm:pt modelId="{26B79321-61EC-46EB-B93D-73FBCD47178A}" type="sibTrans" cxnId="{7A69DD86-103A-4A01-AC32-C20936BBC87C}">
      <dgm:prSet/>
      <dgm:spPr/>
      <dgm:t>
        <a:bodyPr/>
        <a:lstStyle/>
        <a:p>
          <a:endParaRPr lang="en-GB"/>
        </a:p>
      </dgm:t>
    </dgm:pt>
    <dgm:pt modelId="{0D4379CE-8319-4306-BF57-040B8E882418}" type="pres">
      <dgm:prSet presAssocID="{47928271-8389-4198-A5EB-3CBED65023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83D03D-A566-4574-B303-8995420F4479}" type="pres">
      <dgm:prSet presAssocID="{1F2A88D4-620A-4646-BA03-A9E6D0BE2BB4}" presName="hierRoot1" presStyleCnt="0">
        <dgm:presLayoutVars>
          <dgm:hierBranch val="init"/>
        </dgm:presLayoutVars>
      </dgm:prSet>
      <dgm:spPr/>
    </dgm:pt>
    <dgm:pt modelId="{A3B48309-B98B-4FCE-B6D3-5F739DD6FCAE}" type="pres">
      <dgm:prSet presAssocID="{1F2A88D4-620A-4646-BA03-A9E6D0BE2BB4}" presName="rootComposite1" presStyleCnt="0"/>
      <dgm:spPr/>
    </dgm:pt>
    <dgm:pt modelId="{90DD5723-AF66-46EE-8779-142FC172D39E}" type="pres">
      <dgm:prSet presAssocID="{1F2A88D4-620A-4646-BA03-A9E6D0BE2BB4}" presName="rootText1" presStyleLbl="node0" presStyleIdx="0" presStyleCnt="1" custScaleX="262118">
        <dgm:presLayoutVars>
          <dgm:chPref val="3"/>
        </dgm:presLayoutVars>
      </dgm:prSet>
      <dgm:spPr/>
    </dgm:pt>
    <dgm:pt modelId="{1ECD7A3C-E88C-4A6B-8F0D-0656B546DCDD}" type="pres">
      <dgm:prSet presAssocID="{1F2A88D4-620A-4646-BA03-A9E6D0BE2BB4}" presName="rootPict1" presStyleLbl="alignImgPlace1" presStyleIdx="0" presStyleCnt="5" custScaleX="278361" custLinFactX="-90025" custLinFactNeighborX="-100000" custLinFactNeighborY="1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289EBDE3-4E54-476C-A3FD-3FF7ABD417E7}" type="pres">
      <dgm:prSet presAssocID="{1F2A88D4-620A-4646-BA03-A9E6D0BE2BB4}" presName="rootConnector1" presStyleLbl="node1" presStyleIdx="0" presStyleCnt="0"/>
      <dgm:spPr/>
    </dgm:pt>
    <dgm:pt modelId="{E41D411D-DF34-4DE7-8F72-AC44EA5590C0}" type="pres">
      <dgm:prSet presAssocID="{1F2A88D4-620A-4646-BA03-A9E6D0BE2BB4}" presName="hierChild2" presStyleCnt="0"/>
      <dgm:spPr/>
    </dgm:pt>
    <dgm:pt modelId="{75258C7A-3229-4FAE-9D56-DF9270871CB1}" type="pres">
      <dgm:prSet presAssocID="{E0CBB211-0DB8-4330-973E-D8E2528CA101}" presName="Name37" presStyleLbl="parChTrans1D2" presStyleIdx="0" presStyleCnt="4"/>
      <dgm:spPr/>
    </dgm:pt>
    <dgm:pt modelId="{C0E22901-7DDA-4A1B-AC48-024B5B90BECF}" type="pres">
      <dgm:prSet presAssocID="{1B315903-97B8-4794-BC9F-2554CB13BB25}" presName="hierRoot2" presStyleCnt="0">
        <dgm:presLayoutVars>
          <dgm:hierBranch val="init"/>
        </dgm:presLayoutVars>
      </dgm:prSet>
      <dgm:spPr/>
    </dgm:pt>
    <dgm:pt modelId="{97557CB3-CEEE-44FB-AE93-A7A69FF6F90D}" type="pres">
      <dgm:prSet presAssocID="{1B315903-97B8-4794-BC9F-2554CB13BB25}" presName="rootComposite" presStyleCnt="0"/>
      <dgm:spPr/>
    </dgm:pt>
    <dgm:pt modelId="{1A698E97-810F-4BD6-BB28-786A160E4E59}" type="pres">
      <dgm:prSet presAssocID="{1B315903-97B8-4794-BC9F-2554CB13BB25}" presName="rootText" presStyleLbl="node2" presStyleIdx="0" presStyleCnt="3">
        <dgm:presLayoutVars>
          <dgm:chPref val="3"/>
        </dgm:presLayoutVars>
      </dgm:prSet>
      <dgm:spPr/>
    </dgm:pt>
    <dgm:pt modelId="{BCCBB678-0D9B-46B2-9219-4C04D0708EF5}" type="pres">
      <dgm:prSet presAssocID="{1B315903-97B8-4794-BC9F-2554CB13BB25}" presName="rootPict" presStyleLbl="alignImgPlace1" presStyleIdx="1" presStyleCnt="5" custScaleX="12777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93CD1C1A-423F-4803-B31C-3D54B91B06D3}" type="pres">
      <dgm:prSet presAssocID="{1B315903-97B8-4794-BC9F-2554CB13BB25}" presName="rootConnector" presStyleLbl="node2" presStyleIdx="0" presStyleCnt="3"/>
      <dgm:spPr/>
    </dgm:pt>
    <dgm:pt modelId="{250249BE-4264-44EF-B195-0C6D7C3CD0AA}" type="pres">
      <dgm:prSet presAssocID="{1B315903-97B8-4794-BC9F-2554CB13BB25}" presName="hierChild4" presStyleCnt="0"/>
      <dgm:spPr/>
    </dgm:pt>
    <dgm:pt modelId="{D5C8457F-4906-404B-A8DF-5052954EAE5E}" type="pres">
      <dgm:prSet presAssocID="{1B315903-97B8-4794-BC9F-2554CB13BB25}" presName="hierChild5" presStyleCnt="0"/>
      <dgm:spPr/>
    </dgm:pt>
    <dgm:pt modelId="{964AF2CF-D609-4A02-9556-707FE9FA0CAF}" type="pres">
      <dgm:prSet presAssocID="{7407CA3D-82D5-4EDD-B0CB-C462B4F9D0D9}" presName="Name37" presStyleLbl="parChTrans1D2" presStyleIdx="1" presStyleCnt="4"/>
      <dgm:spPr/>
    </dgm:pt>
    <dgm:pt modelId="{45FE552D-F9F3-40D3-AF60-633EE16E4AF3}" type="pres">
      <dgm:prSet presAssocID="{A04AB7DC-3FBF-4C34-90CE-4E7FC8BF174E}" presName="hierRoot2" presStyleCnt="0">
        <dgm:presLayoutVars>
          <dgm:hierBranch val="init"/>
        </dgm:presLayoutVars>
      </dgm:prSet>
      <dgm:spPr/>
    </dgm:pt>
    <dgm:pt modelId="{53CA2BA8-5187-4E45-82BD-5E77D7BE79C7}" type="pres">
      <dgm:prSet presAssocID="{A04AB7DC-3FBF-4C34-90CE-4E7FC8BF174E}" presName="rootComposite" presStyleCnt="0"/>
      <dgm:spPr/>
    </dgm:pt>
    <dgm:pt modelId="{28008967-482D-47BD-98A3-BFAAF0C1F6B6}" type="pres">
      <dgm:prSet presAssocID="{A04AB7DC-3FBF-4C34-90CE-4E7FC8BF174E}" presName="rootText" presStyleLbl="node2" presStyleIdx="1" presStyleCnt="3">
        <dgm:presLayoutVars>
          <dgm:chPref val="3"/>
        </dgm:presLayoutVars>
      </dgm:prSet>
      <dgm:spPr/>
    </dgm:pt>
    <dgm:pt modelId="{6C29DAA3-CBE5-44D7-BC31-926C2F27793E}" type="pres">
      <dgm:prSet presAssocID="{A04AB7DC-3FBF-4C34-90CE-4E7FC8BF174E}" presName="rootPict" presStyleLbl="align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3D127210-4139-4A84-B649-F189D0CE09AB}" type="pres">
      <dgm:prSet presAssocID="{A04AB7DC-3FBF-4C34-90CE-4E7FC8BF174E}" presName="rootConnector" presStyleLbl="node2" presStyleIdx="1" presStyleCnt="3"/>
      <dgm:spPr/>
    </dgm:pt>
    <dgm:pt modelId="{5DD1B9EA-958A-4741-8C5E-DBCF28679F27}" type="pres">
      <dgm:prSet presAssocID="{A04AB7DC-3FBF-4C34-90CE-4E7FC8BF174E}" presName="hierChild4" presStyleCnt="0"/>
      <dgm:spPr/>
    </dgm:pt>
    <dgm:pt modelId="{40A0AABF-DA7E-46F4-9AF5-BDE8AD27FDBA}" type="pres">
      <dgm:prSet presAssocID="{A04AB7DC-3FBF-4C34-90CE-4E7FC8BF174E}" presName="hierChild5" presStyleCnt="0"/>
      <dgm:spPr/>
    </dgm:pt>
    <dgm:pt modelId="{5F17FB4E-CA42-4AFC-861A-FB7E5A9D7DFF}" type="pres">
      <dgm:prSet presAssocID="{2A0AFCF2-BAAD-4541-AC65-681837252464}" presName="Name37" presStyleLbl="parChTrans1D2" presStyleIdx="2" presStyleCnt="4"/>
      <dgm:spPr/>
    </dgm:pt>
    <dgm:pt modelId="{074B57E3-A3D6-4B7B-8119-D8BA24710F5E}" type="pres">
      <dgm:prSet presAssocID="{46BC5E85-A736-4D77-8FA8-649264EA7E67}" presName="hierRoot2" presStyleCnt="0">
        <dgm:presLayoutVars>
          <dgm:hierBranch val="init"/>
        </dgm:presLayoutVars>
      </dgm:prSet>
      <dgm:spPr/>
    </dgm:pt>
    <dgm:pt modelId="{F4A200F6-2854-4098-B570-40F62731B65E}" type="pres">
      <dgm:prSet presAssocID="{46BC5E85-A736-4D77-8FA8-649264EA7E67}" presName="rootComposite" presStyleCnt="0"/>
      <dgm:spPr/>
    </dgm:pt>
    <dgm:pt modelId="{94C7F69F-18F2-47E1-8BBB-8624D695BC14}" type="pres">
      <dgm:prSet presAssocID="{46BC5E85-A736-4D77-8FA8-649264EA7E67}" presName="rootText" presStyleLbl="node2" presStyleIdx="2" presStyleCnt="3">
        <dgm:presLayoutVars>
          <dgm:chPref val="3"/>
        </dgm:presLayoutVars>
      </dgm:prSet>
      <dgm:spPr/>
    </dgm:pt>
    <dgm:pt modelId="{5127DA1D-A635-4951-AF34-55E06FE16991}" type="pres">
      <dgm:prSet presAssocID="{46BC5E85-A736-4D77-8FA8-649264EA7E67}" presName="rootPict" presStyleLbl="align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  <dgm:pt modelId="{BD83CAD2-F3AD-4C34-84E7-1AC9011003A0}" type="pres">
      <dgm:prSet presAssocID="{46BC5E85-A736-4D77-8FA8-649264EA7E67}" presName="rootConnector" presStyleLbl="node2" presStyleIdx="2" presStyleCnt="3"/>
      <dgm:spPr/>
    </dgm:pt>
    <dgm:pt modelId="{F93DA614-81DA-4411-B942-9BCCABE38B1A}" type="pres">
      <dgm:prSet presAssocID="{46BC5E85-A736-4D77-8FA8-649264EA7E67}" presName="hierChild4" presStyleCnt="0"/>
      <dgm:spPr/>
    </dgm:pt>
    <dgm:pt modelId="{F7E85ED2-ACFF-4BFC-88A3-296EFC8138BC}" type="pres">
      <dgm:prSet presAssocID="{46BC5E85-A736-4D77-8FA8-649264EA7E67}" presName="hierChild5" presStyleCnt="0"/>
      <dgm:spPr/>
    </dgm:pt>
    <dgm:pt modelId="{1E5C9A61-A168-456E-80E1-F03CC11C5B8E}" type="pres">
      <dgm:prSet presAssocID="{1F2A88D4-620A-4646-BA03-A9E6D0BE2BB4}" presName="hierChild3" presStyleCnt="0"/>
      <dgm:spPr/>
    </dgm:pt>
    <dgm:pt modelId="{B0E0D318-C37F-4F9B-B999-C8AAEB647F29}" type="pres">
      <dgm:prSet presAssocID="{982968B1-E928-4B10-84BC-12829E2BC237}" presName="Name111" presStyleLbl="parChTrans1D2" presStyleIdx="3" presStyleCnt="4"/>
      <dgm:spPr/>
    </dgm:pt>
    <dgm:pt modelId="{BD04129A-D68F-4A9A-B613-753F4810A935}" type="pres">
      <dgm:prSet presAssocID="{8DD490F9-9D72-40C6-9725-78D4A225A939}" presName="hierRoot3" presStyleCnt="0">
        <dgm:presLayoutVars>
          <dgm:hierBranch val="init"/>
        </dgm:presLayoutVars>
      </dgm:prSet>
      <dgm:spPr/>
    </dgm:pt>
    <dgm:pt modelId="{0D054A7F-71C6-4992-8976-9C50547C54D6}" type="pres">
      <dgm:prSet presAssocID="{8DD490F9-9D72-40C6-9725-78D4A225A939}" presName="rootComposite3" presStyleCnt="0"/>
      <dgm:spPr/>
    </dgm:pt>
    <dgm:pt modelId="{3B5F3CBF-FD78-4960-8F30-D8A66F62141B}" type="pres">
      <dgm:prSet presAssocID="{8DD490F9-9D72-40C6-9725-78D4A225A939}" presName="rootText3" presStyleLbl="asst1" presStyleIdx="0" presStyleCnt="1">
        <dgm:presLayoutVars>
          <dgm:chPref val="3"/>
        </dgm:presLayoutVars>
      </dgm:prSet>
      <dgm:spPr/>
    </dgm:pt>
    <dgm:pt modelId="{21470BBE-A405-4D14-A0AD-0B9A93461674}" type="pres">
      <dgm:prSet presAssocID="{8DD490F9-9D72-40C6-9725-78D4A225A939}" presName="rootPict3" presStyleLbl="align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4544B1A0-42F0-4C54-ABE3-1EA12278B572}" type="pres">
      <dgm:prSet presAssocID="{8DD490F9-9D72-40C6-9725-78D4A225A939}" presName="rootConnector3" presStyleLbl="asst1" presStyleIdx="0" presStyleCnt="1"/>
      <dgm:spPr/>
    </dgm:pt>
    <dgm:pt modelId="{FE0DA343-3A23-40E2-A3F9-70E1E5CEAB25}" type="pres">
      <dgm:prSet presAssocID="{8DD490F9-9D72-40C6-9725-78D4A225A939}" presName="hierChild6" presStyleCnt="0"/>
      <dgm:spPr/>
    </dgm:pt>
    <dgm:pt modelId="{B48835F9-450E-44FF-9C33-A93262D3625B}" type="pres">
      <dgm:prSet presAssocID="{8DD490F9-9D72-40C6-9725-78D4A225A939}" presName="hierChild7" presStyleCnt="0"/>
      <dgm:spPr/>
    </dgm:pt>
  </dgm:ptLst>
  <dgm:cxnLst>
    <dgm:cxn modelId="{1EDF8505-423C-42E0-8268-0657921EF05F}" type="presOf" srcId="{46BC5E85-A736-4D77-8FA8-649264EA7E67}" destId="{94C7F69F-18F2-47E1-8BBB-8624D695BC14}" srcOrd="0" destOrd="0" presId="urn:microsoft.com/office/officeart/2005/8/layout/pictureOrgChart+Icon"/>
    <dgm:cxn modelId="{70116F0A-6DCD-4AC8-A842-2074498AD094}" srcId="{1F2A88D4-620A-4646-BA03-A9E6D0BE2BB4}" destId="{1B315903-97B8-4794-BC9F-2554CB13BB25}" srcOrd="1" destOrd="0" parTransId="{E0CBB211-0DB8-4330-973E-D8E2528CA101}" sibTransId="{3F7E727B-E7ED-4F84-910B-23BE104ABAFD}"/>
    <dgm:cxn modelId="{97D43515-B940-46EF-B62A-5B5270C3FB11}" srcId="{47928271-8389-4198-A5EB-3CBED65023CA}" destId="{1F2A88D4-620A-4646-BA03-A9E6D0BE2BB4}" srcOrd="0" destOrd="0" parTransId="{00382E56-F321-4F94-8D94-FDC16B9F9A09}" sibTransId="{651289B0-5894-4C43-8C5C-4C068197ED7E}"/>
    <dgm:cxn modelId="{4062701A-769F-4C06-A9D3-CC87F12584C1}" type="presOf" srcId="{47928271-8389-4198-A5EB-3CBED65023CA}" destId="{0D4379CE-8319-4306-BF57-040B8E882418}" srcOrd="0" destOrd="0" presId="urn:microsoft.com/office/officeart/2005/8/layout/pictureOrgChart+Icon"/>
    <dgm:cxn modelId="{830B1120-1833-4F8F-99B9-2246CBBF9C49}" type="presOf" srcId="{E0CBB211-0DB8-4330-973E-D8E2528CA101}" destId="{75258C7A-3229-4FAE-9D56-DF9270871CB1}" srcOrd="0" destOrd="0" presId="urn:microsoft.com/office/officeart/2005/8/layout/pictureOrgChart+Icon"/>
    <dgm:cxn modelId="{B5B66223-9A8B-4F13-B3D1-32692931DFA2}" type="presOf" srcId="{1B315903-97B8-4794-BC9F-2554CB13BB25}" destId="{93CD1C1A-423F-4803-B31C-3D54B91B06D3}" srcOrd="1" destOrd="0" presId="urn:microsoft.com/office/officeart/2005/8/layout/pictureOrgChart+Icon"/>
    <dgm:cxn modelId="{2D70873D-7BE4-4DFD-B83C-4DCB56EF0AD4}" type="presOf" srcId="{982968B1-E928-4B10-84BC-12829E2BC237}" destId="{B0E0D318-C37F-4F9B-B999-C8AAEB647F29}" srcOrd="0" destOrd="0" presId="urn:microsoft.com/office/officeart/2005/8/layout/pictureOrgChart+Icon"/>
    <dgm:cxn modelId="{E463E762-7E1C-48B4-BBCE-782F60229F68}" type="presOf" srcId="{46BC5E85-A736-4D77-8FA8-649264EA7E67}" destId="{BD83CAD2-F3AD-4C34-84E7-1AC9011003A0}" srcOrd="1" destOrd="0" presId="urn:microsoft.com/office/officeart/2005/8/layout/pictureOrgChart+Icon"/>
    <dgm:cxn modelId="{1634E153-EEF3-4BD8-8465-3C9CD5D27857}" srcId="{1F2A88D4-620A-4646-BA03-A9E6D0BE2BB4}" destId="{A04AB7DC-3FBF-4C34-90CE-4E7FC8BF174E}" srcOrd="2" destOrd="0" parTransId="{7407CA3D-82D5-4EDD-B0CB-C462B4F9D0D9}" sibTransId="{09CF4451-93F9-4BAB-A645-0B386F474B00}"/>
    <dgm:cxn modelId="{D7618179-0C43-4941-9F27-DE2FE715012D}" type="presOf" srcId="{8DD490F9-9D72-40C6-9725-78D4A225A939}" destId="{4544B1A0-42F0-4C54-ABE3-1EA12278B572}" srcOrd="1" destOrd="0" presId="urn:microsoft.com/office/officeart/2005/8/layout/pictureOrgChart+Icon"/>
    <dgm:cxn modelId="{3AB1147D-012D-4D67-A665-DEEC74C50C0F}" type="presOf" srcId="{1B315903-97B8-4794-BC9F-2554CB13BB25}" destId="{1A698E97-810F-4BD6-BB28-786A160E4E59}" srcOrd="0" destOrd="0" presId="urn:microsoft.com/office/officeart/2005/8/layout/pictureOrgChart+Icon"/>
    <dgm:cxn modelId="{7A69DD86-103A-4A01-AC32-C20936BBC87C}" srcId="{1F2A88D4-620A-4646-BA03-A9E6D0BE2BB4}" destId="{46BC5E85-A736-4D77-8FA8-649264EA7E67}" srcOrd="3" destOrd="0" parTransId="{2A0AFCF2-BAAD-4541-AC65-681837252464}" sibTransId="{26B79321-61EC-46EB-B93D-73FBCD47178A}"/>
    <dgm:cxn modelId="{8D7FF5A1-CB0B-4A41-8660-FC8125FD25E7}" type="presOf" srcId="{A04AB7DC-3FBF-4C34-90CE-4E7FC8BF174E}" destId="{28008967-482D-47BD-98A3-BFAAF0C1F6B6}" srcOrd="0" destOrd="0" presId="urn:microsoft.com/office/officeart/2005/8/layout/pictureOrgChart+Icon"/>
    <dgm:cxn modelId="{7578F5AC-F848-4A6B-9E3F-787ED3526CDD}" type="presOf" srcId="{8DD490F9-9D72-40C6-9725-78D4A225A939}" destId="{3B5F3CBF-FD78-4960-8F30-D8A66F62141B}" srcOrd="0" destOrd="0" presId="urn:microsoft.com/office/officeart/2005/8/layout/pictureOrgChart+Icon"/>
    <dgm:cxn modelId="{57E527B9-D27A-4AB6-B97C-21AF7BAC6633}" type="presOf" srcId="{7407CA3D-82D5-4EDD-B0CB-C462B4F9D0D9}" destId="{964AF2CF-D609-4A02-9556-707FE9FA0CAF}" srcOrd="0" destOrd="0" presId="urn:microsoft.com/office/officeart/2005/8/layout/pictureOrgChart+Icon"/>
    <dgm:cxn modelId="{E15E6EC5-0EF7-4D51-93F7-F9EED981035B}" srcId="{1F2A88D4-620A-4646-BA03-A9E6D0BE2BB4}" destId="{8DD490F9-9D72-40C6-9725-78D4A225A939}" srcOrd="0" destOrd="0" parTransId="{982968B1-E928-4B10-84BC-12829E2BC237}" sibTransId="{1C9CD794-3788-403A-8527-35674248E4F7}"/>
    <dgm:cxn modelId="{B84394C9-8DCB-4BAF-810D-6ECCA803526B}" type="presOf" srcId="{1F2A88D4-620A-4646-BA03-A9E6D0BE2BB4}" destId="{289EBDE3-4E54-476C-A3FD-3FF7ABD417E7}" srcOrd="1" destOrd="0" presId="urn:microsoft.com/office/officeart/2005/8/layout/pictureOrgChart+Icon"/>
    <dgm:cxn modelId="{D8B6ABD8-E6EA-40C8-A572-282344422279}" type="presOf" srcId="{2A0AFCF2-BAAD-4541-AC65-681837252464}" destId="{5F17FB4E-CA42-4AFC-861A-FB7E5A9D7DFF}" srcOrd="0" destOrd="0" presId="urn:microsoft.com/office/officeart/2005/8/layout/pictureOrgChart+Icon"/>
    <dgm:cxn modelId="{03CDABE3-8204-44AC-B61F-6CA7655E5042}" type="presOf" srcId="{1F2A88D4-620A-4646-BA03-A9E6D0BE2BB4}" destId="{90DD5723-AF66-46EE-8779-142FC172D39E}" srcOrd="0" destOrd="0" presId="urn:microsoft.com/office/officeart/2005/8/layout/pictureOrgChart+Icon"/>
    <dgm:cxn modelId="{4FD579F0-CF81-4143-86CE-CCF558F5CD1F}" type="presOf" srcId="{A04AB7DC-3FBF-4C34-90CE-4E7FC8BF174E}" destId="{3D127210-4139-4A84-B649-F189D0CE09AB}" srcOrd="1" destOrd="0" presId="urn:microsoft.com/office/officeart/2005/8/layout/pictureOrgChart+Icon"/>
    <dgm:cxn modelId="{3128CF2D-0BC1-4C1F-B02C-0A3E5B9505C0}" type="presParOf" srcId="{0D4379CE-8319-4306-BF57-040B8E882418}" destId="{9E83D03D-A566-4574-B303-8995420F4479}" srcOrd="0" destOrd="0" presId="urn:microsoft.com/office/officeart/2005/8/layout/pictureOrgChart+Icon"/>
    <dgm:cxn modelId="{FAB9F861-EAD3-49F0-AF5B-583A1DD22133}" type="presParOf" srcId="{9E83D03D-A566-4574-B303-8995420F4479}" destId="{A3B48309-B98B-4FCE-B6D3-5F739DD6FCAE}" srcOrd="0" destOrd="0" presId="urn:microsoft.com/office/officeart/2005/8/layout/pictureOrgChart+Icon"/>
    <dgm:cxn modelId="{03963927-02F4-475B-986F-D143FA01790E}" type="presParOf" srcId="{A3B48309-B98B-4FCE-B6D3-5F739DD6FCAE}" destId="{90DD5723-AF66-46EE-8779-142FC172D39E}" srcOrd="0" destOrd="0" presId="urn:microsoft.com/office/officeart/2005/8/layout/pictureOrgChart+Icon"/>
    <dgm:cxn modelId="{23914CC5-FCA8-4EA1-93D8-ABEE0B5F52AF}" type="presParOf" srcId="{A3B48309-B98B-4FCE-B6D3-5F739DD6FCAE}" destId="{1ECD7A3C-E88C-4A6B-8F0D-0656B546DCDD}" srcOrd="1" destOrd="0" presId="urn:microsoft.com/office/officeart/2005/8/layout/pictureOrgChart+Icon"/>
    <dgm:cxn modelId="{E5D5C892-5C68-4CA7-B52F-FB6A9910798F}" type="presParOf" srcId="{A3B48309-B98B-4FCE-B6D3-5F739DD6FCAE}" destId="{289EBDE3-4E54-476C-A3FD-3FF7ABD417E7}" srcOrd="2" destOrd="0" presId="urn:microsoft.com/office/officeart/2005/8/layout/pictureOrgChart+Icon"/>
    <dgm:cxn modelId="{0E87E5FA-A7D7-41D9-A677-A3F56A98251D}" type="presParOf" srcId="{9E83D03D-A566-4574-B303-8995420F4479}" destId="{E41D411D-DF34-4DE7-8F72-AC44EA5590C0}" srcOrd="1" destOrd="0" presId="urn:microsoft.com/office/officeart/2005/8/layout/pictureOrgChart+Icon"/>
    <dgm:cxn modelId="{09121795-12CB-4710-A02C-96E631BEA1BF}" type="presParOf" srcId="{E41D411D-DF34-4DE7-8F72-AC44EA5590C0}" destId="{75258C7A-3229-4FAE-9D56-DF9270871CB1}" srcOrd="0" destOrd="0" presId="urn:microsoft.com/office/officeart/2005/8/layout/pictureOrgChart+Icon"/>
    <dgm:cxn modelId="{5899FFFB-E124-43BF-A36B-7447E62A30B6}" type="presParOf" srcId="{E41D411D-DF34-4DE7-8F72-AC44EA5590C0}" destId="{C0E22901-7DDA-4A1B-AC48-024B5B90BECF}" srcOrd="1" destOrd="0" presId="urn:microsoft.com/office/officeart/2005/8/layout/pictureOrgChart+Icon"/>
    <dgm:cxn modelId="{9BA63461-7063-4BA6-B9C5-66DC0B63EC17}" type="presParOf" srcId="{C0E22901-7DDA-4A1B-AC48-024B5B90BECF}" destId="{97557CB3-CEEE-44FB-AE93-A7A69FF6F90D}" srcOrd="0" destOrd="0" presId="urn:microsoft.com/office/officeart/2005/8/layout/pictureOrgChart+Icon"/>
    <dgm:cxn modelId="{18FBE487-F80C-46E3-859E-62F2F0BC3ED6}" type="presParOf" srcId="{97557CB3-CEEE-44FB-AE93-A7A69FF6F90D}" destId="{1A698E97-810F-4BD6-BB28-786A160E4E59}" srcOrd="0" destOrd="0" presId="urn:microsoft.com/office/officeart/2005/8/layout/pictureOrgChart+Icon"/>
    <dgm:cxn modelId="{B0898BFC-4C1B-4CAF-A4AB-5D8CB49B7E21}" type="presParOf" srcId="{97557CB3-CEEE-44FB-AE93-A7A69FF6F90D}" destId="{BCCBB678-0D9B-46B2-9219-4C04D0708EF5}" srcOrd="1" destOrd="0" presId="urn:microsoft.com/office/officeart/2005/8/layout/pictureOrgChart+Icon"/>
    <dgm:cxn modelId="{8BE2D154-4D96-4259-9484-7E6C32273BAE}" type="presParOf" srcId="{97557CB3-CEEE-44FB-AE93-A7A69FF6F90D}" destId="{93CD1C1A-423F-4803-B31C-3D54B91B06D3}" srcOrd="2" destOrd="0" presId="urn:microsoft.com/office/officeart/2005/8/layout/pictureOrgChart+Icon"/>
    <dgm:cxn modelId="{5D8539C2-1801-4ADB-A4A5-C6A30DA4C66F}" type="presParOf" srcId="{C0E22901-7DDA-4A1B-AC48-024B5B90BECF}" destId="{250249BE-4264-44EF-B195-0C6D7C3CD0AA}" srcOrd="1" destOrd="0" presId="urn:microsoft.com/office/officeart/2005/8/layout/pictureOrgChart+Icon"/>
    <dgm:cxn modelId="{2871320D-ACC5-4781-BDC5-F54261E88205}" type="presParOf" srcId="{C0E22901-7DDA-4A1B-AC48-024B5B90BECF}" destId="{D5C8457F-4906-404B-A8DF-5052954EAE5E}" srcOrd="2" destOrd="0" presId="urn:microsoft.com/office/officeart/2005/8/layout/pictureOrgChart+Icon"/>
    <dgm:cxn modelId="{5810E51D-6522-4343-B3AF-674D1C2299F6}" type="presParOf" srcId="{E41D411D-DF34-4DE7-8F72-AC44EA5590C0}" destId="{964AF2CF-D609-4A02-9556-707FE9FA0CAF}" srcOrd="2" destOrd="0" presId="urn:microsoft.com/office/officeart/2005/8/layout/pictureOrgChart+Icon"/>
    <dgm:cxn modelId="{13270963-7453-4A6E-83BE-7A4A7AD6B810}" type="presParOf" srcId="{E41D411D-DF34-4DE7-8F72-AC44EA5590C0}" destId="{45FE552D-F9F3-40D3-AF60-633EE16E4AF3}" srcOrd="3" destOrd="0" presId="urn:microsoft.com/office/officeart/2005/8/layout/pictureOrgChart+Icon"/>
    <dgm:cxn modelId="{31D76418-F842-4040-9CE5-1A257C042438}" type="presParOf" srcId="{45FE552D-F9F3-40D3-AF60-633EE16E4AF3}" destId="{53CA2BA8-5187-4E45-82BD-5E77D7BE79C7}" srcOrd="0" destOrd="0" presId="urn:microsoft.com/office/officeart/2005/8/layout/pictureOrgChart+Icon"/>
    <dgm:cxn modelId="{E094F4AF-8D29-4252-9D93-91A2117D08B9}" type="presParOf" srcId="{53CA2BA8-5187-4E45-82BD-5E77D7BE79C7}" destId="{28008967-482D-47BD-98A3-BFAAF0C1F6B6}" srcOrd="0" destOrd="0" presId="urn:microsoft.com/office/officeart/2005/8/layout/pictureOrgChart+Icon"/>
    <dgm:cxn modelId="{C840EE5B-8CCA-458D-A3B0-20578D38645C}" type="presParOf" srcId="{53CA2BA8-5187-4E45-82BD-5E77D7BE79C7}" destId="{6C29DAA3-CBE5-44D7-BC31-926C2F27793E}" srcOrd="1" destOrd="0" presId="urn:microsoft.com/office/officeart/2005/8/layout/pictureOrgChart+Icon"/>
    <dgm:cxn modelId="{50CD5035-489A-49D7-914C-DADE7C94EF31}" type="presParOf" srcId="{53CA2BA8-5187-4E45-82BD-5E77D7BE79C7}" destId="{3D127210-4139-4A84-B649-F189D0CE09AB}" srcOrd="2" destOrd="0" presId="urn:microsoft.com/office/officeart/2005/8/layout/pictureOrgChart+Icon"/>
    <dgm:cxn modelId="{E50D7BA2-0E19-4AB4-A126-E9B5C57C76A8}" type="presParOf" srcId="{45FE552D-F9F3-40D3-AF60-633EE16E4AF3}" destId="{5DD1B9EA-958A-4741-8C5E-DBCF28679F27}" srcOrd="1" destOrd="0" presId="urn:microsoft.com/office/officeart/2005/8/layout/pictureOrgChart+Icon"/>
    <dgm:cxn modelId="{80E0A131-D072-4A1E-BA42-E354A8032A8A}" type="presParOf" srcId="{45FE552D-F9F3-40D3-AF60-633EE16E4AF3}" destId="{40A0AABF-DA7E-46F4-9AF5-BDE8AD27FDBA}" srcOrd="2" destOrd="0" presId="urn:microsoft.com/office/officeart/2005/8/layout/pictureOrgChart+Icon"/>
    <dgm:cxn modelId="{6B6A36E0-5D0A-4721-8CD3-7932B323916C}" type="presParOf" srcId="{E41D411D-DF34-4DE7-8F72-AC44EA5590C0}" destId="{5F17FB4E-CA42-4AFC-861A-FB7E5A9D7DFF}" srcOrd="4" destOrd="0" presId="urn:microsoft.com/office/officeart/2005/8/layout/pictureOrgChart+Icon"/>
    <dgm:cxn modelId="{B6BCEA0E-8472-461F-AA65-19756CC472A1}" type="presParOf" srcId="{E41D411D-DF34-4DE7-8F72-AC44EA5590C0}" destId="{074B57E3-A3D6-4B7B-8119-D8BA24710F5E}" srcOrd="5" destOrd="0" presId="urn:microsoft.com/office/officeart/2005/8/layout/pictureOrgChart+Icon"/>
    <dgm:cxn modelId="{D831579F-3526-4CD3-9999-EFEB975D864A}" type="presParOf" srcId="{074B57E3-A3D6-4B7B-8119-D8BA24710F5E}" destId="{F4A200F6-2854-4098-B570-40F62731B65E}" srcOrd="0" destOrd="0" presId="urn:microsoft.com/office/officeart/2005/8/layout/pictureOrgChart+Icon"/>
    <dgm:cxn modelId="{803FFD42-F8CE-4BB5-AE1A-FAB7759F0C6D}" type="presParOf" srcId="{F4A200F6-2854-4098-B570-40F62731B65E}" destId="{94C7F69F-18F2-47E1-8BBB-8624D695BC14}" srcOrd="0" destOrd="0" presId="urn:microsoft.com/office/officeart/2005/8/layout/pictureOrgChart+Icon"/>
    <dgm:cxn modelId="{A61760B4-EEC8-43C1-AA84-529245DB04F1}" type="presParOf" srcId="{F4A200F6-2854-4098-B570-40F62731B65E}" destId="{5127DA1D-A635-4951-AF34-55E06FE16991}" srcOrd="1" destOrd="0" presId="urn:microsoft.com/office/officeart/2005/8/layout/pictureOrgChart+Icon"/>
    <dgm:cxn modelId="{94241A6E-EF6D-4DEC-9972-2E943CD643C7}" type="presParOf" srcId="{F4A200F6-2854-4098-B570-40F62731B65E}" destId="{BD83CAD2-F3AD-4C34-84E7-1AC9011003A0}" srcOrd="2" destOrd="0" presId="urn:microsoft.com/office/officeart/2005/8/layout/pictureOrgChart+Icon"/>
    <dgm:cxn modelId="{BFEEBF74-099F-484B-8D68-854C6DA2E3EA}" type="presParOf" srcId="{074B57E3-A3D6-4B7B-8119-D8BA24710F5E}" destId="{F93DA614-81DA-4411-B942-9BCCABE38B1A}" srcOrd="1" destOrd="0" presId="urn:microsoft.com/office/officeart/2005/8/layout/pictureOrgChart+Icon"/>
    <dgm:cxn modelId="{D444E639-5C7F-43F7-AA77-DBAB7C1BF093}" type="presParOf" srcId="{074B57E3-A3D6-4B7B-8119-D8BA24710F5E}" destId="{F7E85ED2-ACFF-4BFC-88A3-296EFC8138BC}" srcOrd="2" destOrd="0" presId="urn:microsoft.com/office/officeart/2005/8/layout/pictureOrgChart+Icon"/>
    <dgm:cxn modelId="{7C63BB65-15F6-4AD8-9221-8F84F080375D}" type="presParOf" srcId="{9E83D03D-A566-4574-B303-8995420F4479}" destId="{1E5C9A61-A168-456E-80E1-F03CC11C5B8E}" srcOrd="2" destOrd="0" presId="urn:microsoft.com/office/officeart/2005/8/layout/pictureOrgChart+Icon"/>
    <dgm:cxn modelId="{E6BD0CDF-27F6-44FC-BE24-0100AAC08CAD}" type="presParOf" srcId="{1E5C9A61-A168-456E-80E1-F03CC11C5B8E}" destId="{B0E0D318-C37F-4F9B-B999-C8AAEB647F29}" srcOrd="0" destOrd="0" presId="urn:microsoft.com/office/officeart/2005/8/layout/pictureOrgChart+Icon"/>
    <dgm:cxn modelId="{E7E18B67-AC06-45AA-A2A3-927806FDAC1A}" type="presParOf" srcId="{1E5C9A61-A168-456E-80E1-F03CC11C5B8E}" destId="{BD04129A-D68F-4A9A-B613-753F4810A935}" srcOrd="1" destOrd="0" presId="urn:microsoft.com/office/officeart/2005/8/layout/pictureOrgChart+Icon"/>
    <dgm:cxn modelId="{71E5B403-697D-48ED-B9B4-F0131BFACABE}" type="presParOf" srcId="{BD04129A-D68F-4A9A-B613-753F4810A935}" destId="{0D054A7F-71C6-4992-8976-9C50547C54D6}" srcOrd="0" destOrd="0" presId="urn:microsoft.com/office/officeart/2005/8/layout/pictureOrgChart+Icon"/>
    <dgm:cxn modelId="{66C577DF-A0EA-4BA3-AD5B-FC17171FE3C9}" type="presParOf" srcId="{0D054A7F-71C6-4992-8976-9C50547C54D6}" destId="{3B5F3CBF-FD78-4960-8F30-D8A66F62141B}" srcOrd="0" destOrd="0" presId="urn:microsoft.com/office/officeart/2005/8/layout/pictureOrgChart+Icon"/>
    <dgm:cxn modelId="{AB840D00-356D-4881-A258-F31338526666}" type="presParOf" srcId="{0D054A7F-71C6-4992-8976-9C50547C54D6}" destId="{21470BBE-A405-4D14-A0AD-0B9A93461674}" srcOrd="1" destOrd="0" presId="urn:microsoft.com/office/officeart/2005/8/layout/pictureOrgChart+Icon"/>
    <dgm:cxn modelId="{A40F62E6-70EA-4801-A6E2-68440F5AEDDE}" type="presParOf" srcId="{0D054A7F-71C6-4992-8976-9C50547C54D6}" destId="{4544B1A0-42F0-4C54-ABE3-1EA12278B572}" srcOrd="2" destOrd="0" presId="urn:microsoft.com/office/officeart/2005/8/layout/pictureOrgChart+Icon"/>
    <dgm:cxn modelId="{F8E30690-0603-4033-831B-7AB06B5289B4}" type="presParOf" srcId="{BD04129A-D68F-4A9A-B613-753F4810A935}" destId="{FE0DA343-3A23-40E2-A3F9-70E1E5CEAB25}" srcOrd="1" destOrd="0" presId="urn:microsoft.com/office/officeart/2005/8/layout/pictureOrgChart+Icon"/>
    <dgm:cxn modelId="{CB1A20ED-1045-4644-A39C-55FBF92712A3}" type="presParOf" srcId="{BD04129A-D68F-4A9A-B613-753F4810A935}" destId="{B48835F9-450E-44FF-9C33-A93262D3625B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0D318-C37F-4F9B-B999-C8AAEB647F29}">
      <dsp:nvSpPr>
        <dsp:cNvPr id="0" name=""/>
        <dsp:cNvSpPr/>
      </dsp:nvSpPr>
      <dsp:spPr>
        <a:xfrm>
          <a:off x="3842364" y="1726525"/>
          <a:ext cx="251333" cy="1101080"/>
        </a:xfrm>
        <a:custGeom>
          <a:avLst/>
          <a:gdLst/>
          <a:ahLst/>
          <a:cxnLst/>
          <a:rect l="0" t="0" r="0" b="0"/>
          <a:pathLst>
            <a:path>
              <a:moveTo>
                <a:pt x="251333" y="0"/>
              </a:moveTo>
              <a:lnTo>
                <a:pt x="251333" y="1101080"/>
              </a:lnTo>
              <a:lnTo>
                <a:pt x="0" y="11010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7FB4E-CA42-4AFC-861A-FB7E5A9D7DFF}">
      <dsp:nvSpPr>
        <dsp:cNvPr id="0" name=""/>
        <dsp:cNvSpPr/>
      </dsp:nvSpPr>
      <dsp:spPr>
        <a:xfrm>
          <a:off x="4093698" y="1726525"/>
          <a:ext cx="2896321" cy="2202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828"/>
              </a:lnTo>
              <a:lnTo>
                <a:pt x="2896321" y="1950828"/>
              </a:lnTo>
              <a:lnTo>
                <a:pt x="2896321" y="220216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AF2CF-D609-4A02-9556-707FE9FA0CAF}">
      <dsp:nvSpPr>
        <dsp:cNvPr id="0" name=""/>
        <dsp:cNvSpPr/>
      </dsp:nvSpPr>
      <dsp:spPr>
        <a:xfrm>
          <a:off x="4047978" y="1726525"/>
          <a:ext cx="91440" cy="2202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216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58C7A-3229-4FAE-9D56-DF9270871CB1}">
      <dsp:nvSpPr>
        <dsp:cNvPr id="0" name=""/>
        <dsp:cNvSpPr/>
      </dsp:nvSpPr>
      <dsp:spPr>
        <a:xfrm>
          <a:off x="1197376" y="1726525"/>
          <a:ext cx="2896321" cy="2202161"/>
        </a:xfrm>
        <a:custGeom>
          <a:avLst/>
          <a:gdLst/>
          <a:ahLst/>
          <a:cxnLst/>
          <a:rect l="0" t="0" r="0" b="0"/>
          <a:pathLst>
            <a:path>
              <a:moveTo>
                <a:pt x="2896321" y="0"/>
              </a:moveTo>
              <a:lnTo>
                <a:pt x="2896321" y="1950828"/>
              </a:lnTo>
              <a:lnTo>
                <a:pt x="0" y="1950828"/>
              </a:lnTo>
              <a:lnTo>
                <a:pt x="0" y="220216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D5723-AF66-46EE-8779-142FC172D39E}">
      <dsp:nvSpPr>
        <dsp:cNvPr id="0" name=""/>
        <dsp:cNvSpPr/>
      </dsp:nvSpPr>
      <dsp:spPr>
        <a:xfrm>
          <a:off x="956599" y="529697"/>
          <a:ext cx="6274198" cy="11968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649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AI Travel Planner</a:t>
          </a:r>
          <a:endParaRPr lang="en-GB" sz="3000" kern="1200" dirty="0"/>
        </a:p>
      </dsp:txBody>
      <dsp:txXfrm>
        <a:off x="956599" y="529697"/>
        <a:ext cx="6274198" cy="1196827"/>
      </dsp:txXfrm>
    </dsp:sp>
    <dsp:sp modelId="{1ECD7A3C-E88C-4A6B-8F0D-0656B546DCDD}">
      <dsp:nvSpPr>
        <dsp:cNvPr id="0" name=""/>
        <dsp:cNvSpPr/>
      </dsp:nvSpPr>
      <dsp:spPr>
        <a:xfrm>
          <a:off x="1011589" y="663445"/>
          <a:ext cx="1998899" cy="9574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A698E97-810F-4BD6-BB28-786A160E4E59}">
      <dsp:nvSpPr>
        <dsp:cNvPr id="0" name=""/>
        <dsp:cNvSpPr/>
      </dsp:nvSpPr>
      <dsp:spPr>
        <a:xfrm>
          <a:off x="549" y="3928686"/>
          <a:ext cx="2393654" cy="11968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6649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Flight Agent</a:t>
          </a:r>
          <a:endParaRPr lang="en-GB" sz="3000" kern="1200" dirty="0"/>
        </a:p>
      </dsp:txBody>
      <dsp:txXfrm>
        <a:off x="549" y="3928686"/>
        <a:ext cx="2393654" cy="1196827"/>
      </dsp:txXfrm>
    </dsp:sp>
    <dsp:sp modelId="{BCCBB678-0D9B-46B2-9219-4C04D0708EF5}">
      <dsp:nvSpPr>
        <dsp:cNvPr id="0" name=""/>
        <dsp:cNvSpPr/>
      </dsp:nvSpPr>
      <dsp:spPr>
        <a:xfrm>
          <a:off x="20492" y="4048369"/>
          <a:ext cx="917576" cy="95746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8008967-482D-47BD-98A3-BFAAF0C1F6B6}">
      <dsp:nvSpPr>
        <dsp:cNvPr id="0" name=""/>
        <dsp:cNvSpPr/>
      </dsp:nvSpPr>
      <dsp:spPr>
        <a:xfrm>
          <a:off x="2896871" y="3928686"/>
          <a:ext cx="2393654" cy="11968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6649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Hotel Agent</a:t>
          </a:r>
          <a:endParaRPr lang="en-GB" sz="3000" kern="1200" dirty="0"/>
        </a:p>
      </dsp:txBody>
      <dsp:txXfrm>
        <a:off x="2896871" y="3928686"/>
        <a:ext cx="2393654" cy="1196827"/>
      </dsp:txXfrm>
    </dsp:sp>
    <dsp:sp modelId="{6C29DAA3-CBE5-44D7-BC31-926C2F27793E}">
      <dsp:nvSpPr>
        <dsp:cNvPr id="0" name=""/>
        <dsp:cNvSpPr/>
      </dsp:nvSpPr>
      <dsp:spPr>
        <a:xfrm>
          <a:off x="3016554" y="4048369"/>
          <a:ext cx="718096" cy="9574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4C7F69F-18F2-47E1-8BBB-8624D695BC14}">
      <dsp:nvSpPr>
        <dsp:cNvPr id="0" name=""/>
        <dsp:cNvSpPr/>
      </dsp:nvSpPr>
      <dsp:spPr>
        <a:xfrm>
          <a:off x="5793193" y="3928686"/>
          <a:ext cx="2393654" cy="11968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6649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Summary Agent</a:t>
          </a:r>
          <a:endParaRPr lang="en-GB" sz="3000" kern="1200" dirty="0"/>
        </a:p>
      </dsp:txBody>
      <dsp:txXfrm>
        <a:off x="5793193" y="3928686"/>
        <a:ext cx="2393654" cy="1196827"/>
      </dsp:txXfrm>
    </dsp:sp>
    <dsp:sp modelId="{5127DA1D-A635-4951-AF34-55E06FE16991}">
      <dsp:nvSpPr>
        <dsp:cNvPr id="0" name=""/>
        <dsp:cNvSpPr/>
      </dsp:nvSpPr>
      <dsp:spPr>
        <a:xfrm>
          <a:off x="5912875" y="4048369"/>
          <a:ext cx="718096" cy="95746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B5F3CBF-FD78-4960-8F30-D8A66F62141B}">
      <dsp:nvSpPr>
        <dsp:cNvPr id="0" name=""/>
        <dsp:cNvSpPr/>
      </dsp:nvSpPr>
      <dsp:spPr>
        <a:xfrm>
          <a:off x="1448710" y="2229192"/>
          <a:ext cx="2393654" cy="11968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6649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Weather Agent</a:t>
          </a:r>
          <a:endParaRPr lang="en-GB" sz="3000" kern="1200" dirty="0"/>
        </a:p>
      </dsp:txBody>
      <dsp:txXfrm>
        <a:off x="1448710" y="2229192"/>
        <a:ext cx="2393654" cy="1196827"/>
      </dsp:txXfrm>
    </dsp:sp>
    <dsp:sp modelId="{21470BBE-A405-4D14-A0AD-0B9A93461674}">
      <dsp:nvSpPr>
        <dsp:cNvPr id="0" name=""/>
        <dsp:cNvSpPr/>
      </dsp:nvSpPr>
      <dsp:spPr>
        <a:xfrm>
          <a:off x="1568393" y="2348875"/>
          <a:ext cx="718096" cy="9574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8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4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3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2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3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1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6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27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9731A1-CB78-4D2C-B759-3A7DB9E58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8"/>
          <a:stretch/>
        </p:blipFill>
        <p:spPr>
          <a:xfrm>
            <a:off x="0" y="815487"/>
            <a:ext cx="9144000" cy="522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8414A-4B8F-49FC-9CBF-6859CD2F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351692"/>
            <a:ext cx="8440616" cy="59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le-Agent vs. Multi-Agent">
            <a:extLst>
              <a:ext uri="{FF2B5EF4-FFF2-40B4-BE49-F238E27FC236}">
                <a16:creationId xmlns:a16="http://schemas.microsoft.com/office/drawing/2014/main" id="{1011CDBE-8042-47FA-947F-7E254E77D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" y="358726"/>
            <a:ext cx="8820442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20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C6F837-1DDC-46F2-83E9-93E7CF4B9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" y="112542"/>
            <a:ext cx="8862646" cy="66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2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A1B74F5-B9D0-4115-94D6-73D63295E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475656"/>
              </p:ext>
            </p:extLst>
          </p:nvPr>
        </p:nvGraphicFramePr>
        <p:xfrm>
          <a:off x="647113" y="590843"/>
          <a:ext cx="8187397" cy="565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87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713AA-28E6-4FBD-9BF3-C2079942C684}"/>
              </a:ext>
            </a:extLst>
          </p:cNvPr>
          <p:cNvSpPr txBox="1"/>
          <p:nvPr/>
        </p:nvSpPr>
        <p:spPr>
          <a:xfrm>
            <a:off x="604911" y="2283212"/>
            <a:ext cx="8328074" cy="260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ource-serif-pro"/>
              </a:rPr>
              <a:t>✈️ A flight booking agent that finds the best deals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ource-serif-pro"/>
              </a:rPr>
              <a:t>🏨 A hotel finder that matches your preferences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ource-serif-pro"/>
              </a:rPr>
              <a:t>📋 An itinerary builder that creates day-by-day plans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ource-serif-pro"/>
              </a:rPr>
              <a:t>🔄 Weather Agents that </a:t>
            </a:r>
            <a:r>
              <a:rPr lang="en-US" sz="2800" dirty="0">
                <a:latin typeface="source-serif-pro"/>
              </a:rPr>
              <a:t>executes when needed</a:t>
            </a:r>
            <a:endParaRPr lang="en-US" sz="2800" b="0" i="0" dirty="0"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99804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6A961-D200-48CC-86A0-54013B52D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35"/>
          <a:stretch/>
        </p:blipFill>
        <p:spPr>
          <a:xfrm>
            <a:off x="168812" y="225083"/>
            <a:ext cx="8750105" cy="635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703</TotalTime>
  <Words>44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source-serif-pro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Agent Development with Jotform</dc:title>
  <dc:subject/>
  <dc:creator>user</dc:creator>
  <cp:keywords/>
  <dc:description>generated using python-pptx</dc:description>
  <cp:lastModifiedBy>Administrator</cp:lastModifiedBy>
  <cp:revision>34</cp:revision>
  <dcterms:created xsi:type="dcterms:W3CDTF">2013-01-27T09:14:16Z</dcterms:created>
  <dcterms:modified xsi:type="dcterms:W3CDTF">2025-09-21T10:30:44Z</dcterms:modified>
  <cp:category/>
</cp:coreProperties>
</file>