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29.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63" r:id="rId4"/>
    <p:sldMasterId id="2147483764" r:id="rId5"/>
    <p:sldMasterId id="2147483765" r:id="rId6"/>
    <p:sldMasterId id="2147483766"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y="5143500" cx="9144000"/>
  <p:notesSz cx="6858000" cy="9144000"/>
  <p:embeddedFontLst>
    <p:embeddedFont>
      <p:font typeface="Inter SemiBold"/>
      <p:regular r:id="rId22"/>
      <p:bold r:id="rId23"/>
    </p:embeddedFont>
    <p:embeddedFont>
      <p:font typeface="Inter Light"/>
      <p:regular r:id="rId24"/>
      <p:bold r:id="rId25"/>
    </p:embeddedFont>
    <p:embeddedFont>
      <p:font typeface="Inter"/>
      <p:regular r:id="rId26"/>
      <p:bold r:id="rId27"/>
    </p:embeddedFont>
    <p:embeddedFont>
      <p:font typeface="Lato"/>
      <p:regular r:id="rId28"/>
      <p:bold r:id="rId29"/>
      <p:italic r:id="rId30"/>
      <p:boldItalic r:id="rId31"/>
    </p:embeddedFont>
    <p:embeddedFont>
      <p:font typeface="Montserrat"/>
      <p:regular r:id="rId32"/>
      <p:bold r:id="rId33"/>
      <p:italic r:id="rId34"/>
      <p:boldItalic r:id="rId35"/>
    </p:embeddedFont>
    <p:embeddedFont>
      <p:font typeface="Lato Light"/>
      <p:regular r:id="rId36"/>
      <p:bold r:id="rId37"/>
      <p:italic r:id="rId38"/>
      <p:boldItalic r:id="rId39"/>
    </p:embeddedFont>
    <p:embeddedFont>
      <p:font typeface="Helvetica Neue"/>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regular.fntdata"/><Relationship Id="rId20" Type="http://schemas.openxmlformats.org/officeDocument/2006/relationships/slide" Target="slides/slide12.xml"/><Relationship Id="rId42" Type="http://schemas.openxmlformats.org/officeDocument/2006/relationships/font" Target="fonts/HelveticaNeue-italic.fntdata"/><Relationship Id="rId41" Type="http://schemas.openxmlformats.org/officeDocument/2006/relationships/font" Target="fonts/HelveticaNeue-bold.fntdata"/><Relationship Id="rId22" Type="http://schemas.openxmlformats.org/officeDocument/2006/relationships/font" Target="fonts/InterSemiBold-regular.fntdata"/><Relationship Id="rId21" Type="http://schemas.openxmlformats.org/officeDocument/2006/relationships/slide" Target="slides/slide13.xml"/><Relationship Id="rId43" Type="http://schemas.openxmlformats.org/officeDocument/2006/relationships/font" Target="fonts/HelveticaNeue-boldItalic.fntdata"/><Relationship Id="rId24" Type="http://schemas.openxmlformats.org/officeDocument/2006/relationships/font" Target="fonts/InterLight-regular.fntdata"/><Relationship Id="rId23" Type="http://schemas.openxmlformats.org/officeDocument/2006/relationships/font" Target="fonts/InterSemiBold-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font" Target="fonts/Inter-regular.fntdata"/><Relationship Id="rId25" Type="http://schemas.openxmlformats.org/officeDocument/2006/relationships/font" Target="fonts/InterLight-bold.fntdata"/><Relationship Id="rId28" Type="http://schemas.openxmlformats.org/officeDocument/2006/relationships/font" Target="fonts/Lato-regular.fntdata"/><Relationship Id="rId27" Type="http://schemas.openxmlformats.org/officeDocument/2006/relationships/font" Target="fonts/Inter-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Lato-bold.fntdata"/><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3.xml"/><Relationship Id="rId33" Type="http://schemas.openxmlformats.org/officeDocument/2006/relationships/font" Target="fonts/Montserrat-bold.fntdata"/><Relationship Id="rId10" Type="http://schemas.openxmlformats.org/officeDocument/2006/relationships/slide" Target="slides/slide2.xml"/><Relationship Id="rId32" Type="http://schemas.openxmlformats.org/officeDocument/2006/relationships/font" Target="fonts/Montserrat-regular.fntdata"/><Relationship Id="rId13" Type="http://schemas.openxmlformats.org/officeDocument/2006/relationships/slide" Target="slides/slide5.xml"/><Relationship Id="rId35" Type="http://schemas.openxmlformats.org/officeDocument/2006/relationships/font" Target="fonts/Montserrat-boldItalic.fntdata"/><Relationship Id="rId12" Type="http://schemas.openxmlformats.org/officeDocument/2006/relationships/slide" Target="slides/slide4.xml"/><Relationship Id="rId34" Type="http://schemas.openxmlformats.org/officeDocument/2006/relationships/font" Target="fonts/Montserrat-italic.fntdata"/><Relationship Id="rId15" Type="http://schemas.openxmlformats.org/officeDocument/2006/relationships/slide" Target="slides/slide7.xml"/><Relationship Id="rId37" Type="http://schemas.openxmlformats.org/officeDocument/2006/relationships/font" Target="fonts/LatoLight-bold.fntdata"/><Relationship Id="rId14" Type="http://schemas.openxmlformats.org/officeDocument/2006/relationships/slide" Target="slides/slide6.xml"/><Relationship Id="rId36" Type="http://schemas.openxmlformats.org/officeDocument/2006/relationships/font" Target="fonts/LatoLight-regular.fntdata"/><Relationship Id="rId17" Type="http://schemas.openxmlformats.org/officeDocument/2006/relationships/slide" Target="slides/slide9.xml"/><Relationship Id="rId39" Type="http://schemas.openxmlformats.org/officeDocument/2006/relationships/font" Target="fonts/LatoLight-boldItalic.fntdata"/><Relationship Id="rId16" Type="http://schemas.openxmlformats.org/officeDocument/2006/relationships/slide" Target="slides/slide8.xml"/><Relationship Id="rId38" Type="http://schemas.openxmlformats.org/officeDocument/2006/relationships/font" Target="fonts/LatoLight-italic.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1738f6d3681_0_1303:notes"/>
          <p:cNvSpPr/>
          <p:nvPr>
            <p:ph idx="2" type="sldImg"/>
          </p:nvPr>
        </p:nvSpPr>
        <p:spPr>
          <a:xfrm>
            <a:off x="457200" y="571500"/>
            <a:ext cx="3657600" cy="1542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5" name="Google Shape;865;g1738f6d3681_0_1303: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None/>
            </a:pPr>
            <a:r>
              <a:t/>
            </a:r>
            <a:endParaRPr/>
          </a:p>
        </p:txBody>
      </p:sp>
      <p:sp>
        <p:nvSpPr>
          <p:cNvPr id="866" name="Google Shape;866;g1738f6d3681_0_1303: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None/>
            </a:pPr>
            <a:fld id="{00000000-1234-1234-1234-123412341234}" type="slidenum">
              <a:rPr lang="en" sz="900"/>
              <a:t>‹#›</a:t>
            </a:fld>
            <a:endParaRPr sz="9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1849e62b6c5_0_3:notes"/>
          <p:cNvSpPr/>
          <p:nvPr>
            <p:ph idx="2" type="sldImg"/>
          </p:nvPr>
        </p:nvSpPr>
        <p:spPr>
          <a:xfrm>
            <a:off x="457200" y="571500"/>
            <a:ext cx="3657600" cy="1542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7" name="Google Shape;1287;g1849e62b6c5_0_3: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None/>
            </a:pPr>
            <a:r>
              <a:t/>
            </a:r>
            <a:endParaRPr sz="900"/>
          </a:p>
        </p:txBody>
      </p:sp>
      <p:sp>
        <p:nvSpPr>
          <p:cNvPr id="1288" name="Google Shape;1288;g1849e62b6c5_0_3: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None/>
            </a:pPr>
            <a:fld id="{00000000-1234-1234-1234-123412341234}" type="slidenum">
              <a:rPr lang="en" sz="900"/>
              <a:t>‹#›</a:t>
            </a:fld>
            <a:endParaRPr sz="9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1849e62b6c5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9" name="Google Shape;1309;g1849e62b6c5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GitOps is an emerging technology and the definition is still evolving. Currently - there are two main ways different vendors approach GitOps - a push based deployment and a pull based deployment.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push based deployment model, the application code and infrastructure code (e.g., Kubernetes yaml)  is saved in the same repository. When the application / infrastructure code is updated, a build pipeline is triggered which updates the environment repository - which could be in the same git repository as the application code. This in turn triggers the deployment pipeline which applies all the infrastructure configuration to the environment. In this case, drift in the environment and desired state is not monitored - unless there is monitoring in place that runs on a frequent basis to test that. This approach can work across various deployment targets like physical, virtual servers, on premise or cloud deployments, containerized deployments including Kubernetes. This does require stringent security controls and separation of duties to ensure that everybody does not have full access to the deployment environment.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pull based deployment, the first few steps remain the same. T</a:t>
            </a:r>
            <a:r>
              <a:rPr lang="en">
                <a:solidFill>
                  <a:schemeClr val="dk1"/>
                </a:solidFill>
              </a:rPr>
              <a:t>he application code and infrastructure code (e.g., Kubernetes yaml)  is saved in the same repository. When the code is updated, a build pipeline is triggered which updates the environment repository. This environment repository or manifest repository - which could be the same git repository that the application code is saved in - is continuously monitored by an operator that is setup in the cluster environment. As you can see on the screen, there is no deployment pipeline. This operator continuously compares the desired state in the environment repository with the actual state in the deployed infrastructure. Whenever differences are noticed, the operator updates the infrastructure to match the environment repository. This approach is primarily used only for Kubernetes environments.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GitLab supports both of these approaches. Infact - many customers have been doing GitOps in the push based manner for many years - it was just not referred to as GitOps.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With that, I’d like to hand it over to Cesar who will showcase a demo of how to achieve GitOps with GitLab.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5" name="Shape 1365"/>
        <p:cNvGrpSpPr/>
        <p:nvPr/>
      </p:nvGrpSpPr>
      <p:grpSpPr>
        <a:xfrm>
          <a:off x="0" y="0"/>
          <a:ext cx="0" cy="0"/>
          <a:chOff x="0" y="0"/>
          <a:chExt cx="0" cy="0"/>
        </a:xfrm>
      </p:grpSpPr>
      <p:sp>
        <p:nvSpPr>
          <p:cNvPr id="1366" name="Google Shape;1366;g1849e62b6c5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7" name="Google Shape;1367;g1849e62b6c5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GitOps is an emerging technology and the definition is still evolving. Currently - there are two main ways different vendors approach GitOps - a push based deployment and a pull based deployment.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push based deployment model, the application code and infrastructure code (e.g., Kubernetes yaml)  is saved in the same repository. When the application / infrastructure code is updated, a build pipeline is triggered which updates the environment repository - which could be in the same git repository as the application code. This in turn triggers the deployment pipeline which applies all the infrastructure configuration to the environment. In this case, drift in the environment and desired state is not monitored - unless there is monitoring in place that runs on a frequent basis to test that. This approach can work across various deployment targets like physical, virtual servers, on premise or cloud deployments, containerized deployments including Kubernetes. This does require stringent security controls and separation of duties to ensure that everybody does not have full access to the deployment environment.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pull based deployment, the first few steps remain the same. T</a:t>
            </a:r>
            <a:r>
              <a:rPr lang="en">
                <a:solidFill>
                  <a:schemeClr val="dk1"/>
                </a:solidFill>
              </a:rPr>
              <a:t>he application code and infrastructure code (e.g., Kubernetes yaml)  is saved in the same repository. When the code is updated, a build pipeline is triggered which updates the environment repository. This environment repository or manifest repository - which could be the same git repository that the application code is saved in - is continuously monitored by an operator that is setup in the cluster environment. As you can see on the screen, there is no deployment pipeline. This operator continuously compares the desired state in the environment repository with the actual state in the deployed infrastructure. Whenever differences are noticed, the operator updates the infrastructure to match the environment repository. This approach is primarily used only for Kubernetes environments.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GitLab supports both of these approaches. Infact - many customers have been doing GitOps in the push based manner for many years - it was just not referred to as GitOps.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With that, I’d like to hand it over to Cesar who will showcase a demo of how to achieve GitOps with GitLab.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5" name="Shape 1425"/>
        <p:cNvGrpSpPr/>
        <p:nvPr/>
      </p:nvGrpSpPr>
      <p:grpSpPr>
        <a:xfrm>
          <a:off x="0" y="0"/>
          <a:ext cx="0" cy="0"/>
          <a:chOff x="0" y="0"/>
          <a:chExt cx="0" cy="0"/>
        </a:xfrm>
      </p:grpSpPr>
      <p:sp>
        <p:nvSpPr>
          <p:cNvPr id="1426" name="Google Shape;1426;g1738f6d3681_0_1717:notes"/>
          <p:cNvSpPr/>
          <p:nvPr>
            <p:ph idx="2" type="sldImg"/>
          </p:nvPr>
        </p:nvSpPr>
        <p:spPr>
          <a:xfrm>
            <a:off x="457200" y="571500"/>
            <a:ext cx="3657600" cy="1542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7" name="Google Shape;1427;g1738f6d3681_0_1717: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None/>
            </a:pPr>
            <a:r>
              <a:t/>
            </a:r>
            <a:endParaRPr sz="900"/>
          </a:p>
        </p:txBody>
      </p:sp>
      <p:sp>
        <p:nvSpPr>
          <p:cNvPr id="1428" name="Google Shape;1428;g1738f6d3681_0_1717: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None/>
            </a:pPr>
            <a:fld id="{00000000-1234-1234-1234-123412341234}" type="slidenum">
              <a:rPr lang="en" sz="900"/>
              <a:t>‹#›</a:t>
            </a:fld>
            <a:endParaRPr sz="9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1738f6d3681_0_1323:notes"/>
          <p:cNvSpPr/>
          <p:nvPr>
            <p:ph idx="2" type="sldImg"/>
          </p:nvPr>
        </p:nvSpPr>
        <p:spPr>
          <a:xfrm>
            <a:off x="457200" y="571500"/>
            <a:ext cx="3657600" cy="1542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6" name="Google Shape;886;g1738f6d3681_0_1323: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298450" lvl="0" marL="457200" rtl="0" algn="l">
              <a:spcBef>
                <a:spcPts val="0"/>
              </a:spcBef>
              <a:spcAft>
                <a:spcPts val="0"/>
              </a:spcAft>
              <a:buClr>
                <a:schemeClr val="dk1"/>
              </a:buClr>
              <a:buSzPts val="1100"/>
              <a:buChar char="●"/>
            </a:pPr>
            <a:r>
              <a:t/>
            </a:r>
            <a:endParaRPr sz="900"/>
          </a:p>
        </p:txBody>
      </p:sp>
      <p:sp>
        <p:nvSpPr>
          <p:cNvPr id="887" name="Google Shape;887;g1738f6d3681_0_1323: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None/>
            </a:pPr>
            <a:fld id="{00000000-1234-1234-1234-123412341234}" type="slidenum">
              <a:rPr lang="en" sz="900"/>
              <a:t>‹#›</a:t>
            </a:fld>
            <a:endParaRPr sz="9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1738f6d3681_0_1352:notes"/>
          <p:cNvSpPr/>
          <p:nvPr>
            <p:ph idx="2" type="sldImg"/>
          </p:nvPr>
        </p:nvSpPr>
        <p:spPr>
          <a:xfrm>
            <a:off x="457200" y="571500"/>
            <a:ext cx="3657600" cy="1542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6" name="Google Shape;916;g1738f6d3681_0_1352: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298450" lvl="0" marL="457200" rtl="0" algn="l">
              <a:spcBef>
                <a:spcPts val="0"/>
              </a:spcBef>
              <a:spcAft>
                <a:spcPts val="0"/>
              </a:spcAft>
              <a:buClr>
                <a:schemeClr val="dk1"/>
              </a:buClr>
              <a:buSzPts val="1100"/>
              <a:buChar char="●"/>
            </a:pPr>
            <a:r>
              <a:t/>
            </a:r>
            <a:endParaRPr sz="900"/>
          </a:p>
        </p:txBody>
      </p:sp>
      <p:sp>
        <p:nvSpPr>
          <p:cNvPr id="917" name="Google Shape;917;g1738f6d3681_0_1352: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None/>
            </a:pPr>
            <a:fld id="{00000000-1234-1234-1234-123412341234}" type="slidenum">
              <a:rPr lang="en" sz="900"/>
              <a:t>‹#›</a:t>
            </a:fld>
            <a:endParaRPr sz="9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738f6d3681_0_1381:notes"/>
          <p:cNvSpPr/>
          <p:nvPr>
            <p:ph idx="2" type="sldImg"/>
          </p:nvPr>
        </p:nvSpPr>
        <p:spPr>
          <a:xfrm>
            <a:off x="457200" y="571500"/>
            <a:ext cx="3657600" cy="1542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6" name="Google Shape;946;g1738f6d3681_0_1381: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None/>
            </a:pPr>
            <a:r>
              <a:t/>
            </a:r>
            <a:endParaRPr/>
          </a:p>
        </p:txBody>
      </p:sp>
      <p:sp>
        <p:nvSpPr>
          <p:cNvPr id="947" name="Google Shape;947;g1738f6d3681_0_1381: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None/>
            </a:pPr>
            <a:fld id="{00000000-1234-1234-1234-123412341234}" type="slidenum">
              <a:rPr lang="en" sz="900"/>
              <a:t>‹#›</a:t>
            </a:fld>
            <a:endParaRPr sz="9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1738f6d3681_0_1574:notes"/>
          <p:cNvSpPr/>
          <p:nvPr>
            <p:ph idx="2" type="sldImg"/>
          </p:nvPr>
        </p:nvSpPr>
        <p:spPr>
          <a:xfrm>
            <a:off x="457200" y="571500"/>
            <a:ext cx="3657600" cy="1542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0" name="Google Shape;1140;g1738f6d3681_0_1574: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None/>
            </a:pPr>
            <a:r>
              <a:t/>
            </a:r>
            <a:endParaRPr sz="900"/>
          </a:p>
        </p:txBody>
      </p:sp>
      <p:sp>
        <p:nvSpPr>
          <p:cNvPr id="1141" name="Google Shape;1141;g1738f6d3681_0_1574: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None/>
            </a:pPr>
            <a:fld id="{00000000-1234-1234-1234-123412341234}" type="slidenum">
              <a:rPr lang="en" sz="900"/>
              <a:t>‹#›</a:t>
            </a:fld>
            <a:endParaRPr sz="9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1738f6d3681_0_1595:notes"/>
          <p:cNvSpPr/>
          <p:nvPr>
            <p:ph idx="2" type="sldImg"/>
          </p:nvPr>
        </p:nvSpPr>
        <p:spPr>
          <a:xfrm>
            <a:off x="457200" y="571500"/>
            <a:ext cx="3657600" cy="1542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1" name="Google Shape;1161;g1738f6d3681_0_1595: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None/>
            </a:pPr>
            <a:r>
              <a:rPr lang="en" sz="900"/>
              <a:t>Terraform MR tile - showing results of $terraform plan</a:t>
            </a:r>
            <a:endParaRPr sz="900"/>
          </a:p>
          <a:p>
            <a:pPr indent="0" lvl="0" marL="0" rtl="0" algn="l">
              <a:spcBef>
                <a:spcPts val="0"/>
              </a:spcBef>
              <a:spcAft>
                <a:spcPts val="0"/>
              </a:spcAft>
              <a:buNone/>
            </a:pPr>
            <a:r>
              <a:rPr lang="en" sz="900"/>
              <a:t>Terraform state file stored and managed within GitLab (no need to use Terraform Cloud)</a:t>
            </a:r>
            <a:endParaRPr sz="900"/>
          </a:p>
          <a:p>
            <a:pPr indent="0" lvl="0" marL="0" rtl="0" algn="l">
              <a:spcBef>
                <a:spcPts val="0"/>
              </a:spcBef>
              <a:spcAft>
                <a:spcPts val="0"/>
              </a:spcAft>
              <a:buNone/>
            </a:pPr>
            <a:r>
              <a:rPr lang="en" sz="900"/>
              <a:t>Terraform modules can also be stored within GitLab</a:t>
            </a:r>
            <a:endParaRPr sz="900"/>
          </a:p>
          <a:p>
            <a:pPr indent="0" lvl="0" marL="0" rtl="0" algn="l">
              <a:spcBef>
                <a:spcPts val="0"/>
              </a:spcBef>
              <a:spcAft>
                <a:spcPts val="0"/>
              </a:spcAft>
              <a:buNone/>
            </a:pPr>
            <a:r>
              <a:rPr lang="en" sz="900"/>
              <a:t>With push-based approach, we can also support other IaC files, such as AWS CloudFormation, Azure Resource Manager files (ARM), Google Cloud Deployment Manager files.</a:t>
            </a:r>
            <a:endParaRPr sz="900"/>
          </a:p>
          <a:p>
            <a:pPr indent="0" lvl="0" marL="0" rtl="0" algn="l">
              <a:spcBef>
                <a:spcPts val="0"/>
              </a:spcBef>
              <a:spcAft>
                <a:spcPts val="0"/>
              </a:spcAft>
              <a:buNone/>
            </a:pPr>
            <a:r>
              <a:rPr lang="en" sz="900"/>
              <a:t>You can securely modify your infrastructure from the CI/CD pipeline via the GA4K</a:t>
            </a:r>
            <a:endParaRPr sz="900"/>
          </a:p>
        </p:txBody>
      </p:sp>
      <p:sp>
        <p:nvSpPr>
          <p:cNvPr id="1162" name="Google Shape;1162;g1738f6d3681_0_1595: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None/>
            </a:pPr>
            <a:fld id="{00000000-1234-1234-1234-123412341234}" type="slidenum">
              <a:rPr lang="en" sz="900"/>
              <a:t>‹#›</a:t>
            </a:fld>
            <a:endParaRPr sz="9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1738f6d3681_0_1635:notes"/>
          <p:cNvSpPr/>
          <p:nvPr>
            <p:ph idx="2" type="sldImg"/>
          </p:nvPr>
        </p:nvSpPr>
        <p:spPr>
          <a:xfrm>
            <a:off x="457200" y="571500"/>
            <a:ext cx="3657600" cy="1542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2" name="Google Shape;1202;g1738f6d3681_0_1635: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None/>
            </a:pPr>
            <a:r>
              <a:t/>
            </a:r>
            <a:endParaRPr sz="900"/>
          </a:p>
        </p:txBody>
      </p:sp>
      <p:sp>
        <p:nvSpPr>
          <p:cNvPr id="1203" name="Google Shape;1203;g1738f6d3681_0_1635: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None/>
            </a:pPr>
            <a:fld id="{00000000-1234-1234-1234-123412341234}" type="slidenum">
              <a:rPr lang="en" sz="900"/>
              <a:t>‹#›</a:t>
            </a:fld>
            <a:endParaRPr sz="9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1738f6d3681_0_1666:notes"/>
          <p:cNvSpPr/>
          <p:nvPr>
            <p:ph idx="2" type="sldImg"/>
          </p:nvPr>
        </p:nvSpPr>
        <p:spPr>
          <a:xfrm>
            <a:off x="457200" y="571500"/>
            <a:ext cx="3657600" cy="1542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4" name="Google Shape;1234;g1738f6d3681_0_1666: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None/>
            </a:pPr>
            <a:r>
              <a:t/>
            </a:r>
            <a:endParaRPr sz="900"/>
          </a:p>
        </p:txBody>
      </p:sp>
      <p:sp>
        <p:nvSpPr>
          <p:cNvPr id="1235" name="Google Shape;1235;g1738f6d3681_0_1666: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None/>
            </a:pPr>
            <a:fld id="{00000000-1234-1234-1234-123412341234}" type="slidenum">
              <a:rPr lang="en" sz="900"/>
              <a:t>‹#›</a:t>
            </a:fld>
            <a:endParaRPr sz="9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g1738f6d3681_0_1692:notes"/>
          <p:cNvSpPr/>
          <p:nvPr>
            <p:ph idx="2" type="sldImg"/>
          </p:nvPr>
        </p:nvSpPr>
        <p:spPr>
          <a:xfrm>
            <a:off x="457200" y="571500"/>
            <a:ext cx="3657600" cy="1542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1" name="Google Shape;1261;g1738f6d3681_0_1692:notes"/>
          <p:cNvSpPr txBox="1"/>
          <p:nvPr>
            <p:ph idx="1" type="body"/>
          </p:nvPr>
        </p:nvSpPr>
        <p:spPr>
          <a:xfrm>
            <a:off x="457200" y="2200275"/>
            <a:ext cx="3657600" cy="1800300"/>
          </a:xfrm>
          <a:prstGeom prst="rect">
            <a:avLst/>
          </a:prstGeom>
          <a:noFill/>
          <a:ln>
            <a:noFill/>
          </a:ln>
        </p:spPr>
        <p:txBody>
          <a:bodyPr anchorCtr="0" anchor="t" bIns="27925" lIns="55875" spcFirstLastPara="1" rIns="55875" wrap="square" tIns="27925">
            <a:noAutofit/>
          </a:bodyPr>
          <a:lstStyle/>
          <a:p>
            <a:pPr indent="0" lvl="0" marL="0" rtl="0" algn="l">
              <a:spcBef>
                <a:spcPts val="0"/>
              </a:spcBef>
              <a:spcAft>
                <a:spcPts val="0"/>
              </a:spcAft>
              <a:buNone/>
            </a:pPr>
            <a:r>
              <a:t/>
            </a:r>
            <a:endParaRPr sz="900"/>
          </a:p>
        </p:txBody>
      </p:sp>
      <p:sp>
        <p:nvSpPr>
          <p:cNvPr id="1262" name="Google Shape;1262;g1738f6d3681_0_1692:notes"/>
          <p:cNvSpPr txBox="1"/>
          <p:nvPr>
            <p:ph idx="12" type="sldNum"/>
          </p:nvPr>
        </p:nvSpPr>
        <p:spPr>
          <a:xfrm>
            <a:off x="2589742" y="4342607"/>
            <a:ext cx="1981200" cy="229500"/>
          </a:xfrm>
          <a:prstGeom prst="rect">
            <a:avLst/>
          </a:prstGeom>
          <a:noFill/>
          <a:ln>
            <a:noFill/>
          </a:ln>
        </p:spPr>
        <p:txBody>
          <a:bodyPr anchorCtr="0" anchor="b" bIns="27925" lIns="55875" spcFirstLastPara="1" rIns="55875" wrap="square" tIns="27925">
            <a:noAutofit/>
          </a:bodyPr>
          <a:lstStyle/>
          <a:p>
            <a:pPr indent="0" lvl="0" marL="0" rtl="0" algn="r">
              <a:spcBef>
                <a:spcPts val="0"/>
              </a:spcBef>
              <a:spcAft>
                <a:spcPts val="0"/>
              </a:spcAft>
              <a:buNone/>
            </a:pPr>
            <a:fld id="{00000000-1234-1234-1234-123412341234}" type="slidenum">
              <a:rPr lang="en" sz="900"/>
              <a:t>‹#›</a:t>
            </a:fld>
            <a:endParaRPr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3.png"/></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5.png"/></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about.gitlab.com/sales/"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hyperlink" Target="https://about.gitlab.com/sales/"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about.gitlab.com/sales/" TargetMode="Externa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about.gitlab.com/sales/" TargetMode="Externa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about.gitlab.com/sales/" TargetMode="Externa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 TargetMode="External"/><Relationship Id="rId3" Type="http://schemas.openxmlformats.org/officeDocument/2006/relationships/hyperlink" Target="https://about.gitlab.com/sales/" TargetMode="Externa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5.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4.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5.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5.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5.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5.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5.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5.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5.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6.pn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hyperlink" Target="https://about.gitlab.com/sales/" TargetMode="External"/><Relationship Id="rId3" Type="http://schemas.openxmlformats.org/officeDocument/2006/relationships/image" Target="../media/image29.gif"/></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8" name="Shape 8"/>
        <p:cNvGrpSpPr/>
        <p:nvPr/>
      </p:nvGrpSpPr>
      <p:grpSpPr>
        <a:xfrm>
          <a:off x="0" y="0"/>
          <a:ext cx="0" cy="0"/>
          <a:chOff x="0" y="0"/>
          <a:chExt cx="0" cy="0"/>
        </a:xfrm>
      </p:grpSpPr>
      <p:cxnSp>
        <p:nvCxnSpPr>
          <p:cNvPr id="9" name="Google Shape;9;p2"/>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0" name="Google Shape;10;p2"/>
          <p:cNvSpPr txBox="1"/>
          <p:nvPr>
            <p:ph type="title"/>
          </p:nvPr>
        </p:nvSpPr>
        <p:spPr>
          <a:xfrm>
            <a:off x="2459025" y="1806825"/>
            <a:ext cx="6244200" cy="15420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lt1"/>
              </a:buClr>
              <a:buSzPts val="4800"/>
              <a:buNone/>
              <a:defRPr b="0" i="0" sz="3600">
                <a:solidFill>
                  <a:srgbClr val="161221"/>
                </a:solidFill>
                <a:latin typeface="Inter SemiBold"/>
                <a:ea typeface="Inter SemiBold"/>
                <a:cs typeface="Inter SemiBold"/>
                <a:sym typeface="Inter SemiBold"/>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11" name="Google Shape;11;p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1pPr>
            <a:lvl2pPr indent="0" lvl="1" mar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2pPr>
            <a:lvl3pPr indent="0" lvl="2" mar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3pPr>
            <a:lvl4pPr indent="0" lvl="3" mar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4pPr>
            <a:lvl5pPr indent="0" lvl="4" mar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5pPr>
            <a:lvl6pPr indent="0" lvl="5" mar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6pPr>
            <a:lvl7pPr indent="0" lvl="6" mar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7pPr>
            <a:lvl8pPr indent="0" lvl="7" mar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8pPr>
            <a:lvl9pPr indent="0" lvl="8" mar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12" name="Google Shape;12;p2"/>
          <p:cNvPicPr preferRelativeResize="0"/>
          <p:nvPr/>
        </p:nvPicPr>
        <p:blipFill rotWithShape="1">
          <a:blip r:embed="rId2">
            <a:alphaModFix/>
          </a:blip>
          <a:srcRect b="0" l="0" r="0" t="0"/>
          <a:stretch/>
        </p:blipFill>
        <p:spPr>
          <a:xfrm>
            <a:off x="247706" y="261443"/>
            <a:ext cx="1248964" cy="479399"/>
          </a:xfrm>
          <a:prstGeom prst="rect">
            <a:avLst/>
          </a:prstGeom>
          <a:noFill/>
          <a:ln>
            <a:noFill/>
          </a:ln>
        </p:spPr>
      </p:pic>
      <p:cxnSp>
        <p:nvCxnSpPr>
          <p:cNvPr id="13" name="Google Shape;13;p2"/>
          <p:cNvCxnSpPr/>
          <p:nvPr/>
        </p:nvCxnSpPr>
        <p:spPr>
          <a:xfrm>
            <a:off x="2477724" y="415650"/>
            <a:ext cx="6244200" cy="0"/>
          </a:xfrm>
          <a:prstGeom prst="straightConnector1">
            <a:avLst/>
          </a:prstGeom>
          <a:noFill/>
          <a:ln cap="flat" cmpd="sng" w="25400">
            <a:solidFill>
              <a:srgbClr val="A989F5"/>
            </a:solidFill>
            <a:prstDash val="solid"/>
            <a:round/>
            <a:headEnd len="sm" w="sm" type="none"/>
            <a:tailEnd len="sm" w="sm" type="none"/>
          </a:ln>
        </p:spPr>
      </p:cxnSp>
      <p:cxnSp>
        <p:nvCxnSpPr>
          <p:cNvPr id="14" name="Google Shape;14;p2"/>
          <p:cNvCxnSpPr/>
          <p:nvPr/>
        </p:nvCxnSpPr>
        <p:spPr>
          <a:xfrm>
            <a:off x="2477724" y="4740000"/>
            <a:ext cx="6244200" cy="0"/>
          </a:xfrm>
          <a:prstGeom prst="straightConnector1">
            <a:avLst/>
          </a:prstGeom>
          <a:noFill/>
          <a:ln cap="flat" cmpd="sng" w="12700">
            <a:solidFill>
              <a:srgbClr val="A989F5"/>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Page Break">
    <p:bg>
      <p:bgPr>
        <a:solidFill>
          <a:schemeClr val="lt1"/>
        </a:solidFill>
      </p:bgPr>
    </p:bg>
    <p:spTree>
      <p:nvGrpSpPr>
        <p:cNvPr id="74" name="Shape 74"/>
        <p:cNvGrpSpPr/>
        <p:nvPr/>
      </p:nvGrpSpPr>
      <p:grpSpPr>
        <a:xfrm>
          <a:off x="0" y="0"/>
          <a:ext cx="0" cy="0"/>
          <a:chOff x="0" y="0"/>
          <a:chExt cx="0" cy="0"/>
        </a:xfrm>
      </p:grpSpPr>
      <p:pic>
        <p:nvPicPr>
          <p:cNvPr id="75" name="Google Shape;75;p11"/>
          <p:cNvPicPr preferRelativeResize="0"/>
          <p:nvPr/>
        </p:nvPicPr>
        <p:blipFill rotWithShape="1">
          <a:blip r:embed="rId2">
            <a:alphaModFix/>
          </a:blip>
          <a:srcRect b="0" l="0" r="0" t="0"/>
          <a:stretch/>
        </p:blipFill>
        <p:spPr>
          <a:xfrm>
            <a:off x="-1" y="0"/>
            <a:ext cx="9173122" cy="5143501"/>
          </a:xfrm>
          <a:prstGeom prst="rect">
            <a:avLst/>
          </a:prstGeom>
          <a:noFill/>
          <a:ln>
            <a:noFill/>
          </a:ln>
        </p:spPr>
      </p:pic>
      <p:sp>
        <p:nvSpPr>
          <p:cNvPr id="76" name="Google Shape;76;p11"/>
          <p:cNvSpPr txBox="1"/>
          <p:nvPr>
            <p:ph type="title"/>
          </p:nvPr>
        </p:nvSpPr>
        <p:spPr>
          <a:xfrm>
            <a:off x="434281" y="1800750"/>
            <a:ext cx="6244200" cy="1542000"/>
          </a:xfrm>
          <a:prstGeom prst="rect">
            <a:avLst/>
          </a:prstGeom>
          <a:noFill/>
          <a:ln>
            <a:noFill/>
          </a:ln>
        </p:spPr>
        <p:txBody>
          <a:bodyPr anchorCtr="0" anchor="ctr" bIns="91425" lIns="0" spcFirstLastPara="1" rIns="91425" wrap="square" tIns="91425">
            <a:noAutofit/>
          </a:bodyPr>
          <a:lstStyle>
            <a:lvl1pPr lvl="0" algn="l">
              <a:lnSpc>
                <a:spcPct val="90000"/>
              </a:lnSpc>
              <a:spcBef>
                <a:spcPts val="0"/>
              </a:spcBef>
              <a:spcAft>
                <a:spcPts val="0"/>
              </a:spcAft>
              <a:buClr>
                <a:schemeClr val="lt1"/>
              </a:buClr>
              <a:buSzPts val="4800"/>
              <a:buNone/>
              <a:defRPr b="0" i="0" sz="3600">
                <a:solidFill>
                  <a:srgbClr val="161221"/>
                </a:solidFill>
                <a:latin typeface="Inter SemiBold"/>
                <a:ea typeface="Inter SemiBold"/>
                <a:cs typeface="Inter SemiBold"/>
                <a:sym typeface="Inter SemiBold"/>
              </a:defRPr>
            </a:lvl1pPr>
            <a:lvl2pPr lvl="1" algn="ctr">
              <a:lnSpc>
                <a:spcPct val="90000"/>
              </a:lnSpc>
              <a:spcBef>
                <a:spcPts val="0"/>
              </a:spcBef>
              <a:spcAft>
                <a:spcPts val="0"/>
              </a:spcAft>
              <a:buClr>
                <a:schemeClr val="lt1"/>
              </a:buClr>
              <a:buSzPts val="4800"/>
              <a:buNone/>
              <a:defRPr sz="4800">
                <a:solidFill>
                  <a:schemeClr val="lt1"/>
                </a:solidFill>
              </a:defRPr>
            </a:lvl2pPr>
            <a:lvl3pPr lvl="2" algn="ctr">
              <a:lnSpc>
                <a:spcPct val="90000"/>
              </a:lnSpc>
              <a:spcBef>
                <a:spcPts val="0"/>
              </a:spcBef>
              <a:spcAft>
                <a:spcPts val="0"/>
              </a:spcAft>
              <a:buClr>
                <a:schemeClr val="lt1"/>
              </a:buClr>
              <a:buSzPts val="4800"/>
              <a:buNone/>
              <a:defRPr sz="4800">
                <a:solidFill>
                  <a:schemeClr val="lt1"/>
                </a:solidFill>
              </a:defRPr>
            </a:lvl3pPr>
            <a:lvl4pPr lvl="3" algn="ctr">
              <a:lnSpc>
                <a:spcPct val="90000"/>
              </a:lnSpc>
              <a:spcBef>
                <a:spcPts val="0"/>
              </a:spcBef>
              <a:spcAft>
                <a:spcPts val="0"/>
              </a:spcAft>
              <a:buClr>
                <a:schemeClr val="lt1"/>
              </a:buClr>
              <a:buSzPts val="4800"/>
              <a:buNone/>
              <a:defRPr sz="4800">
                <a:solidFill>
                  <a:schemeClr val="lt1"/>
                </a:solidFill>
              </a:defRPr>
            </a:lvl4pPr>
            <a:lvl5pPr lvl="4" algn="ctr">
              <a:lnSpc>
                <a:spcPct val="90000"/>
              </a:lnSpc>
              <a:spcBef>
                <a:spcPts val="0"/>
              </a:spcBef>
              <a:spcAft>
                <a:spcPts val="0"/>
              </a:spcAft>
              <a:buClr>
                <a:schemeClr val="lt1"/>
              </a:buClr>
              <a:buSzPts val="4800"/>
              <a:buNone/>
              <a:defRPr sz="4800">
                <a:solidFill>
                  <a:schemeClr val="lt1"/>
                </a:solidFill>
              </a:defRPr>
            </a:lvl5pPr>
            <a:lvl6pPr lvl="5" algn="ctr">
              <a:lnSpc>
                <a:spcPct val="90000"/>
              </a:lnSpc>
              <a:spcBef>
                <a:spcPts val="0"/>
              </a:spcBef>
              <a:spcAft>
                <a:spcPts val="0"/>
              </a:spcAft>
              <a:buClr>
                <a:schemeClr val="lt1"/>
              </a:buClr>
              <a:buSzPts val="4800"/>
              <a:buNone/>
              <a:defRPr sz="4800">
                <a:solidFill>
                  <a:schemeClr val="lt1"/>
                </a:solidFill>
              </a:defRPr>
            </a:lvl6pPr>
            <a:lvl7pPr lvl="6" algn="ctr">
              <a:lnSpc>
                <a:spcPct val="90000"/>
              </a:lnSpc>
              <a:spcBef>
                <a:spcPts val="0"/>
              </a:spcBef>
              <a:spcAft>
                <a:spcPts val="0"/>
              </a:spcAft>
              <a:buClr>
                <a:schemeClr val="lt1"/>
              </a:buClr>
              <a:buSzPts val="4800"/>
              <a:buNone/>
              <a:defRPr sz="4800">
                <a:solidFill>
                  <a:schemeClr val="lt1"/>
                </a:solidFill>
              </a:defRPr>
            </a:lvl7pPr>
            <a:lvl8pPr lvl="7" algn="ctr">
              <a:lnSpc>
                <a:spcPct val="90000"/>
              </a:lnSpc>
              <a:spcBef>
                <a:spcPts val="0"/>
              </a:spcBef>
              <a:spcAft>
                <a:spcPts val="0"/>
              </a:spcAft>
              <a:buClr>
                <a:schemeClr val="lt1"/>
              </a:buClr>
              <a:buSzPts val="4800"/>
              <a:buNone/>
              <a:defRPr sz="4800">
                <a:solidFill>
                  <a:schemeClr val="lt1"/>
                </a:solidFill>
              </a:defRPr>
            </a:lvl8pPr>
            <a:lvl9pPr lvl="8" algn="ctr">
              <a:lnSpc>
                <a:spcPct val="90000"/>
              </a:lnSpc>
              <a:spcBef>
                <a:spcPts val="0"/>
              </a:spcBef>
              <a:spcAft>
                <a:spcPts val="0"/>
              </a:spcAft>
              <a:buClr>
                <a:schemeClr val="lt1"/>
              </a:buClr>
              <a:buSzPts val="4800"/>
              <a:buNone/>
              <a:defRPr sz="4800">
                <a:solidFill>
                  <a:schemeClr val="lt1"/>
                </a:solidFill>
              </a:defRPr>
            </a:lvl9pPr>
          </a:lstStyle>
          <a:p/>
        </p:txBody>
      </p:sp>
      <p:pic>
        <p:nvPicPr>
          <p:cNvPr id="77" name="Google Shape;77;p11"/>
          <p:cNvPicPr preferRelativeResize="0"/>
          <p:nvPr/>
        </p:nvPicPr>
        <p:blipFill rotWithShape="1">
          <a:blip r:embed="rId3">
            <a:alphaModFix/>
          </a:blip>
          <a:srcRect b="0" l="0" r="0" t="0"/>
          <a:stretch/>
        </p:blipFill>
        <p:spPr>
          <a:xfrm>
            <a:off x="228600" y="228600"/>
            <a:ext cx="1498756" cy="568871"/>
          </a:xfrm>
          <a:prstGeom prst="rect">
            <a:avLst/>
          </a:prstGeom>
          <a:noFill/>
          <a:ln>
            <a:noFill/>
          </a:ln>
        </p:spPr>
      </p:pic>
    </p:spTree>
  </p:cSld>
  <p:clrMapOvr>
    <a:masterClrMapping/>
  </p:clrMapOvr>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4">
    <p:spTree>
      <p:nvGrpSpPr>
        <p:cNvPr id="759" name="Shape 759"/>
        <p:cNvGrpSpPr/>
        <p:nvPr/>
      </p:nvGrpSpPr>
      <p:grpSpPr>
        <a:xfrm>
          <a:off x="0" y="0"/>
          <a:ext cx="0" cy="0"/>
          <a:chOff x="0" y="0"/>
          <a:chExt cx="0" cy="0"/>
        </a:xfrm>
      </p:grpSpPr>
      <p:sp>
        <p:nvSpPr>
          <p:cNvPr id="760" name="Google Shape;760;p104"/>
          <p:cNvSpPr/>
          <p:nvPr/>
        </p:nvSpPr>
        <p:spPr>
          <a:xfrm flipH="1">
            <a:off x="0" y="0"/>
            <a:ext cx="9144000" cy="2413500"/>
          </a:xfrm>
          <a:prstGeom prst="rect">
            <a:avLst/>
          </a:pr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cxnSp>
        <p:nvCxnSpPr>
          <p:cNvPr id="761" name="Google Shape;761;p104"/>
          <p:cNvCxnSpPr/>
          <p:nvPr/>
        </p:nvCxnSpPr>
        <p:spPr>
          <a:xfrm rot="10800000">
            <a:off x="3809971" y="1007696"/>
            <a:ext cx="0" cy="987300"/>
          </a:xfrm>
          <a:prstGeom prst="straightConnector1">
            <a:avLst/>
          </a:prstGeom>
          <a:noFill/>
          <a:ln cap="flat" cmpd="sng" w="9525">
            <a:solidFill>
              <a:srgbClr val="FFFFFF"/>
            </a:solidFill>
            <a:prstDash val="solid"/>
            <a:miter lim="800000"/>
            <a:headEnd len="sm" w="sm" type="none"/>
            <a:tailEnd len="sm" w="sm" type="none"/>
          </a:ln>
        </p:spPr>
      </p:cxnSp>
      <p:sp>
        <p:nvSpPr>
          <p:cNvPr id="762" name="Google Shape;762;p104"/>
          <p:cNvSpPr txBox="1"/>
          <p:nvPr>
            <p:ph type="title"/>
          </p:nvPr>
        </p:nvSpPr>
        <p:spPr>
          <a:xfrm>
            <a:off x="496575" y="854650"/>
            <a:ext cx="2884500" cy="1140300"/>
          </a:xfrm>
          <a:prstGeom prst="rect">
            <a:avLst/>
          </a:prstGeom>
          <a:noFill/>
          <a:ln>
            <a:noFill/>
          </a:ln>
        </p:spPr>
        <p:txBody>
          <a:bodyPr anchorCtr="0" anchor="ctr" bIns="91425" lIns="91425" spcFirstLastPara="1" rIns="91425" wrap="square" tIns="91425">
            <a:noAutofit/>
          </a:bodyPr>
          <a:lstStyle>
            <a:lvl1pPr lvl="0" rtl="0">
              <a:lnSpc>
                <a:spcPct val="115000"/>
              </a:lnSpc>
              <a:spcBef>
                <a:spcPts val="0"/>
              </a:spcBef>
              <a:spcAft>
                <a:spcPts val="0"/>
              </a:spcAft>
              <a:buNone/>
              <a:defRPr b="1" sz="2400">
                <a:solidFill>
                  <a:srgbClr val="9578EC"/>
                </a:solidFill>
                <a:latin typeface="Inter"/>
                <a:ea typeface="Inter"/>
                <a:cs typeface="Inter"/>
                <a:sym typeface="Inter"/>
              </a:defRPr>
            </a:lvl1pPr>
            <a:lvl2pPr lvl="1" rtl="0">
              <a:spcBef>
                <a:spcPts val="0"/>
              </a:spcBef>
              <a:spcAft>
                <a:spcPts val="0"/>
              </a:spcAft>
              <a:buNone/>
              <a:defRPr sz="1400">
                <a:solidFill>
                  <a:srgbClr val="9578EC"/>
                </a:solidFill>
                <a:latin typeface="Inter"/>
                <a:ea typeface="Inter"/>
                <a:cs typeface="Inter"/>
                <a:sym typeface="Inter"/>
              </a:defRPr>
            </a:lvl2pPr>
            <a:lvl3pPr lvl="2" rtl="0">
              <a:spcBef>
                <a:spcPts val="0"/>
              </a:spcBef>
              <a:spcAft>
                <a:spcPts val="0"/>
              </a:spcAft>
              <a:buNone/>
              <a:defRPr sz="1400">
                <a:solidFill>
                  <a:srgbClr val="9578EC"/>
                </a:solidFill>
                <a:latin typeface="Inter"/>
                <a:ea typeface="Inter"/>
                <a:cs typeface="Inter"/>
                <a:sym typeface="Inter"/>
              </a:defRPr>
            </a:lvl3pPr>
            <a:lvl4pPr lvl="3" rtl="0">
              <a:spcBef>
                <a:spcPts val="0"/>
              </a:spcBef>
              <a:spcAft>
                <a:spcPts val="0"/>
              </a:spcAft>
              <a:buNone/>
              <a:defRPr sz="1400">
                <a:solidFill>
                  <a:srgbClr val="9578EC"/>
                </a:solidFill>
                <a:latin typeface="Inter"/>
                <a:ea typeface="Inter"/>
                <a:cs typeface="Inter"/>
                <a:sym typeface="Inter"/>
              </a:defRPr>
            </a:lvl4pPr>
            <a:lvl5pPr lvl="4" rtl="0">
              <a:spcBef>
                <a:spcPts val="0"/>
              </a:spcBef>
              <a:spcAft>
                <a:spcPts val="0"/>
              </a:spcAft>
              <a:buNone/>
              <a:defRPr sz="1400">
                <a:solidFill>
                  <a:srgbClr val="9578EC"/>
                </a:solidFill>
                <a:latin typeface="Inter"/>
                <a:ea typeface="Inter"/>
                <a:cs typeface="Inter"/>
                <a:sym typeface="Inter"/>
              </a:defRPr>
            </a:lvl5pPr>
            <a:lvl6pPr lvl="5" rtl="0">
              <a:spcBef>
                <a:spcPts val="0"/>
              </a:spcBef>
              <a:spcAft>
                <a:spcPts val="0"/>
              </a:spcAft>
              <a:buNone/>
              <a:defRPr sz="1400">
                <a:solidFill>
                  <a:srgbClr val="9578EC"/>
                </a:solidFill>
                <a:latin typeface="Inter"/>
                <a:ea typeface="Inter"/>
                <a:cs typeface="Inter"/>
                <a:sym typeface="Inter"/>
              </a:defRPr>
            </a:lvl6pPr>
            <a:lvl7pPr lvl="6" rtl="0">
              <a:spcBef>
                <a:spcPts val="0"/>
              </a:spcBef>
              <a:spcAft>
                <a:spcPts val="0"/>
              </a:spcAft>
              <a:buNone/>
              <a:defRPr sz="1400">
                <a:solidFill>
                  <a:srgbClr val="9578EC"/>
                </a:solidFill>
                <a:latin typeface="Inter"/>
                <a:ea typeface="Inter"/>
                <a:cs typeface="Inter"/>
                <a:sym typeface="Inter"/>
              </a:defRPr>
            </a:lvl7pPr>
            <a:lvl8pPr lvl="7" rtl="0">
              <a:spcBef>
                <a:spcPts val="0"/>
              </a:spcBef>
              <a:spcAft>
                <a:spcPts val="0"/>
              </a:spcAft>
              <a:buNone/>
              <a:defRPr sz="1400">
                <a:solidFill>
                  <a:srgbClr val="9578EC"/>
                </a:solidFill>
                <a:latin typeface="Inter"/>
                <a:ea typeface="Inter"/>
                <a:cs typeface="Inter"/>
                <a:sym typeface="Inter"/>
              </a:defRPr>
            </a:lvl8pPr>
            <a:lvl9pPr lvl="8" rtl="0">
              <a:spcBef>
                <a:spcPts val="0"/>
              </a:spcBef>
              <a:spcAft>
                <a:spcPts val="0"/>
              </a:spcAft>
              <a:buNone/>
              <a:defRPr sz="1400">
                <a:solidFill>
                  <a:srgbClr val="9578EC"/>
                </a:solidFill>
                <a:latin typeface="Inter"/>
                <a:ea typeface="Inter"/>
                <a:cs typeface="Inter"/>
                <a:sym typeface="Inter"/>
              </a:defRPr>
            </a:lvl9pPr>
          </a:lstStyle>
          <a:p/>
        </p:txBody>
      </p:sp>
      <p:sp>
        <p:nvSpPr>
          <p:cNvPr id="763" name="Google Shape;763;p104"/>
          <p:cNvSpPr txBox="1"/>
          <p:nvPr>
            <p:ph idx="1" type="body"/>
          </p:nvPr>
        </p:nvSpPr>
        <p:spPr>
          <a:xfrm>
            <a:off x="4238875" y="854650"/>
            <a:ext cx="4426200" cy="1140300"/>
          </a:xfrm>
          <a:prstGeom prst="rect">
            <a:avLst/>
          </a:prstGeom>
          <a:noFill/>
          <a:ln>
            <a:noFill/>
          </a:ln>
        </p:spPr>
        <p:txBody>
          <a:bodyPr anchorCtr="0" anchor="ctr" bIns="91425" lIns="91425" spcFirstLastPara="1" rIns="91425" wrap="square" tIns="91425">
            <a:noAutofit/>
          </a:bodyPr>
          <a:lstStyle>
            <a:lvl1pPr indent="-330200" lvl="0" marL="457200" rtl="0">
              <a:lnSpc>
                <a:spcPct val="115000"/>
              </a:lnSpc>
              <a:spcBef>
                <a:spcPts val="0"/>
              </a:spcBef>
              <a:spcAft>
                <a:spcPts val="0"/>
              </a:spcAft>
              <a:buClr>
                <a:srgbClr val="F3F3F3"/>
              </a:buClr>
              <a:buSzPts val="1600"/>
              <a:buFont typeface="Inter"/>
              <a:buChar char="●"/>
              <a:defRPr sz="1600">
                <a:solidFill>
                  <a:srgbClr val="F3F3F3"/>
                </a:solidFill>
                <a:latin typeface="Inter"/>
                <a:ea typeface="Inter"/>
                <a:cs typeface="Inter"/>
                <a:sym typeface="Inter"/>
              </a:defRPr>
            </a:lvl1pPr>
            <a:lvl2pPr indent="-317500" lvl="1" marL="914400" rtl="0">
              <a:lnSpc>
                <a:spcPct val="115000"/>
              </a:lnSpc>
              <a:spcBef>
                <a:spcPts val="0"/>
              </a:spcBef>
              <a:spcAft>
                <a:spcPts val="0"/>
              </a:spcAft>
              <a:buClr>
                <a:srgbClr val="F3F3F3"/>
              </a:buClr>
              <a:buSzPts val="1400"/>
              <a:buFont typeface="Inter"/>
              <a:buChar char="○"/>
              <a:defRPr>
                <a:solidFill>
                  <a:srgbClr val="F3F3F3"/>
                </a:solidFill>
                <a:latin typeface="Inter"/>
                <a:ea typeface="Inter"/>
                <a:cs typeface="Inter"/>
                <a:sym typeface="Inter"/>
              </a:defRPr>
            </a:lvl2pPr>
            <a:lvl3pPr indent="-304800" lvl="2" marL="1371600" rtl="0">
              <a:lnSpc>
                <a:spcPct val="115000"/>
              </a:lnSpc>
              <a:spcBef>
                <a:spcPts val="0"/>
              </a:spcBef>
              <a:spcAft>
                <a:spcPts val="0"/>
              </a:spcAft>
              <a:buClr>
                <a:srgbClr val="F3F3F3"/>
              </a:buClr>
              <a:buSzPts val="1200"/>
              <a:buFont typeface="Inter"/>
              <a:buChar char="■"/>
              <a:defRPr sz="1200">
                <a:solidFill>
                  <a:srgbClr val="F3F3F3"/>
                </a:solidFill>
                <a:latin typeface="Inter"/>
                <a:ea typeface="Inter"/>
                <a:cs typeface="Inter"/>
                <a:sym typeface="Inter"/>
              </a:defRPr>
            </a:lvl3pPr>
            <a:lvl4pPr indent="-298450" lvl="3" marL="1828800" rtl="0">
              <a:lnSpc>
                <a:spcPct val="115000"/>
              </a:lnSpc>
              <a:spcBef>
                <a:spcPts val="0"/>
              </a:spcBef>
              <a:spcAft>
                <a:spcPts val="0"/>
              </a:spcAft>
              <a:buClr>
                <a:srgbClr val="F3F3F3"/>
              </a:buClr>
              <a:buSzPts val="1100"/>
              <a:buFont typeface="Inter"/>
              <a:buChar char="●"/>
              <a:defRPr sz="1100">
                <a:solidFill>
                  <a:srgbClr val="F3F3F3"/>
                </a:solidFill>
                <a:latin typeface="Inter"/>
                <a:ea typeface="Inter"/>
                <a:cs typeface="Inter"/>
                <a:sym typeface="Inter"/>
              </a:defRPr>
            </a:lvl4pPr>
            <a:lvl5pPr indent="-298450" lvl="4" marL="2286000" rtl="0">
              <a:lnSpc>
                <a:spcPct val="115000"/>
              </a:lnSpc>
              <a:spcBef>
                <a:spcPts val="0"/>
              </a:spcBef>
              <a:spcAft>
                <a:spcPts val="0"/>
              </a:spcAft>
              <a:buClr>
                <a:srgbClr val="F3F3F3"/>
              </a:buClr>
              <a:buSzPts val="1100"/>
              <a:buFont typeface="Inter"/>
              <a:buChar char="○"/>
              <a:defRPr sz="1100">
                <a:solidFill>
                  <a:srgbClr val="F3F3F3"/>
                </a:solidFill>
                <a:latin typeface="Inter"/>
                <a:ea typeface="Inter"/>
                <a:cs typeface="Inter"/>
                <a:sym typeface="Inter"/>
              </a:defRPr>
            </a:lvl5pPr>
            <a:lvl6pPr indent="-298450" lvl="5" marL="2743200" rtl="0">
              <a:lnSpc>
                <a:spcPct val="115000"/>
              </a:lnSpc>
              <a:spcBef>
                <a:spcPts val="0"/>
              </a:spcBef>
              <a:spcAft>
                <a:spcPts val="0"/>
              </a:spcAft>
              <a:buClr>
                <a:srgbClr val="F3F3F3"/>
              </a:buClr>
              <a:buSzPts val="1100"/>
              <a:buFont typeface="Inter"/>
              <a:buChar char="■"/>
              <a:defRPr sz="1100">
                <a:solidFill>
                  <a:srgbClr val="F3F3F3"/>
                </a:solidFill>
                <a:latin typeface="Inter"/>
                <a:ea typeface="Inter"/>
                <a:cs typeface="Inter"/>
                <a:sym typeface="Inter"/>
              </a:defRPr>
            </a:lvl6pPr>
            <a:lvl7pPr indent="-298450" lvl="6" marL="3200400" rtl="0">
              <a:lnSpc>
                <a:spcPct val="115000"/>
              </a:lnSpc>
              <a:spcBef>
                <a:spcPts val="0"/>
              </a:spcBef>
              <a:spcAft>
                <a:spcPts val="0"/>
              </a:spcAft>
              <a:buClr>
                <a:srgbClr val="F3F3F3"/>
              </a:buClr>
              <a:buSzPts val="1100"/>
              <a:buFont typeface="Inter"/>
              <a:buChar char="●"/>
              <a:defRPr sz="1100">
                <a:solidFill>
                  <a:srgbClr val="F3F3F3"/>
                </a:solidFill>
                <a:latin typeface="Inter"/>
                <a:ea typeface="Inter"/>
                <a:cs typeface="Inter"/>
                <a:sym typeface="Inter"/>
              </a:defRPr>
            </a:lvl7pPr>
            <a:lvl8pPr indent="-298450" lvl="7" marL="3657600" rtl="0">
              <a:lnSpc>
                <a:spcPct val="115000"/>
              </a:lnSpc>
              <a:spcBef>
                <a:spcPts val="0"/>
              </a:spcBef>
              <a:spcAft>
                <a:spcPts val="0"/>
              </a:spcAft>
              <a:buClr>
                <a:srgbClr val="F3F3F3"/>
              </a:buClr>
              <a:buSzPts val="1100"/>
              <a:buFont typeface="Inter"/>
              <a:buChar char="○"/>
              <a:defRPr sz="1100">
                <a:solidFill>
                  <a:srgbClr val="F3F3F3"/>
                </a:solidFill>
                <a:latin typeface="Inter"/>
                <a:ea typeface="Inter"/>
                <a:cs typeface="Inter"/>
                <a:sym typeface="Inter"/>
              </a:defRPr>
            </a:lvl8pPr>
            <a:lvl9pPr indent="-298450" lvl="8" marL="4114800" rtl="0">
              <a:lnSpc>
                <a:spcPct val="115000"/>
              </a:lnSpc>
              <a:spcBef>
                <a:spcPts val="0"/>
              </a:spcBef>
              <a:spcAft>
                <a:spcPts val="0"/>
              </a:spcAft>
              <a:buClr>
                <a:srgbClr val="F3F3F3"/>
              </a:buClr>
              <a:buSzPts val="1100"/>
              <a:buFont typeface="Inter"/>
              <a:buChar char="■"/>
              <a:defRPr sz="1100">
                <a:solidFill>
                  <a:srgbClr val="F3F3F3"/>
                </a:solidFill>
                <a:latin typeface="Inter"/>
                <a:ea typeface="Inter"/>
                <a:cs typeface="Inter"/>
                <a:sym typeface="Inter"/>
              </a:defRPr>
            </a:lvl9pPr>
          </a:lstStyle>
          <a:p/>
        </p:txBody>
      </p:sp>
      <p:sp>
        <p:nvSpPr>
          <p:cNvPr id="764" name="Google Shape;764;p104"/>
          <p:cNvSpPr txBox="1"/>
          <p:nvPr>
            <p:ph idx="2" type="subTitle"/>
          </p:nvPr>
        </p:nvSpPr>
        <p:spPr>
          <a:xfrm>
            <a:off x="912350" y="2867725"/>
            <a:ext cx="5034000" cy="309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2400">
                <a:solidFill>
                  <a:srgbClr val="30353E"/>
                </a:solidFill>
                <a:latin typeface="Inter Light"/>
                <a:ea typeface="Inter Light"/>
                <a:cs typeface="Inter Light"/>
                <a:sym typeface="Inter Light"/>
              </a:defRPr>
            </a:lvl1pPr>
            <a:lvl2pPr lvl="1" rtl="0">
              <a:spcBef>
                <a:spcPts val="0"/>
              </a:spcBef>
              <a:spcAft>
                <a:spcPts val="0"/>
              </a:spcAft>
              <a:buNone/>
              <a:defRPr sz="2400">
                <a:solidFill>
                  <a:srgbClr val="30353E"/>
                </a:solidFill>
                <a:latin typeface="Inter Light"/>
                <a:ea typeface="Inter Light"/>
                <a:cs typeface="Inter Light"/>
                <a:sym typeface="Inter Light"/>
              </a:defRPr>
            </a:lvl2pPr>
            <a:lvl3pPr lvl="2" rtl="0">
              <a:spcBef>
                <a:spcPts val="0"/>
              </a:spcBef>
              <a:spcAft>
                <a:spcPts val="0"/>
              </a:spcAft>
              <a:buNone/>
              <a:defRPr sz="2400">
                <a:solidFill>
                  <a:srgbClr val="30353E"/>
                </a:solidFill>
                <a:latin typeface="Inter Light"/>
                <a:ea typeface="Inter Light"/>
                <a:cs typeface="Inter Light"/>
                <a:sym typeface="Inter Light"/>
              </a:defRPr>
            </a:lvl3pPr>
            <a:lvl4pPr lvl="3" rtl="0">
              <a:spcBef>
                <a:spcPts val="0"/>
              </a:spcBef>
              <a:spcAft>
                <a:spcPts val="0"/>
              </a:spcAft>
              <a:buNone/>
              <a:defRPr sz="2400">
                <a:solidFill>
                  <a:srgbClr val="30353E"/>
                </a:solidFill>
                <a:latin typeface="Inter Light"/>
                <a:ea typeface="Inter Light"/>
                <a:cs typeface="Inter Light"/>
                <a:sym typeface="Inter Light"/>
              </a:defRPr>
            </a:lvl4pPr>
            <a:lvl5pPr lvl="4" rtl="0">
              <a:spcBef>
                <a:spcPts val="0"/>
              </a:spcBef>
              <a:spcAft>
                <a:spcPts val="0"/>
              </a:spcAft>
              <a:buNone/>
              <a:defRPr sz="2400">
                <a:solidFill>
                  <a:srgbClr val="30353E"/>
                </a:solidFill>
                <a:latin typeface="Inter Light"/>
                <a:ea typeface="Inter Light"/>
                <a:cs typeface="Inter Light"/>
                <a:sym typeface="Inter Light"/>
              </a:defRPr>
            </a:lvl5pPr>
            <a:lvl6pPr lvl="5" rtl="0">
              <a:spcBef>
                <a:spcPts val="0"/>
              </a:spcBef>
              <a:spcAft>
                <a:spcPts val="0"/>
              </a:spcAft>
              <a:buNone/>
              <a:defRPr sz="2400">
                <a:solidFill>
                  <a:srgbClr val="30353E"/>
                </a:solidFill>
                <a:latin typeface="Inter Light"/>
                <a:ea typeface="Inter Light"/>
                <a:cs typeface="Inter Light"/>
                <a:sym typeface="Inter Light"/>
              </a:defRPr>
            </a:lvl6pPr>
            <a:lvl7pPr lvl="6" rtl="0">
              <a:spcBef>
                <a:spcPts val="0"/>
              </a:spcBef>
              <a:spcAft>
                <a:spcPts val="0"/>
              </a:spcAft>
              <a:buNone/>
              <a:defRPr sz="2400">
                <a:solidFill>
                  <a:srgbClr val="30353E"/>
                </a:solidFill>
                <a:latin typeface="Inter Light"/>
                <a:ea typeface="Inter Light"/>
                <a:cs typeface="Inter Light"/>
                <a:sym typeface="Inter Light"/>
              </a:defRPr>
            </a:lvl7pPr>
            <a:lvl8pPr lvl="7" rtl="0">
              <a:spcBef>
                <a:spcPts val="0"/>
              </a:spcBef>
              <a:spcAft>
                <a:spcPts val="0"/>
              </a:spcAft>
              <a:buNone/>
              <a:defRPr sz="2400">
                <a:solidFill>
                  <a:srgbClr val="30353E"/>
                </a:solidFill>
                <a:latin typeface="Inter Light"/>
                <a:ea typeface="Inter Light"/>
                <a:cs typeface="Inter Light"/>
                <a:sym typeface="Inter Light"/>
              </a:defRPr>
            </a:lvl8pPr>
            <a:lvl9pPr lvl="8" rtl="0">
              <a:spcBef>
                <a:spcPts val="0"/>
              </a:spcBef>
              <a:spcAft>
                <a:spcPts val="0"/>
              </a:spcAft>
              <a:buNone/>
              <a:defRPr sz="2400">
                <a:solidFill>
                  <a:srgbClr val="30353E"/>
                </a:solidFill>
                <a:latin typeface="Inter Light"/>
                <a:ea typeface="Inter Light"/>
                <a:cs typeface="Inter Light"/>
                <a:sym typeface="Inter Light"/>
              </a:defRPr>
            </a:lvl9pPr>
          </a:lstStyle>
          <a:p/>
        </p:txBody>
      </p:sp>
      <p:sp>
        <p:nvSpPr>
          <p:cNvPr id="765" name="Google Shape;765;p104"/>
          <p:cNvSpPr txBox="1"/>
          <p:nvPr>
            <p:ph idx="3" type="subTitle"/>
          </p:nvPr>
        </p:nvSpPr>
        <p:spPr>
          <a:xfrm>
            <a:off x="912350" y="3603469"/>
            <a:ext cx="5034000" cy="309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2400">
                <a:solidFill>
                  <a:srgbClr val="30353E"/>
                </a:solidFill>
                <a:latin typeface="Inter Light"/>
                <a:ea typeface="Inter Light"/>
                <a:cs typeface="Inter Light"/>
                <a:sym typeface="Inter Light"/>
              </a:defRPr>
            </a:lvl1pPr>
            <a:lvl2pPr lvl="1" rtl="0">
              <a:spcBef>
                <a:spcPts val="0"/>
              </a:spcBef>
              <a:spcAft>
                <a:spcPts val="0"/>
              </a:spcAft>
              <a:buNone/>
              <a:defRPr sz="2400">
                <a:solidFill>
                  <a:srgbClr val="30353E"/>
                </a:solidFill>
                <a:latin typeface="Inter Light"/>
                <a:ea typeface="Inter Light"/>
                <a:cs typeface="Inter Light"/>
                <a:sym typeface="Inter Light"/>
              </a:defRPr>
            </a:lvl2pPr>
            <a:lvl3pPr lvl="2" rtl="0">
              <a:spcBef>
                <a:spcPts val="0"/>
              </a:spcBef>
              <a:spcAft>
                <a:spcPts val="0"/>
              </a:spcAft>
              <a:buNone/>
              <a:defRPr sz="2400">
                <a:solidFill>
                  <a:srgbClr val="30353E"/>
                </a:solidFill>
                <a:latin typeface="Inter Light"/>
                <a:ea typeface="Inter Light"/>
                <a:cs typeface="Inter Light"/>
                <a:sym typeface="Inter Light"/>
              </a:defRPr>
            </a:lvl3pPr>
            <a:lvl4pPr lvl="3" rtl="0">
              <a:spcBef>
                <a:spcPts val="0"/>
              </a:spcBef>
              <a:spcAft>
                <a:spcPts val="0"/>
              </a:spcAft>
              <a:buNone/>
              <a:defRPr sz="2400">
                <a:solidFill>
                  <a:srgbClr val="30353E"/>
                </a:solidFill>
                <a:latin typeface="Inter Light"/>
                <a:ea typeface="Inter Light"/>
                <a:cs typeface="Inter Light"/>
                <a:sym typeface="Inter Light"/>
              </a:defRPr>
            </a:lvl4pPr>
            <a:lvl5pPr lvl="4" rtl="0">
              <a:spcBef>
                <a:spcPts val="0"/>
              </a:spcBef>
              <a:spcAft>
                <a:spcPts val="0"/>
              </a:spcAft>
              <a:buNone/>
              <a:defRPr sz="2400">
                <a:solidFill>
                  <a:srgbClr val="30353E"/>
                </a:solidFill>
                <a:latin typeface="Inter Light"/>
                <a:ea typeface="Inter Light"/>
                <a:cs typeface="Inter Light"/>
                <a:sym typeface="Inter Light"/>
              </a:defRPr>
            </a:lvl5pPr>
            <a:lvl6pPr lvl="5" rtl="0">
              <a:spcBef>
                <a:spcPts val="0"/>
              </a:spcBef>
              <a:spcAft>
                <a:spcPts val="0"/>
              </a:spcAft>
              <a:buNone/>
              <a:defRPr sz="2400">
                <a:solidFill>
                  <a:srgbClr val="30353E"/>
                </a:solidFill>
                <a:latin typeface="Inter Light"/>
                <a:ea typeface="Inter Light"/>
                <a:cs typeface="Inter Light"/>
                <a:sym typeface="Inter Light"/>
              </a:defRPr>
            </a:lvl6pPr>
            <a:lvl7pPr lvl="6" rtl="0">
              <a:spcBef>
                <a:spcPts val="0"/>
              </a:spcBef>
              <a:spcAft>
                <a:spcPts val="0"/>
              </a:spcAft>
              <a:buNone/>
              <a:defRPr sz="2400">
                <a:solidFill>
                  <a:srgbClr val="30353E"/>
                </a:solidFill>
                <a:latin typeface="Inter Light"/>
                <a:ea typeface="Inter Light"/>
                <a:cs typeface="Inter Light"/>
                <a:sym typeface="Inter Light"/>
              </a:defRPr>
            </a:lvl7pPr>
            <a:lvl8pPr lvl="7" rtl="0">
              <a:spcBef>
                <a:spcPts val="0"/>
              </a:spcBef>
              <a:spcAft>
                <a:spcPts val="0"/>
              </a:spcAft>
              <a:buNone/>
              <a:defRPr sz="2400">
                <a:solidFill>
                  <a:srgbClr val="30353E"/>
                </a:solidFill>
                <a:latin typeface="Inter Light"/>
                <a:ea typeface="Inter Light"/>
                <a:cs typeface="Inter Light"/>
                <a:sym typeface="Inter Light"/>
              </a:defRPr>
            </a:lvl8pPr>
            <a:lvl9pPr lvl="8" rtl="0">
              <a:spcBef>
                <a:spcPts val="0"/>
              </a:spcBef>
              <a:spcAft>
                <a:spcPts val="0"/>
              </a:spcAft>
              <a:buNone/>
              <a:defRPr sz="2400">
                <a:solidFill>
                  <a:srgbClr val="30353E"/>
                </a:solidFill>
                <a:latin typeface="Inter Light"/>
                <a:ea typeface="Inter Light"/>
                <a:cs typeface="Inter Light"/>
                <a:sym typeface="Inter Light"/>
              </a:defRPr>
            </a:lvl9pPr>
          </a:lstStyle>
          <a:p/>
        </p:txBody>
      </p:sp>
      <p:sp>
        <p:nvSpPr>
          <p:cNvPr id="766" name="Google Shape;766;p104"/>
          <p:cNvSpPr txBox="1"/>
          <p:nvPr>
            <p:ph idx="4" type="subTitle"/>
          </p:nvPr>
        </p:nvSpPr>
        <p:spPr>
          <a:xfrm>
            <a:off x="912350" y="4339225"/>
            <a:ext cx="5034000" cy="309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2400">
                <a:solidFill>
                  <a:srgbClr val="30353E"/>
                </a:solidFill>
                <a:latin typeface="Inter Light"/>
                <a:ea typeface="Inter Light"/>
                <a:cs typeface="Inter Light"/>
                <a:sym typeface="Inter Light"/>
              </a:defRPr>
            </a:lvl1pPr>
            <a:lvl2pPr lvl="1" rtl="0">
              <a:spcBef>
                <a:spcPts val="0"/>
              </a:spcBef>
              <a:spcAft>
                <a:spcPts val="0"/>
              </a:spcAft>
              <a:buNone/>
              <a:defRPr sz="2400">
                <a:solidFill>
                  <a:srgbClr val="30353E"/>
                </a:solidFill>
                <a:latin typeface="Inter Light"/>
                <a:ea typeface="Inter Light"/>
                <a:cs typeface="Inter Light"/>
                <a:sym typeface="Inter Light"/>
              </a:defRPr>
            </a:lvl2pPr>
            <a:lvl3pPr lvl="2" rtl="0">
              <a:spcBef>
                <a:spcPts val="0"/>
              </a:spcBef>
              <a:spcAft>
                <a:spcPts val="0"/>
              </a:spcAft>
              <a:buNone/>
              <a:defRPr sz="2400">
                <a:solidFill>
                  <a:srgbClr val="30353E"/>
                </a:solidFill>
                <a:latin typeface="Inter Light"/>
                <a:ea typeface="Inter Light"/>
                <a:cs typeface="Inter Light"/>
                <a:sym typeface="Inter Light"/>
              </a:defRPr>
            </a:lvl3pPr>
            <a:lvl4pPr lvl="3" rtl="0">
              <a:spcBef>
                <a:spcPts val="0"/>
              </a:spcBef>
              <a:spcAft>
                <a:spcPts val="0"/>
              </a:spcAft>
              <a:buNone/>
              <a:defRPr sz="2400">
                <a:solidFill>
                  <a:srgbClr val="30353E"/>
                </a:solidFill>
                <a:latin typeface="Inter Light"/>
                <a:ea typeface="Inter Light"/>
                <a:cs typeface="Inter Light"/>
                <a:sym typeface="Inter Light"/>
              </a:defRPr>
            </a:lvl4pPr>
            <a:lvl5pPr lvl="4" rtl="0">
              <a:spcBef>
                <a:spcPts val="0"/>
              </a:spcBef>
              <a:spcAft>
                <a:spcPts val="0"/>
              </a:spcAft>
              <a:buNone/>
              <a:defRPr sz="2400">
                <a:solidFill>
                  <a:srgbClr val="30353E"/>
                </a:solidFill>
                <a:latin typeface="Inter Light"/>
                <a:ea typeface="Inter Light"/>
                <a:cs typeface="Inter Light"/>
                <a:sym typeface="Inter Light"/>
              </a:defRPr>
            </a:lvl5pPr>
            <a:lvl6pPr lvl="5" rtl="0">
              <a:spcBef>
                <a:spcPts val="0"/>
              </a:spcBef>
              <a:spcAft>
                <a:spcPts val="0"/>
              </a:spcAft>
              <a:buNone/>
              <a:defRPr sz="2400">
                <a:solidFill>
                  <a:srgbClr val="30353E"/>
                </a:solidFill>
                <a:latin typeface="Inter Light"/>
                <a:ea typeface="Inter Light"/>
                <a:cs typeface="Inter Light"/>
                <a:sym typeface="Inter Light"/>
              </a:defRPr>
            </a:lvl6pPr>
            <a:lvl7pPr lvl="6" rtl="0">
              <a:spcBef>
                <a:spcPts val="0"/>
              </a:spcBef>
              <a:spcAft>
                <a:spcPts val="0"/>
              </a:spcAft>
              <a:buNone/>
              <a:defRPr sz="2400">
                <a:solidFill>
                  <a:srgbClr val="30353E"/>
                </a:solidFill>
                <a:latin typeface="Inter Light"/>
                <a:ea typeface="Inter Light"/>
                <a:cs typeface="Inter Light"/>
                <a:sym typeface="Inter Light"/>
              </a:defRPr>
            </a:lvl7pPr>
            <a:lvl8pPr lvl="7" rtl="0">
              <a:spcBef>
                <a:spcPts val="0"/>
              </a:spcBef>
              <a:spcAft>
                <a:spcPts val="0"/>
              </a:spcAft>
              <a:buNone/>
              <a:defRPr sz="2400">
                <a:solidFill>
                  <a:srgbClr val="30353E"/>
                </a:solidFill>
                <a:latin typeface="Inter Light"/>
                <a:ea typeface="Inter Light"/>
                <a:cs typeface="Inter Light"/>
                <a:sym typeface="Inter Light"/>
              </a:defRPr>
            </a:lvl8pPr>
            <a:lvl9pPr lvl="8" rtl="0">
              <a:spcBef>
                <a:spcPts val="0"/>
              </a:spcBef>
              <a:spcAft>
                <a:spcPts val="0"/>
              </a:spcAft>
              <a:buNone/>
              <a:defRPr sz="2400">
                <a:solidFill>
                  <a:srgbClr val="30353E"/>
                </a:solidFill>
                <a:latin typeface="Inter Light"/>
                <a:ea typeface="Inter Light"/>
                <a:cs typeface="Inter Light"/>
                <a:sym typeface="Inter Light"/>
              </a:defRPr>
            </a:lvl9pPr>
          </a:lstStyle>
          <a:p/>
        </p:txBody>
      </p:sp>
      <p:grpSp>
        <p:nvGrpSpPr>
          <p:cNvPr id="767" name="Google Shape;767;p104"/>
          <p:cNvGrpSpPr/>
          <p:nvPr/>
        </p:nvGrpSpPr>
        <p:grpSpPr>
          <a:xfrm>
            <a:off x="603139" y="500888"/>
            <a:ext cx="309205" cy="298170"/>
            <a:chOff x="2427435" y="667186"/>
            <a:chExt cx="1091824" cy="1052117"/>
          </a:xfrm>
        </p:grpSpPr>
        <p:sp>
          <p:nvSpPr>
            <p:cNvPr id="768" name="Google Shape;768;p104"/>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104"/>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104"/>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104"/>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livery Notes">
  <p:cSld name="CUSTOM_1_1_2">
    <p:spTree>
      <p:nvGrpSpPr>
        <p:cNvPr id="772" name="Shape 772"/>
        <p:cNvGrpSpPr/>
        <p:nvPr/>
      </p:nvGrpSpPr>
      <p:grpSpPr>
        <a:xfrm>
          <a:off x="0" y="0"/>
          <a:ext cx="0" cy="0"/>
          <a:chOff x="0" y="0"/>
          <a:chExt cx="0" cy="0"/>
        </a:xfrm>
      </p:grpSpPr>
      <p:sp>
        <p:nvSpPr>
          <p:cNvPr id="773" name="Google Shape;773;p105"/>
          <p:cNvSpPr/>
          <p:nvPr/>
        </p:nvSpPr>
        <p:spPr>
          <a:xfrm>
            <a:off x="0" y="-4710"/>
            <a:ext cx="9144000" cy="645300"/>
          </a:xfrm>
          <a:prstGeom prst="rect">
            <a:avLst/>
          </a:prstGeom>
          <a:gradFill>
            <a:gsLst>
              <a:gs pos="0">
                <a:srgbClr val="F48208"/>
              </a:gs>
              <a:gs pos="100000">
                <a:srgbClr val="703E08"/>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74" name="Google Shape;774;p105"/>
          <p:cNvSpPr txBox="1"/>
          <p:nvPr>
            <p:ph idx="1" type="body"/>
          </p:nvPr>
        </p:nvSpPr>
        <p:spPr>
          <a:xfrm>
            <a:off x="304800" y="976575"/>
            <a:ext cx="8370900" cy="38460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30353E"/>
              </a:buClr>
              <a:buSzPts val="1600"/>
              <a:buFont typeface="Source Sans Pro"/>
              <a:buChar char="●"/>
              <a:defRPr sz="1600">
                <a:solidFill>
                  <a:srgbClr val="30353E"/>
                </a:solidFill>
                <a:latin typeface="Source Sans Pro"/>
                <a:ea typeface="Source Sans Pro"/>
                <a:cs typeface="Source Sans Pro"/>
                <a:sym typeface="Source Sans Pro"/>
              </a:defRPr>
            </a:lvl1pPr>
            <a:lvl2pPr indent="-317500" lvl="1" marL="914400" rtl="0">
              <a:lnSpc>
                <a:spcPct val="115000"/>
              </a:lnSpc>
              <a:spcBef>
                <a:spcPts val="0"/>
              </a:spcBef>
              <a:spcAft>
                <a:spcPts val="0"/>
              </a:spcAft>
              <a:buClr>
                <a:srgbClr val="30353E"/>
              </a:buClr>
              <a:buSzPts val="1400"/>
              <a:buFont typeface="Source Sans Pro"/>
              <a:buChar char="○"/>
              <a:defRPr sz="1400">
                <a:solidFill>
                  <a:srgbClr val="30353E"/>
                </a:solidFill>
                <a:latin typeface="Source Sans Pro"/>
                <a:ea typeface="Source Sans Pro"/>
                <a:cs typeface="Source Sans Pro"/>
                <a:sym typeface="Source Sans Pro"/>
              </a:defRPr>
            </a:lvl2pPr>
            <a:lvl3pPr indent="-304800" lvl="2" marL="1371600" rtl="0">
              <a:lnSpc>
                <a:spcPct val="115000"/>
              </a:lnSpc>
              <a:spcBef>
                <a:spcPts val="0"/>
              </a:spcBef>
              <a:spcAft>
                <a:spcPts val="0"/>
              </a:spcAft>
              <a:buClr>
                <a:srgbClr val="30353E"/>
              </a:buClr>
              <a:buSzPts val="1200"/>
              <a:buFont typeface="Source Sans Pro"/>
              <a:buChar char="■"/>
              <a:defRPr sz="1200">
                <a:solidFill>
                  <a:srgbClr val="30353E"/>
                </a:solidFill>
                <a:latin typeface="Source Sans Pro"/>
                <a:ea typeface="Source Sans Pro"/>
                <a:cs typeface="Source Sans Pro"/>
                <a:sym typeface="Source Sans Pro"/>
              </a:defRPr>
            </a:lvl3pPr>
            <a:lvl4pPr indent="-292100" lvl="3" marL="1828800" rtl="0">
              <a:lnSpc>
                <a:spcPct val="115000"/>
              </a:lnSpc>
              <a:spcBef>
                <a:spcPts val="0"/>
              </a:spcBef>
              <a:spcAft>
                <a:spcPts val="0"/>
              </a:spcAft>
              <a:buClr>
                <a:srgbClr val="30353E"/>
              </a:buClr>
              <a:buSzPts val="1000"/>
              <a:buFont typeface="Source Sans Pro"/>
              <a:buChar char="●"/>
              <a:defRPr sz="1000">
                <a:solidFill>
                  <a:srgbClr val="30353E"/>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9pPr>
          </a:lstStyle>
          <a:p/>
        </p:txBody>
      </p:sp>
      <p:sp>
        <p:nvSpPr>
          <p:cNvPr id="775" name="Google Shape;775;p105"/>
          <p:cNvSpPr txBox="1"/>
          <p:nvPr/>
        </p:nvSpPr>
        <p:spPr>
          <a:xfrm>
            <a:off x="7289975" y="27261"/>
            <a:ext cx="1766100" cy="269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800">
                <a:solidFill>
                  <a:srgbClr val="FFFFFF"/>
                </a:solidFill>
                <a:latin typeface="Lato"/>
                <a:ea typeface="Lato"/>
                <a:cs typeface="Lato"/>
                <a:sym typeface="Lato"/>
              </a:rPr>
              <a:t>Delivery Notes</a:t>
            </a:r>
            <a:endParaRPr sz="1800">
              <a:solidFill>
                <a:srgbClr val="FFFFFF"/>
              </a:solidFill>
              <a:latin typeface="Lato"/>
              <a:ea typeface="Lato"/>
              <a:cs typeface="Lato"/>
              <a:sym typeface="Lato"/>
            </a:endParaRPr>
          </a:p>
        </p:txBody>
      </p:sp>
      <p:sp>
        <p:nvSpPr>
          <p:cNvPr id="776" name="Google Shape;776;p105"/>
          <p:cNvSpPr txBox="1"/>
          <p:nvPr>
            <p:ph type="title"/>
          </p:nvPr>
        </p:nvSpPr>
        <p:spPr>
          <a:xfrm>
            <a:off x="304800" y="168850"/>
            <a:ext cx="6985200" cy="29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800">
                <a:solidFill>
                  <a:srgbClr val="FFFFFF"/>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grpSp>
        <p:nvGrpSpPr>
          <p:cNvPr id="777" name="Google Shape;777;p105"/>
          <p:cNvGrpSpPr/>
          <p:nvPr/>
        </p:nvGrpSpPr>
        <p:grpSpPr>
          <a:xfrm>
            <a:off x="8070739" y="500888"/>
            <a:ext cx="309205" cy="298170"/>
            <a:chOff x="2427435" y="667186"/>
            <a:chExt cx="1091824" cy="1052117"/>
          </a:xfrm>
        </p:grpSpPr>
        <p:sp>
          <p:nvSpPr>
            <p:cNvPr id="778" name="Google Shape;778;p105"/>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105"/>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105"/>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105"/>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p:cSld name="BLANK_1_1">
    <p:spTree>
      <p:nvGrpSpPr>
        <p:cNvPr id="782" name="Shape 782"/>
        <p:cNvGrpSpPr/>
        <p:nvPr/>
      </p:nvGrpSpPr>
      <p:grpSpPr>
        <a:xfrm>
          <a:off x="0" y="0"/>
          <a:ext cx="0" cy="0"/>
          <a:chOff x="0" y="0"/>
          <a:chExt cx="0" cy="0"/>
        </a:xfrm>
      </p:grpSpPr>
      <p:sp>
        <p:nvSpPr>
          <p:cNvPr id="783" name="Google Shape;783;p106"/>
          <p:cNvSpPr/>
          <p:nvPr/>
        </p:nvSpPr>
        <p:spPr>
          <a:xfrm flipH="1">
            <a:off x="50" y="-50"/>
            <a:ext cx="9144000" cy="514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84" name="Google Shape;784;p106"/>
          <p:cNvSpPr txBox="1"/>
          <p:nvPr>
            <p:ph type="title"/>
          </p:nvPr>
        </p:nvSpPr>
        <p:spPr>
          <a:xfrm>
            <a:off x="4018925" y="2116613"/>
            <a:ext cx="4476000" cy="610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None/>
              <a:defRPr sz="2400">
                <a:solidFill>
                  <a:schemeClr val="accent1"/>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cxnSp>
        <p:nvCxnSpPr>
          <p:cNvPr id="785" name="Google Shape;785;p106"/>
          <p:cNvCxnSpPr/>
          <p:nvPr/>
        </p:nvCxnSpPr>
        <p:spPr>
          <a:xfrm>
            <a:off x="3816300" y="2059500"/>
            <a:ext cx="0" cy="719700"/>
          </a:xfrm>
          <a:prstGeom prst="straightConnector1">
            <a:avLst/>
          </a:prstGeom>
          <a:noFill/>
          <a:ln cap="flat" cmpd="sng" w="9525">
            <a:solidFill>
              <a:srgbClr val="8E7CC3"/>
            </a:solidFill>
            <a:prstDash val="solid"/>
            <a:miter lim="800000"/>
            <a:headEnd len="sm" w="sm" type="none"/>
            <a:tailEnd len="sm" w="sm" type="none"/>
          </a:ln>
        </p:spPr>
      </p:cxnSp>
      <p:sp>
        <p:nvSpPr>
          <p:cNvPr id="786" name="Google Shape;786;p106"/>
          <p:cNvSpPr/>
          <p:nvPr/>
        </p:nvSpPr>
        <p:spPr>
          <a:xfrm>
            <a:off x="0" y="4780493"/>
            <a:ext cx="9144000" cy="363000"/>
          </a:xfrm>
          <a:prstGeom prst="rect">
            <a:avLst/>
          </a:prstGeom>
          <a:solidFill>
            <a:srgbClr val="FBFBF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787" name="Google Shape;787;p106"/>
          <p:cNvPicPr preferRelativeResize="0"/>
          <p:nvPr/>
        </p:nvPicPr>
        <p:blipFill>
          <a:blip r:embed="rId2">
            <a:alphaModFix/>
          </a:blip>
          <a:stretch>
            <a:fillRect/>
          </a:stretch>
        </p:blipFill>
        <p:spPr>
          <a:xfrm>
            <a:off x="649086" y="1844700"/>
            <a:ext cx="3017324" cy="1149324"/>
          </a:xfrm>
          <a:prstGeom prst="rect">
            <a:avLst/>
          </a:prstGeom>
          <a:noFill/>
          <a:ln>
            <a:noFill/>
          </a:ln>
        </p:spPr>
      </p:pic>
    </p:spTree>
  </p:cSld>
  <p:clrMapOvr>
    <a:masterClrMapping/>
  </p:clrMapOvr>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 Blank 1">
  <p:cSld name="CUSTOM_1_1_1_3">
    <p:spTree>
      <p:nvGrpSpPr>
        <p:cNvPr id="788" name="Shape 788"/>
        <p:cNvGrpSpPr/>
        <p:nvPr/>
      </p:nvGrpSpPr>
      <p:grpSpPr>
        <a:xfrm>
          <a:off x="0" y="0"/>
          <a:ext cx="0" cy="0"/>
          <a:chOff x="0" y="0"/>
          <a:chExt cx="0" cy="0"/>
        </a:xfrm>
      </p:grpSpPr>
      <p:sp>
        <p:nvSpPr>
          <p:cNvPr id="789" name="Google Shape;789;p107"/>
          <p:cNvSpPr/>
          <p:nvPr/>
        </p:nvSpPr>
        <p:spPr>
          <a:xfrm>
            <a:off x="0" y="-4710"/>
            <a:ext cx="9144000" cy="645300"/>
          </a:xfrm>
          <a:prstGeom prst="rect">
            <a:avLst/>
          </a:prstGeom>
          <a:gradFill>
            <a:gsLst>
              <a:gs pos="0">
                <a:srgbClr val="1E173D"/>
              </a:gs>
              <a:gs pos="96000">
                <a:srgbClr val="664BB2"/>
              </a:gs>
              <a:gs pos="100000">
                <a:srgbClr val="664BB2"/>
              </a:gs>
            </a:gsLst>
            <a:lin ang="10800025"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sset 15@150x.png" id="790" name="Google Shape;790;p107"/>
          <p:cNvPicPr preferRelativeResize="0"/>
          <p:nvPr/>
        </p:nvPicPr>
        <p:blipFill>
          <a:blip r:embed="rId2">
            <a:alphaModFix/>
          </a:blip>
          <a:stretch>
            <a:fillRect/>
          </a:stretch>
        </p:blipFill>
        <p:spPr>
          <a:xfrm>
            <a:off x="8083491" y="478221"/>
            <a:ext cx="292071" cy="269000"/>
          </a:xfrm>
          <a:prstGeom prst="rect">
            <a:avLst/>
          </a:prstGeom>
          <a:noFill/>
          <a:ln>
            <a:noFill/>
          </a:ln>
        </p:spPr>
      </p:pic>
      <p:sp>
        <p:nvSpPr>
          <p:cNvPr id="791" name="Google Shape;791;p107"/>
          <p:cNvSpPr txBox="1"/>
          <p:nvPr>
            <p:ph type="title"/>
          </p:nvPr>
        </p:nvSpPr>
        <p:spPr>
          <a:xfrm>
            <a:off x="304800" y="168850"/>
            <a:ext cx="7607700" cy="29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800">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1">
  <p:cSld name="CUSTOM_4_1_1">
    <p:spTree>
      <p:nvGrpSpPr>
        <p:cNvPr id="792" name="Shape 792"/>
        <p:cNvGrpSpPr/>
        <p:nvPr/>
      </p:nvGrpSpPr>
      <p:grpSpPr>
        <a:xfrm>
          <a:off x="0" y="0"/>
          <a:ext cx="0" cy="0"/>
          <a:chOff x="0" y="0"/>
          <a:chExt cx="0" cy="0"/>
        </a:xfrm>
      </p:grpSpPr>
      <p:sp>
        <p:nvSpPr>
          <p:cNvPr id="793" name="Google Shape;793;p108"/>
          <p:cNvSpPr/>
          <p:nvPr/>
        </p:nvSpPr>
        <p:spPr>
          <a:xfrm flipH="1">
            <a:off x="0" y="0"/>
            <a:ext cx="9144000" cy="241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pic>
        <p:nvPicPr>
          <p:cNvPr descr="Asset 15@150x.png" id="794" name="Google Shape;794;p108"/>
          <p:cNvPicPr preferRelativeResize="0"/>
          <p:nvPr/>
        </p:nvPicPr>
        <p:blipFill>
          <a:blip r:embed="rId2">
            <a:alphaModFix/>
          </a:blip>
          <a:stretch>
            <a:fillRect/>
          </a:stretch>
        </p:blipFill>
        <p:spPr>
          <a:xfrm>
            <a:off x="609611" y="429215"/>
            <a:ext cx="389200" cy="358463"/>
          </a:xfrm>
          <a:prstGeom prst="rect">
            <a:avLst/>
          </a:prstGeom>
          <a:noFill/>
          <a:ln>
            <a:noFill/>
          </a:ln>
        </p:spPr>
      </p:pic>
      <p:sp>
        <p:nvSpPr>
          <p:cNvPr id="795" name="Google Shape;795;p108"/>
          <p:cNvSpPr txBox="1"/>
          <p:nvPr>
            <p:ph type="title"/>
          </p:nvPr>
        </p:nvSpPr>
        <p:spPr>
          <a:xfrm>
            <a:off x="496575" y="854650"/>
            <a:ext cx="8394600" cy="850800"/>
          </a:xfrm>
          <a:prstGeom prst="rect">
            <a:avLst/>
          </a:prstGeom>
          <a:noFill/>
          <a:ln>
            <a:noFill/>
          </a:ln>
        </p:spPr>
        <p:txBody>
          <a:bodyPr anchorCtr="0" anchor="ctr" bIns="91425" lIns="91425" spcFirstLastPara="1" rIns="91425" wrap="square" tIns="91425">
            <a:noAutofit/>
          </a:bodyPr>
          <a:lstStyle>
            <a:lvl1pPr lvl="0" rtl="0">
              <a:lnSpc>
                <a:spcPct val="115000"/>
              </a:lnSpc>
              <a:spcBef>
                <a:spcPts val="0"/>
              </a:spcBef>
              <a:spcAft>
                <a:spcPts val="0"/>
              </a:spcAft>
              <a:buNone/>
              <a:defRPr b="1" sz="2400">
                <a:solidFill>
                  <a:srgbClr val="FCA120"/>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96" name="Google Shape;796;p108"/>
          <p:cNvSpPr txBox="1"/>
          <p:nvPr>
            <p:ph idx="1" type="body"/>
          </p:nvPr>
        </p:nvSpPr>
        <p:spPr>
          <a:xfrm>
            <a:off x="609600" y="1861175"/>
            <a:ext cx="5819100" cy="11403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F3F3F3"/>
              </a:buClr>
              <a:buSzPts val="1400"/>
              <a:buFont typeface="Source Sans Pro"/>
              <a:buChar char="●"/>
              <a:defRPr>
                <a:solidFill>
                  <a:srgbClr val="F3F3F3"/>
                </a:solidFill>
                <a:latin typeface="Source Sans Pro"/>
                <a:ea typeface="Source Sans Pro"/>
                <a:cs typeface="Source Sans Pro"/>
                <a:sym typeface="Source Sans Pro"/>
              </a:defRPr>
            </a:lvl1pPr>
            <a:lvl2pPr indent="-304800" lvl="1" marL="914400" rtl="0">
              <a:lnSpc>
                <a:spcPct val="115000"/>
              </a:lnSpc>
              <a:spcBef>
                <a:spcPts val="0"/>
              </a:spcBef>
              <a:spcAft>
                <a:spcPts val="0"/>
              </a:spcAft>
              <a:buClr>
                <a:srgbClr val="F3F3F3"/>
              </a:buClr>
              <a:buSzPts val="1200"/>
              <a:buFont typeface="Source Sans Pro"/>
              <a:buChar char="○"/>
              <a:defRPr sz="1200">
                <a:solidFill>
                  <a:srgbClr val="F3F3F3"/>
                </a:solidFill>
                <a:latin typeface="Source Sans Pro"/>
                <a:ea typeface="Source Sans Pro"/>
                <a:cs typeface="Source Sans Pro"/>
                <a:sym typeface="Source Sans Pro"/>
              </a:defRPr>
            </a:lvl2pPr>
            <a:lvl3pPr indent="-292100" lvl="2" marL="1371600" rtl="0">
              <a:lnSpc>
                <a:spcPct val="115000"/>
              </a:lnSpc>
              <a:spcBef>
                <a:spcPts val="0"/>
              </a:spcBef>
              <a:spcAft>
                <a:spcPts val="0"/>
              </a:spcAft>
              <a:buClr>
                <a:srgbClr val="F3F3F3"/>
              </a:buClr>
              <a:buSzPts val="1000"/>
              <a:buFont typeface="Source Sans Pro"/>
              <a:buChar char="■"/>
              <a:defRPr sz="1000">
                <a:solidFill>
                  <a:srgbClr val="F3F3F3"/>
                </a:solidFill>
                <a:latin typeface="Source Sans Pro"/>
                <a:ea typeface="Source Sans Pro"/>
                <a:cs typeface="Source Sans Pro"/>
                <a:sym typeface="Source Sans Pro"/>
              </a:defRPr>
            </a:lvl3pPr>
            <a:lvl4pPr indent="-285750" lvl="3" marL="1828800" rtl="0">
              <a:lnSpc>
                <a:spcPct val="115000"/>
              </a:lnSpc>
              <a:spcBef>
                <a:spcPts val="0"/>
              </a:spcBef>
              <a:spcAft>
                <a:spcPts val="0"/>
              </a:spcAft>
              <a:buClr>
                <a:srgbClr val="F3F3F3"/>
              </a:buClr>
              <a:buSzPts val="900"/>
              <a:buFont typeface="Source Sans Pro"/>
              <a:buChar char="●"/>
              <a:defRPr sz="900">
                <a:solidFill>
                  <a:srgbClr val="F3F3F3"/>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F3F3F3"/>
              </a:buClr>
              <a:buSzPts val="900"/>
              <a:buFont typeface="Source Sans Pro"/>
              <a:buChar char="○"/>
              <a:defRPr sz="900">
                <a:solidFill>
                  <a:srgbClr val="F3F3F3"/>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F3F3F3"/>
              </a:buClr>
              <a:buSzPts val="900"/>
              <a:buFont typeface="Source Sans Pro"/>
              <a:buChar char="■"/>
              <a:defRPr sz="900">
                <a:solidFill>
                  <a:srgbClr val="F3F3F3"/>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F3F3F3"/>
              </a:buClr>
              <a:buSzPts val="900"/>
              <a:buFont typeface="Source Sans Pro"/>
              <a:buChar char="●"/>
              <a:defRPr sz="900">
                <a:solidFill>
                  <a:srgbClr val="F3F3F3"/>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F3F3F3"/>
              </a:buClr>
              <a:buSzPts val="900"/>
              <a:buFont typeface="Source Sans Pro"/>
              <a:buChar char="○"/>
              <a:defRPr sz="900">
                <a:solidFill>
                  <a:srgbClr val="F3F3F3"/>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F3F3F3"/>
              </a:buClr>
              <a:buSzPts val="900"/>
              <a:buFont typeface="Source Sans Pro"/>
              <a:buChar char="■"/>
              <a:defRPr sz="900">
                <a:solidFill>
                  <a:srgbClr val="F3F3F3"/>
                </a:solidFill>
                <a:latin typeface="Source Sans Pro"/>
                <a:ea typeface="Source Sans Pro"/>
                <a:cs typeface="Source Sans Pro"/>
                <a:sym typeface="Source Sans Pro"/>
              </a:defRPr>
            </a:lvl9pPr>
          </a:lstStyle>
          <a:p/>
        </p:txBody>
      </p:sp>
      <p:sp>
        <p:nvSpPr>
          <p:cNvPr id="797" name="Google Shape;797;p108"/>
          <p:cNvSpPr txBox="1"/>
          <p:nvPr>
            <p:ph idx="2" type="subTitle"/>
          </p:nvPr>
        </p:nvSpPr>
        <p:spPr>
          <a:xfrm>
            <a:off x="609600" y="2553550"/>
            <a:ext cx="8151300" cy="309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400">
                <a:solidFill>
                  <a:srgbClr val="30353E"/>
                </a:solidFill>
                <a:latin typeface="Source Sans Pro"/>
                <a:ea typeface="Source Sans Pro"/>
                <a:cs typeface="Source Sans Pro"/>
                <a:sym typeface="Source Sans Pro"/>
              </a:defRPr>
            </a:lvl1pPr>
            <a:lvl2pPr lvl="1" rtl="0">
              <a:spcBef>
                <a:spcPts val="0"/>
              </a:spcBef>
              <a:spcAft>
                <a:spcPts val="0"/>
              </a:spcAft>
              <a:buNone/>
              <a:defRPr sz="2400">
                <a:solidFill>
                  <a:srgbClr val="30353E"/>
                </a:solidFill>
                <a:latin typeface="Source Sans Pro"/>
                <a:ea typeface="Source Sans Pro"/>
                <a:cs typeface="Source Sans Pro"/>
                <a:sym typeface="Source Sans Pro"/>
              </a:defRPr>
            </a:lvl2pPr>
            <a:lvl3pPr lvl="2" rtl="0">
              <a:spcBef>
                <a:spcPts val="0"/>
              </a:spcBef>
              <a:spcAft>
                <a:spcPts val="0"/>
              </a:spcAft>
              <a:buNone/>
              <a:defRPr sz="2400">
                <a:solidFill>
                  <a:srgbClr val="30353E"/>
                </a:solidFill>
                <a:latin typeface="Source Sans Pro"/>
                <a:ea typeface="Source Sans Pro"/>
                <a:cs typeface="Source Sans Pro"/>
                <a:sym typeface="Source Sans Pro"/>
              </a:defRPr>
            </a:lvl3pPr>
            <a:lvl4pPr lvl="3" rtl="0">
              <a:spcBef>
                <a:spcPts val="0"/>
              </a:spcBef>
              <a:spcAft>
                <a:spcPts val="0"/>
              </a:spcAft>
              <a:buNone/>
              <a:defRPr sz="2400">
                <a:solidFill>
                  <a:srgbClr val="30353E"/>
                </a:solidFill>
                <a:latin typeface="Source Sans Pro"/>
                <a:ea typeface="Source Sans Pro"/>
                <a:cs typeface="Source Sans Pro"/>
                <a:sym typeface="Source Sans Pro"/>
              </a:defRPr>
            </a:lvl4pPr>
            <a:lvl5pPr lvl="4" rtl="0">
              <a:spcBef>
                <a:spcPts val="0"/>
              </a:spcBef>
              <a:spcAft>
                <a:spcPts val="0"/>
              </a:spcAft>
              <a:buNone/>
              <a:defRPr sz="2400">
                <a:solidFill>
                  <a:srgbClr val="30353E"/>
                </a:solidFill>
                <a:latin typeface="Source Sans Pro"/>
                <a:ea typeface="Source Sans Pro"/>
                <a:cs typeface="Source Sans Pro"/>
                <a:sym typeface="Source Sans Pro"/>
              </a:defRPr>
            </a:lvl5pPr>
            <a:lvl6pPr lvl="5" rtl="0">
              <a:spcBef>
                <a:spcPts val="0"/>
              </a:spcBef>
              <a:spcAft>
                <a:spcPts val="0"/>
              </a:spcAft>
              <a:buNone/>
              <a:defRPr sz="2400">
                <a:solidFill>
                  <a:srgbClr val="30353E"/>
                </a:solidFill>
                <a:latin typeface="Source Sans Pro"/>
                <a:ea typeface="Source Sans Pro"/>
                <a:cs typeface="Source Sans Pro"/>
                <a:sym typeface="Source Sans Pro"/>
              </a:defRPr>
            </a:lvl6pPr>
            <a:lvl7pPr lvl="6" rtl="0">
              <a:spcBef>
                <a:spcPts val="0"/>
              </a:spcBef>
              <a:spcAft>
                <a:spcPts val="0"/>
              </a:spcAft>
              <a:buNone/>
              <a:defRPr sz="2400">
                <a:solidFill>
                  <a:srgbClr val="30353E"/>
                </a:solidFill>
                <a:latin typeface="Source Sans Pro"/>
                <a:ea typeface="Source Sans Pro"/>
                <a:cs typeface="Source Sans Pro"/>
                <a:sym typeface="Source Sans Pro"/>
              </a:defRPr>
            </a:lvl7pPr>
            <a:lvl8pPr lvl="7" rtl="0">
              <a:spcBef>
                <a:spcPts val="0"/>
              </a:spcBef>
              <a:spcAft>
                <a:spcPts val="0"/>
              </a:spcAft>
              <a:buNone/>
              <a:defRPr sz="2400">
                <a:solidFill>
                  <a:srgbClr val="30353E"/>
                </a:solidFill>
                <a:latin typeface="Source Sans Pro"/>
                <a:ea typeface="Source Sans Pro"/>
                <a:cs typeface="Source Sans Pro"/>
                <a:sym typeface="Source Sans Pro"/>
              </a:defRPr>
            </a:lvl8pPr>
            <a:lvl9pPr lvl="8" rtl="0">
              <a:spcBef>
                <a:spcPts val="0"/>
              </a:spcBef>
              <a:spcAft>
                <a:spcPts val="0"/>
              </a:spcAft>
              <a:buNone/>
              <a:defRPr sz="2400">
                <a:solidFill>
                  <a:srgbClr val="30353E"/>
                </a:solidFill>
                <a:latin typeface="Source Sans Pro"/>
                <a:ea typeface="Source Sans Pro"/>
                <a:cs typeface="Source Sans Pro"/>
                <a:sym typeface="Source Sans Pro"/>
              </a:defRPr>
            </a:lvl9pPr>
          </a:lstStyle>
          <a:p/>
        </p:txBody>
      </p:sp>
      <p:sp>
        <p:nvSpPr>
          <p:cNvPr id="798" name="Google Shape;798;p108"/>
          <p:cNvSpPr txBox="1"/>
          <p:nvPr>
            <p:ph idx="3" type="subTitle"/>
          </p:nvPr>
        </p:nvSpPr>
        <p:spPr>
          <a:xfrm>
            <a:off x="609600" y="3060700"/>
            <a:ext cx="8100300" cy="309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400">
                <a:solidFill>
                  <a:srgbClr val="30353E"/>
                </a:solidFill>
                <a:latin typeface="Source Sans Pro"/>
                <a:ea typeface="Source Sans Pro"/>
                <a:cs typeface="Source Sans Pro"/>
                <a:sym typeface="Source Sans Pro"/>
              </a:defRPr>
            </a:lvl1pPr>
            <a:lvl2pPr lvl="1" rtl="0">
              <a:spcBef>
                <a:spcPts val="0"/>
              </a:spcBef>
              <a:spcAft>
                <a:spcPts val="0"/>
              </a:spcAft>
              <a:buNone/>
              <a:defRPr sz="2400">
                <a:solidFill>
                  <a:srgbClr val="30353E"/>
                </a:solidFill>
                <a:latin typeface="Source Sans Pro"/>
                <a:ea typeface="Source Sans Pro"/>
                <a:cs typeface="Source Sans Pro"/>
                <a:sym typeface="Source Sans Pro"/>
              </a:defRPr>
            </a:lvl2pPr>
            <a:lvl3pPr lvl="2" rtl="0">
              <a:spcBef>
                <a:spcPts val="0"/>
              </a:spcBef>
              <a:spcAft>
                <a:spcPts val="0"/>
              </a:spcAft>
              <a:buNone/>
              <a:defRPr sz="2400">
                <a:solidFill>
                  <a:srgbClr val="30353E"/>
                </a:solidFill>
                <a:latin typeface="Source Sans Pro"/>
                <a:ea typeface="Source Sans Pro"/>
                <a:cs typeface="Source Sans Pro"/>
                <a:sym typeface="Source Sans Pro"/>
              </a:defRPr>
            </a:lvl3pPr>
            <a:lvl4pPr lvl="3" rtl="0">
              <a:spcBef>
                <a:spcPts val="0"/>
              </a:spcBef>
              <a:spcAft>
                <a:spcPts val="0"/>
              </a:spcAft>
              <a:buNone/>
              <a:defRPr sz="2400">
                <a:solidFill>
                  <a:srgbClr val="30353E"/>
                </a:solidFill>
                <a:latin typeface="Source Sans Pro"/>
                <a:ea typeface="Source Sans Pro"/>
                <a:cs typeface="Source Sans Pro"/>
                <a:sym typeface="Source Sans Pro"/>
              </a:defRPr>
            </a:lvl4pPr>
            <a:lvl5pPr lvl="4" rtl="0">
              <a:spcBef>
                <a:spcPts val="0"/>
              </a:spcBef>
              <a:spcAft>
                <a:spcPts val="0"/>
              </a:spcAft>
              <a:buNone/>
              <a:defRPr sz="2400">
                <a:solidFill>
                  <a:srgbClr val="30353E"/>
                </a:solidFill>
                <a:latin typeface="Source Sans Pro"/>
                <a:ea typeface="Source Sans Pro"/>
                <a:cs typeface="Source Sans Pro"/>
                <a:sym typeface="Source Sans Pro"/>
              </a:defRPr>
            </a:lvl5pPr>
            <a:lvl6pPr lvl="5" rtl="0">
              <a:spcBef>
                <a:spcPts val="0"/>
              </a:spcBef>
              <a:spcAft>
                <a:spcPts val="0"/>
              </a:spcAft>
              <a:buNone/>
              <a:defRPr sz="2400">
                <a:solidFill>
                  <a:srgbClr val="30353E"/>
                </a:solidFill>
                <a:latin typeface="Source Sans Pro"/>
                <a:ea typeface="Source Sans Pro"/>
                <a:cs typeface="Source Sans Pro"/>
                <a:sym typeface="Source Sans Pro"/>
              </a:defRPr>
            </a:lvl6pPr>
            <a:lvl7pPr lvl="6" rtl="0">
              <a:spcBef>
                <a:spcPts val="0"/>
              </a:spcBef>
              <a:spcAft>
                <a:spcPts val="0"/>
              </a:spcAft>
              <a:buNone/>
              <a:defRPr sz="2400">
                <a:solidFill>
                  <a:srgbClr val="30353E"/>
                </a:solidFill>
                <a:latin typeface="Source Sans Pro"/>
                <a:ea typeface="Source Sans Pro"/>
                <a:cs typeface="Source Sans Pro"/>
                <a:sym typeface="Source Sans Pro"/>
              </a:defRPr>
            </a:lvl7pPr>
            <a:lvl8pPr lvl="7" rtl="0">
              <a:spcBef>
                <a:spcPts val="0"/>
              </a:spcBef>
              <a:spcAft>
                <a:spcPts val="0"/>
              </a:spcAft>
              <a:buNone/>
              <a:defRPr sz="2400">
                <a:solidFill>
                  <a:srgbClr val="30353E"/>
                </a:solidFill>
                <a:latin typeface="Source Sans Pro"/>
                <a:ea typeface="Source Sans Pro"/>
                <a:cs typeface="Source Sans Pro"/>
                <a:sym typeface="Source Sans Pro"/>
              </a:defRPr>
            </a:lvl8pPr>
            <a:lvl9pPr lvl="8" rtl="0">
              <a:spcBef>
                <a:spcPts val="0"/>
              </a:spcBef>
              <a:spcAft>
                <a:spcPts val="0"/>
              </a:spcAft>
              <a:buNone/>
              <a:defRPr sz="2400">
                <a:solidFill>
                  <a:srgbClr val="30353E"/>
                </a:solidFill>
                <a:latin typeface="Source Sans Pro"/>
                <a:ea typeface="Source Sans Pro"/>
                <a:cs typeface="Source Sans Pro"/>
                <a:sym typeface="Source Sans Pro"/>
              </a:defRPr>
            </a:lvl9pPr>
          </a:lstStyle>
          <a:p/>
        </p:txBody>
      </p:sp>
      <p:sp>
        <p:nvSpPr>
          <p:cNvPr id="799" name="Google Shape;799;p108"/>
          <p:cNvSpPr txBox="1"/>
          <p:nvPr>
            <p:ph idx="4" type="subTitle"/>
          </p:nvPr>
        </p:nvSpPr>
        <p:spPr>
          <a:xfrm>
            <a:off x="609600" y="3567850"/>
            <a:ext cx="8100300" cy="309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400">
                <a:solidFill>
                  <a:srgbClr val="30353E"/>
                </a:solidFill>
                <a:latin typeface="Source Sans Pro"/>
                <a:ea typeface="Source Sans Pro"/>
                <a:cs typeface="Source Sans Pro"/>
                <a:sym typeface="Source Sans Pro"/>
              </a:defRPr>
            </a:lvl1pPr>
            <a:lvl2pPr lvl="1" rtl="0">
              <a:spcBef>
                <a:spcPts val="0"/>
              </a:spcBef>
              <a:spcAft>
                <a:spcPts val="0"/>
              </a:spcAft>
              <a:buNone/>
              <a:defRPr sz="2400">
                <a:solidFill>
                  <a:srgbClr val="30353E"/>
                </a:solidFill>
                <a:latin typeface="Source Sans Pro"/>
                <a:ea typeface="Source Sans Pro"/>
                <a:cs typeface="Source Sans Pro"/>
                <a:sym typeface="Source Sans Pro"/>
              </a:defRPr>
            </a:lvl2pPr>
            <a:lvl3pPr lvl="2" rtl="0">
              <a:spcBef>
                <a:spcPts val="0"/>
              </a:spcBef>
              <a:spcAft>
                <a:spcPts val="0"/>
              </a:spcAft>
              <a:buNone/>
              <a:defRPr sz="2400">
                <a:solidFill>
                  <a:srgbClr val="30353E"/>
                </a:solidFill>
                <a:latin typeface="Source Sans Pro"/>
                <a:ea typeface="Source Sans Pro"/>
                <a:cs typeface="Source Sans Pro"/>
                <a:sym typeface="Source Sans Pro"/>
              </a:defRPr>
            </a:lvl3pPr>
            <a:lvl4pPr lvl="3" rtl="0">
              <a:spcBef>
                <a:spcPts val="0"/>
              </a:spcBef>
              <a:spcAft>
                <a:spcPts val="0"/>
              </a:spcAft>
              <a:buNone/>
              <a:defRPr sz="2400">
                <a:solidFill>
                  <a:srgbClr val="30353E"/>
                </a:solidFill>
                <a:latin typeface="Source Sans Pro"/>
                <a:ea typeface="Source Sans Pro"/>
                <a:cs typeface="Source Sans Pro"/>
                <a:sym typeface="Source Sans Pro"/>
              </a:defRPr>
            </a:lvl4pPr>
            <a:lvl5pPr lvl="4" rtl="0">
              <a:spcBef>
                <a:spcPts val="0"/>
              </a:spcBef>
              <a:spcAft>
                <a:spcPts val="0"/>
              </a:spcAft>
              <a:buNone/>
              <a:defRPr sz="2400">
                <a:solidFill>
                  <a:srgbClr val="30353E"/>
                </a:solidFill>
                <a:latin typeface="Source Sans Pro"/>
                <a:ea typeface="Source Sans Pro"/>
                <a:cs typeface="Source Sans Pro"/>
                <a:sym typeface="Source Sans Pro"/>
              </a:defRPr>
            </a:lvl5pPr>
            <a:lvl6pPr lvl="5" rtl="0">
              <a:spcBef>
                <a:spcPts val="0"/>
              </a:spcBef>
              <a:spcAft>
                <a:spcPts val="0"/>
              </a:spcAft>
              <a:buNone/>
              <a:defRPr sz="2400">
                <a:solidFill>
                  <a:srgbClr val="30353E"/>
                </a:solidFill>
                <a:latin typeface="Source Sans Pro"/>
                <a:ea typeface="Source Sans Pro"/>
                <a:cs typeface="Source Sans Pro"/>
                <a:sym typeface="Source Sans Pro"/>
              </a:defRPr>
            </a:lvl6pPr>
            <a:lvl7pPr lvl="6" rtl="0">
              <a:spcBef>
                <a:spcPts val="0"/>
              </a:spcBef>
              <a:spcAft>
                <a:spcPts val="0"/>
              </a:spcAft>
              <a:buNone/>
              <a:defRPr sz="2400">
                <a:solidFill>
                  <a:srgbClr val="30353E"/>
                </a:solidFill>
                <a:latin typeface="Source Sans Pro"/>
                <a:ea typeface="Source Sans Pro"/>
                <a:cs typeface="Source Sans Pro"/>
                <a:sym typeface="Source Sans Pro"/>
              </a:defRPr>
            </a:lvl7pPr>
            <a:lvl8pPr lvl="7" rtl="0">
              <a:spcBef>
                <a:spcPts val="0"/>
              </a:spcBef>
              <a:spcAft>
                <a:spcPts val="0"/>
              </a:spcAft>
              <a:buNone/>
              <a:defRPr sz="2400">
                <a:solidFill>
                  <a:srgbClr val="30353E"/>
                </a:solidFill>
                <a:latin typeface="Source Sans Pro"/>
                <a:ea typeface="Source Sans Pro"/>
                <a:cs typeface="Source Sans Pro"/>
                <a:sym typeface="Source Sans Pro"/>
              </a:defRPr>
            </a:lvl8pPr>
            <a:lvl9pPr lvl="8" rtl="0">
              <a:spcBef>
                <a:spcPts val="0"/>
              </a:spcBef>
              <a:spcAft>
                <a:spcPts val="0"/>
              </a:spcAft>
              <a:buNone/>
              <a:defRPr sz="2400">
                <a:solidFill>
                  <a:srgbClr val="30353E"/>
                </a:solidFill>
                <a:latin typeface="Source Sans Pro"/>
                <a:ea typeface="Source Sans Pro"/>
                <a:cs typeface="Source Sans Pro"/>
                <a:sym typeface="Source Sans Pro"/>
              </a:defRPr>
            </a:lvl9pPr>
          </a:lstStyle>
          <a:p/>
        </p:txBody>
      </p:sp>
      <p:sp>
        <p:nvSpPr>
          <p:cNvPr id="800" name="Google Shape;800;p108"/>
          <p:cNvSpPr txBox="1"/>
          <p:nvPr>
            <p:ph idx="5" type="subTitle"/>
          </p:nvPr>
        </p:nvSpPr>
        <p:spPr>
          <a:xfrm>
            <a:off x="609600" y="4051300"/>
            <a:ext cx="8100300" cy="309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400">
                <a:solidFill>
                  <a:srgbClr val="30353E"/>
                </a:solidFill>
                <a:latin typeface="Source Sans Pro"/>
                <a:ea typeface="Source Sans Pro"/>
                <a:cs typeface="Source Sans Pro"/>
                <a:sym typeface="Source Sans Pro"/>
              </a:defRPr>
            </a:lvl1pPr>
            <a:lvl2pPr lvl="1" rtl="0">
              <a:spcBef>
                <a:spcPts val="0"/>
              </a:spcBef>
              <a:spcAft>
                <a:spcPts val="0"/>
              </a:spcAft>
              <a:buNone/>
              <a:defRPr sz="2400">
                <a:solidFill>
                  <a:srgbClr val="30353E"/>
                </a:solidFill>
                <a:latin typeface="Source Sans Pro"/>
                <a:ea typeface="Source Sans Pro"/>
                <a:cs typeface="Source Sans Pro"/>
                <a:sym typeface="Source Sans Pro"/>
              </a:defRPr>
            </a:lvl2pPr>
            <a:lvl3pPr lvl="2" rtl="0">
              <a:spcBef>
                <a:spcPts val="0"/>
              </a:spcBef>
              <a:spcAft>
                <a:spcPts val="0"/>
              </a:spcAft>
              <a:buNone/>
              <a:defRPr sz="2400">
                <a:solidFill>
                  <a:srgbClr val="30353E"/>
                </a:solidFill>
                <a:latin typeface="Source Sans Pro"/>
                <a:ea typeface="Source Sans Pro"/>
                <a:cs typeface="Source Sans Pro"/>
                <a:sym typeface="Source Sans Pro"/>
              </a:defRPr>
            </a:lvl3pPr>
            <a:lvl4pPr lvl="3" rtl="0">
              <a:spcBef>
                <a:spcPts val="0"/>
              </a:spcBef>
              <a:spcAft>
                <a:spcPts val="0"/>
              </a:spcAft>
              <a:buNone/>
              <a:defRPr sz="2400">
                <a:solidFill>
                  <a:srgbClr val="30353E"/>
                </a:solidFill>
                <a:latin typeface="Source Sans Pro"/>
                <a:ea typeface="Source Sans Pro"/>
                <a:cs typeface="Source Sans Pro"/>
                <a:sym typeface="Source Sans Pro"/>
              </a:defRPr>
            </a:lvl4pPr>
            <a:lvl5pPr lvl="4" rtl="0">
              <a:spcBef>
                <a:spcPts val="0"/>
              </a:spcBef>
              <a:spcAft>
                <a:spcPts val="0"/>
              </a:spcAft>
              <a:buNone/>
              <a:defRPr sz="2400">
                <a:solidFill>
                  <a:srgbClr val="30353E"/>
                </a:solidFill>
                <a:latin typeface="Source Sans Pro"/>
                <a:ea typeface="Source Sans Pro"/>
                <a:cs typeface="Source Sans Pro"/>
                <a:sym typeface="Source Sans Pro"/>
              </a:defRPr>
            </a:lvl5pPr>
            <a:lvl6pPr lvl="5" rtl="0">
              <a:spcBef>
                <a:spcPts val="0"/>
              </a:spcBef>
              <a:spcAft>
                <a:spcPts val="0"/>
              </a:spcAft>
              <a:buNone/>
              <a:defRPr sz="2400">
                <a:solidFill>
                  <a:srgbClr val="30353E"/>
                </a:solidFill>
                <a:latin typeface="Source Sans Pro"/>
                <a:ea typeface="Source Sans Pro"/>
                <a:cs typeface="Source Sans Pro"/>
                <a:sym typeface="Source Sans Pro"/>
              </a:defRPr>
            </a:lvl6pPr>
            <a:lvl7pPr lvl="6" rtl="0">
              <a:spcBef>
                <a:spcPts val="0"/>
              </a:spcBef>
              <a:spcAft>
                <a:spcPts val="0"/>
              </a:spcAft>
              <a:buNone/>
              <a:defRPr sz="2400">
                <a:solidFill>
                  <a:srgbClr val="30353E"/>
                </a:solidFill>
                <a:latin typeface="Source Sans Pro"/>
                <a:ea typeface="Source Sans Pro"/>
                <a:cs typeface="Source Sans Pro"/>
                <a:sym typeface="Source Sans Pro"/>
              </a:defRPr>
            </a:lvl7pPr>
            <a:lvl8pPr lvl="7" rtl="0">
              <a:spcBef>
                <a:spcPts val="0"/>
              </a:spcBef>
              <a:spcAft>
                <a:spcPts val="0"/>
              </a:spcAft>
              <a:buNone/>
              <a:defRPr sz="2400">
                <a:solidFill>
                  <a:srgbClr val="30353E"/>
                </a:solidFill>
                <a:latin typeface="Source Sans Pro"/>
                <a:ea typeface="Source Sans Pro"/>
                <a:cs typeface="Source Sans Pro"/>
                <a:sym typeface="Source Sans Pro"/>
              </a:defRPr>
            </a:lvl8pPr>
            <a:lvl9pPr lvl="8" rtl="0">
              <a:spcBef>
                <a:spcPts val="0"/>
              </a:spcBef>
              <a:spcAft>
                <a:spcPts val="0"/>
              </a:spcAft>
              <a:buNone/>
              <a:defRPr sz="2400">
                <a:solidFill>
                  <a:srgbClr val="30353E"/>
                </a:solidFill>
                <a:latin typeface="Source Sans Pro"/>
                <a:ea typeface="Source Sans Pro"/>
                <a:cs typeface="Source Sans Pro"/>
                <a:sym typeface="Source Sans Pro"/>
              </a:defRPr>
            </a:lvl9pPr>
          </a:lstStyle>
          <a:p/>
        </p:txBody>
      </p:sp>
      <p:sp>
        <p:nvSpPr>
          <p:cNvPr id="801" name="Google Shape;801;p108"/>
          <p:cNvSpPr txBox="1"/>
          <p:nvPr>
            <p:ph idx="6" type="subTitle"/>
          </p:nvPr>
        </p:nvSpPr>
        <p:spPr>
          <a:xfrm>
            <a:off x="609600" y="4558450"/>
            <a:ext cx="8100300" cy="309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2400">
                <a:solidFill>
                  <a:srgbClr val="30353E"/>
                </a:solidFill>
                <a:latin typeface="Source Sans Pro"/>
                <a:ea typeface="Source Sans Pro"/>
                <a:cs typeface="Source Sans Pro"/>
                <a:sym typeface="Source Sans Pro"/>
              </a:defRPr>
            </a:lvl1pPr>
            <a:lvl2pPr lvl="1" rtl="0">
              <a:spcBef>
                <a:spcPts val="0"/>
              </a:spcBef>
              <a:spcAft>
                <a:spcPts val="0"/>
              </a:spcAft>
              <a:buNone/>
              <a:defRPr sz="2400">
                <a:solidFill>
                  <a:srgbClr val="30353E"/>
                </a:solidFill>
                <a:latin typeface="Source Sans Pro"/>
                <a:ea typeface="Source Sans Pro"/>
                <a:cs typeface="Source Sans Pro"/>
                <a:sym typeface="Source Sans Pro"/>
              </a:defRPr>
            </a:lvl2pPr>
            <a:lvl3pPr lvl="2" rtl="0">
              <a:spcBef>
                <a:spcPts val="0"/>
              </a:spcBef>
              <a:spcAft>
                <a:spcPts val="0"/>
              </a:spcAft>
              <a:buNone/>
              <a:defRPr sz="2400">
                <a:solidFill>
                  <a:srgbClr val="30353E"/>
                </a:solidFill>
                <a:latin typeface="Source Sans Pro"/>
                <a:ea typeface="Source Sans Pro"/>
                <a:cs typeface="Source Sans Pro"/>
                <a:sym typeface="Source Sans Pro"/>
              </a:defRPr>
            </a:lvl3pPr>
            <a:lvl4pPr lvl="3" rtl="0">
              <a:spcBef>
                <a:spcPts val="0"/>
              </a:spcBef>
              <a:spcAft>
                <a:spcPts val="0"/>
              </a:spcAft>
              <a:buNone/>
              <a:defRPr sz="2400">
                <a:solidFill>
                  <a:srgbClr val="30353E"/>
                </a:solidFill>
                <a:latin typeface="Source Sans Pro"/>
                <a:ea typeface="Source Sans Pro"/>
                <a:cs typeface="Source Sans Pro"/>
                <a:sym typeface="Source Sans Pro"/>
              </a:defRPr>
            </a:lvl4pPr>
            <a:lvl5pPr lvl="4" rtl="0">
              <a:spcBef>
                <a:spcPts val="0"/>
              </a:spcBef>
              <a:spcAft>
                <a:spcPts val="0"/>
              </a:spcAft>
              <a:buNone/>
              <a:defRPr sz="2400">
                <a:solidFill>
                  <a:srgbClr val="30353E"/>
                </a:solidFill>
                <a:latin typeface="Source Sans Pro"/>
                <a:ea typeface="Source Sans Pro"/>
                <a:cs typeface="Source Sans Pro"/>
                <a:sym typeface="Source Sans Pro"/>
              </a:defRPr>
            </a:lvl5pPr>
            <a:lvl6pPr lvl="5" rtl="0">
              <a:spcBef>
                <a:spcPts val="0"/>
              </a:spcBef>
              <a:spcAft>
                <a:spcPts val="0"/>
              </a:spcAft>
              <a:buNone/>
              <a:defRPr sz="2400">
                <a:solidFill>
                  <a:srgbClr val="30353E"/>
                </a:solidFill>
                <a:latin typeface="Source Sans Pro"/>
                <a:ea typeface="Source Sans Pro"/>
                <a:cs typeface="Source Sans Pro"/>
                <a:sym typeface="Source Sans Pro"/>
              </a:defRPr>
            </a:lvl6pPr>
            <a:lvl7pPr lvl="6" rtl="0">
              <a:spcBef>
                <a:spcPts val="0"/>
              </a:spcBef>
              <a:spcAft>
                <a:spcPts val="0"/>
              </a:spcAft>
              <a:buNone/>
              <a:defRPr sz="2400">
                <a:solidFill>
                  <a:srgbClr val="30353E"/>
                </a:solidFill>
                <a:latin typeface="Source Sans Pro"/>
                <a:ea typeface="Source Sans Pro"/>
                <a:cs typeface="Source Sans Pro"/>
                <a:sym typeface="Source Sans Pro"/>
              </a:defRPr>
            </a:lvl7pPr>
            <a:lvl8pPr lvl="7" rtl="0">
              <a:spcBef>
                <a:spcPts val="0"/>
              </a:spcBef>
              <a:spcAft>
                <a:spcPts val="0"/>
              </a:spcAft>
              <a:buNone/>
              <a:defRPr sz="2400">
                <a:solidFill>
                  <a:srgbClr val="30353E"/>
                </a:solidFill>
                <a:latin typeface="Source Sans Pro"/>
                <a:ea typeface="Source Sans Pro"/>
                <a:cs typeface="Source Sans Pro"/>
                <a:sym typeface="Source Sans Pro"/>
              </a:defRPr>
            </a:lvl8pPr>
            <a:lvl9pPr lvl="8" rtl="0">
              <a:spcBef>
                <a:spcPts val="0"/>
              </a:spcBef>
              <a:spcAft>
                <a:spcPts val="0"/>
              </a:spcAft>
              <a:buNone/>
              <a:defRPr sz="2400">
                <a:solidFill>
                  <a:srgbClr val="30353E"/>
                </a:solidFill>
                <a:latin typeface="Source Sans Pro"/>
                <a:ea typeface="Source Sans Pro"/>
                <a:cs typeface="Source Sans Pro"/>
                <a:sym typeface="Source Sans Pro"/>
              </a:defRPr>
            </a:lvl9pPr>
          </a:lstStyle>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Title 1">
  <p:cSld name="BLANK_1_2">
    <p:spTree>
      <p:nvGrpSpPr>
        <p:cNvPr id="802" name="Shape 802"/>
        <p:cNvGrpSpPr/>
        <p:nvPr/>
      </p:nvGrpSpPr>
      <p:grpSpPr>
        <a:xfrm>
          <a:off x="0" y="0"/>
          <a:ext cx="0" cy="0"/>
          <a:chOff x="0" y="0"/>
          <a:chExt cx="0" cy="0"/>
        </a:xfrm>
      </p:grpSpPr>
      <p:sp>
        <p:nvSpPr>
          <p:cNvPr id="803" name="Google Shape;803;p109"/>
          <p:cNvSpPr/>
          <p:nvPr/>
        </p:nvSpPr>
        <p:spPr>
          <a:xfrm flipH="1">
            <a:off x="75" y="-50"/>
            <a:ext cx="4566600" cy="514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04" name="Google Shape;804;p109"/>
          <p:cNvSpPr/>
          <p:nvPr/>
        </p:nvSpPr>
        <p:spPr>
          <a:xfrm>
            <a:off x="4566675" y="125"/>
            <a:ext cx="4566600" cy="51435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805" name="Google Shape;805;p109"/>
          <p:cNvSpPr txBox="1"/>
          <p:nvPr>
            <p:ph type="title"/>
          </p:nvPr>
        </p:nvSpPr>
        <p:spPr>
          <a:xfrm>
            <a:off x="310650" y="2993525"/>
            <a:ext cx="3945600" cy="610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accent1"/>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806" name="Google Shape;806;p109"/>
          <p:cNvPicPr preferRelativeResize="0"/>
          <p:nvPr/>
        </p:nvPicPr>
        <p:blipFill>
          <a:blip r:embed="rId2">
            <a:alphaModFix/>
          </a:blip>
          <a:stretch>
            <a:fillRect/>
          </a:stretch>
        </p:blipFill>
        <p:spPr>
          <a:xfrm>
            <a:off x="774787" y="1844212"/>
            <a:ext cx="3017324" cy="1149324"/>
          </a:xfrm>
          <a:prstGeom prst="rect">
            <a:avLst/>
          </a:prstGeom>
          <a:noFill/>
          <a:ln>
            <a:noFill/>
          </a:ln>
        </p:spPr>
      </p:pic>
    </p:spTree>
  </p:cSld>
  <p:clrMapOvr>
    <a:masterClrMapping/>
  </p:clrMapOvr>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lternate 4">
  <p:cSld name="CUSTOM_3_4">
    <p:spTree>
      <p:nvGrpSpPr>
        <p:cNvPr id="807" name="Shape 807"/>
        <p:cNvGrpSpPr/>
        <p:nvPr/>
      </p:nvGrpSpPr>
      <p:grpSpPr>
        <a:xfrm>
          <a:off x="0" y="0"/>
          <a:ext cx="0" cy="0"/>
          <a:chOff x="0" y="0"/>
          <a:chExt cx="0" cy="0"/>
        </a:xfrm>
      </p:grpSpPr>
      <p:sp>
        <p:nvSpPr>
          <p:cNvPr id="808" name="Google Shape;808;p110"/>
          <p:cNvSpPr/>
          <p:nvPr/>
        </p:nvSpPr>
        <p:spPr>
          <a:xfrm flipH="1">
            <a:off x="50" y="-50"/>
            <a:ext cx="9144000" cy="514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sset 15@150x.png" id="809" name="Google Shape;809;p110"/>
          <p:cNvPicPr preferRelativeResize="0"/>
          <p:nvPr/>
        </p:nvPicPr>
        <p:blipFill>
          <a:blip r:embed="rId2">
            <a:alphaModFix/>
          </a:blip>
          <a:stretch>
            <a:fillRect/>
          </a:stretch>
        </p:blipFill>
        <p:spPr>
          <a:xfrm>
            <a:off x="4225378" y="1621841"/>
            <a:ext cx="693244" cy="638486"/>
          </a:xfrm>
          <a:prstGeom prst="rect">
            <a:avLst/>
          </a:prstGeom>
          <a:noFill/>
          <a:ln>
            <a:noFill/>
          </a:ln>
        </p:spPr>
      </p:pic>
      <p:sp>
        <p:nvSpPr>
          <p:cNvPr id="810" name="Google Shape;810;p110"/>
          <p:cNvSpPr txBox="1"/>
          <p:nvPr>
            <p:ph type="title"/>
          </p:nvPr>
        </p:nvSpPr>
        <p:spPr>
          <a:xfrm>
            <a:off x="1550100" y="2724550"/>
            <a:ext cx="6043800" cy="610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2400">
                <a:solidFill>
                  <a:srgbClr val="FFFFFF"/>
                </a:solidFill>
                <a:latin typeface="Lato"/>
                <a:ea typeface="Lato"/>
                <a:cs typeface="Lato"/>
                <a:sym typeface="Lato"/>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cxnSp>
        <p:nvCxnSpPr>
          <p:cNvPr id="811" name="Google Shape;811;p110"/>
          <p:cNvCxnSpPr/>
          <p:nvPr/>
        </p:nvCxnSpPr>
        <p:spPr>
          <a:xfrm rot="10800000">
            <a:off x="4461900" y="2630283"/>
            <a:ext cx="220200" cy="0"/>
          </a:xfrm>
          <a:prstGeom prst="straightConnector1">
            <a:avLst/>
          </a:prstGeom>
          <a:noFill/>
          <a:ln cap="flat" cmpd="sng" w="9525">
            <a:solidFill>
              <a:srgbClr val="8E7CC3"/>
            </a:solidFill>
            <a:prstDash val="solid"/>
            <a:miter lim="800000"/>
            <a:headEnd len="sm" w="sm" type="none"/>
            <a:tailEnd len="sm" w="sm" type="none"/>
          </a:ln>
        </p:spPr>
      </p:cxnSp>
      <p:sp>
        <p:nvSpPr>
          <p:cNvPr id="812" name="Google Shape;812;p110"/>
          <p:cNvSpPr/>
          <p:nvPr/>
        </p:nvSpPr>
        <p:spPr>
          <a:xfrm rot="5400000">
            <a:off x="8322605" y="4322150"/>
            <a:ext cx="78900" cy="1563900"/>
          </a:xfrm>
          <a:prstGeom prst="rect">
            <a:avLst/>
          </a:prstGeom>
          <a:solidFill>
            <a:srgbClr val="E6532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13" name="Google Shape;813;p110"/>
          <p:cNvSpPr/>
          <p:nvPr/>
        </p:nvSpPr>
        <p:spPr>
          <a:xfrm rot="5400000">
            <a:off x="6009600" y="3559549"/>
            <a:ext cx="79200" cy="3089400"/>
          </a:xfrm>
          <a:prstGeom prst="rect">
            <a:avLst/>
          </a:prstGeom>
          <a:solidFill>
            <a:srgbClr val="FC6D2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14" name="Google Shape;814;p110"/>
          <p:cNvSpPr/>
          <p:nvPr/>
        </p:nvSpPr>
        <p:spPr>
          <a:xfrm rot="5400000">
            <a:off x="2211970" y="2852600"/>
            <a:ext cx="78900" cy="4503000"/>
          </a:xfrm>
          <a:prstGeom prst="rect">
            <a:avLst/>
          </a:prstGeom>
          <a:solidFill>
            <a:srgbClr val="FCA12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15" name="Google Shape;815;p110"/>
          <p:cNvSpPr txBox="1"/>
          <p:nvPr>
            <p:ph idx="2" type="title"/>
          </p:nvPr>
        </p:nvSpPr>
        <p:spPr>
          <a:xfrm>
            <a:off x="1550100" y="3389682"/>
            <a:ext cx="6043800" cy="9552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None/>
              <a:defRPr sz="1800">
                <a:solidFill>
                  <a:schemeClr val="accent1"/>
                </a:solidFill>
                <a:latin typeface="Lato"/>
                <a:ea typeface="Lato"/>
                <a:cs typeface="Lato"/>
                <a:sym typeface="Lato"/>
              </a:defRPr>
            </a:lvl1pPr>
            <a:lvl2pPr lvl="1" rtl="0" algn="ctr">
              <a:spcBef>
                <a:spcPts val="0"/>
              </a:spcBef>
              <a:spcAft>
                <a:spcPts val="0"/>
              </a:spcAft>
              <a:buNone/>
              <a:defRPr>
                <a:solidFill>
                  <a:schemeClr val="accent1"/>
                </a:solidFill>
              </a:defRPr>
            </a:lvl2pPr>
            <a:lvl3pPr lvl="2" rtl="0" algn="ctr">
              <a:spcBef>
                <a:spcPts val="0"/>
              </a:spcBef>
              <a:spcAft>
                <a:spcPts val="0"/>
              </a:spcAft>
              <a:buNone/>
              <a:defRPr>
                <a:solidFill>
                  <a:schemeClr val="accent1"/>
                </a:solidFill>
              </a:defRPr>
            </a:lvl3pPr>
            <a:lvl4pPr lvl="3" rtl="0" algn="ctr">
              <a:spcBef>
                <a:spcPts val="0"/>
              </a:spcBef>
              <a:spcAft>
                <a:spcPts val="0"/>
              </a:spcAft>
              <a:buNone/>
              <a:defRPr>
                <a:solidFill>
                  <a:schemeClr val="accent1"/>
                </a:solidFill>
              </a:defRPr>
            </a:lvl4pPr>
            <a:lvl5pPr lvl="4" rtl="0" algn="ctr">
              <a:spcBef>
                <a:spcPts val="0"/>
              </a:spcBef>
              <a:spcAft>
                <a:spcPts val="0"/>
              </a:spcAft>
              <a:buNone/>
              <a:defRPr>
                <a:solidFill>
                  <a:schemeClr val="accent1"/>
                </a:solidFill>
              </a:defRPr>
            </a:lvl5pPr>
            <a:lvl6pPr lvl="5" rtl="0" algn="ctr">
              <a:spcBef>
                <a:spcPts val="0"/>
              </a:spcBef>
              <a:spcAft>
                <a:spcPts val="0"/>
              </a:spcAft>
              <a:buNone/>
              <a:defRPr>
                <a:solidFill>
                  <a:schemeClr val="accent1"/>
                </a:solidFill>
              </a:defRPr>
            </a:lvl6pPr>
            <a:lvl7pPr lvl="6" rtl="0" algn="ctr">
              <a:spcBef>
                <a:spcPts val="0"/>
              </a:spcBef>
              <a:spcAft>
                <a:spcPts val="0"/>
              </a:spcAft>
              <a:buNone/>
              <a:defRPr>
                <a:solidFill>
                  <a:schemeClr val="accent1"/>
                </a:solidFill>
              </a:defRPr>
            </a:lvl7pPr>
            <a:lvl8pPr lvl="7" rtl="0" algn="ctr">
              <a:spcBef>
                <a:spcPts val="0"/>
              </a:spcBef>
              <a:spcAft>
                <a:spcPts val="0"/>
              </a:spcAft>
              <a:buNone/>
              <a:defRPr>
                <a:solidFill>
                  <a:schemeClr val="accent1"/>
                </a:solidFill>
              </a:defRPr>
            </a:lvl8pPr>
            <a:lvl9pPr lvl="8" rtl="0" algn="ctr">
              <a:spcBef>
                <a:spcPts val="0"/>
              </a:spcBef>
              <a:spcAft>
                <a:spcPts val="0"/>
              </a:spcAft>
              <a:buNone/>
              <a:defRPr>
                <a:solidFill>
                  <a:schemeClr val="accent1"/>
                </a:solidFill>
              </a:defRPr>
            </a:lvl9pPr>
          </a:lstStyle>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 Content 1">
  <p:cSld name="CUSTOM_8">
    <p:spTree>
      <p:nvGrpSpPr>
        <p:cNvPr id="816" name="Shape 816"/>
        <p:cNvGrpSpPr/>
        <p:nvPr/>
      </p:nvGrpSpPr>
      <p:grpSpPr>
        <a:xfrm>
          <a:off x="0" y="0"/>
          <a:ext cx="0" cy="0"/>
          <a:chOff x="0" y="0"/>
          <a:chExt cx="0" cy="0"/>
        </a:xfrm>
      </p:grpSpPr>
      <p:sp>
        <p:nvSpPr>
          <p:cNvPr id="817" name="Google Shape;817;p111"/>
          <p:cNvSpPr/>
          <p:nvPr/>
        </p:nvSpPr>
        <p:spPr>
          <a:xfrm>
            <a:off x="0" y="-4710"/>
            <a:ext cx="9144000" cy="645300"/>
          </a:xfrm>
          <a:prstGeom prst="rect">
            <a:avLst/>
          </a:prstGeom>
          <a:gradFill>
            <a:gsLst>
              <a:gs pos="0">
                <a:srgbClr val="1E173D"/>
              </a:gs>
              <a:gs pos="96000">
                <a:srgbClr val="664BB2"/>
              </a:gs>
              <a:gs pos="100000">
                <a:srgbClr val="664BB2"/>
              </a:gs>
            </a:gsLst>
            <a:lin ang="10800025"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sset 15@150x.png" id="818" name="Google Shape;818;p111"/>
          <p:cNvPicPr preferRelativeResize="0"/>
          <p:nvPr/>
        </p:nvPicPr>
        <p:blipFill>
          <a:blip r:embed="rId2">
            <a:alphaModFix/>
          </a:blip>
          <a:stretch>
            <a:fillRect/>
          </a:stretch>
        </p:blipFill>
        <p:spPr>
          <a:xfrm>
            <a:off x="8083491" y="478221"/>
            <a:ext cx="292071" cy="269000"/>
          </a:xfrm>
          <a:prstGeom prst="rect">
            <a:avLst/>
          </a:prstGeom>
          <a:noFill/>
          <a:ln>
            <a:noFill/>
          </a:ln>
        </p:spPr>
      </p:pic>
      <p:sp>
        <p:nvSpPr>
          <p:cNvPr id="819" name="Google Shape;819;p111"/>
          <p:cNvSpPr txBox="1"/>
          <p:nvPr>
            <p:ph type="title"/>
          </p:nvPr>
        </p:nvSpPr>
        <p:spPr>
          <a:xfrm>
            <a:off x="304800" y="168850"/>
            <a:ext cx="7607700" cy="29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800">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20" name="Google Shape;820;p111"/>
          <p:cNvSpPr txBox="1"/>
          <p:nvPr>
            <p:ph idx="1" type="body"/>
          </p:nvPr>
        </p:nvSpPr>
        <p:spPr>
          <a:xfrm>
            <a:off x="304800" y="976575"/>
            <a:ext cx="8070600" cy="38460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30353E"/>
              </a:buClr>
              <a:buSzPts val="1600"/>
              <a:buFont typeface="Source Sans Pro"/>
              <a:buChar char="●"/>
              <a:defRPr sz="1600">
                <a:solidFill>
                  <a:srgbClr val="30353E"/>
                </a:solidFill>
                <a:latin typeface="Source Sans Pro"/>
                <a:ea typeface="Source Sans Pro"/>
                <a:cs typeface="Source Sans Pro"/>
                <a:sym typeface="Source Sans Pro"/>
              </a:defRPr>
            </a:lvl1pPr>
            <a:lvl2pPr indent="-317500" lvl="1" marL="914400" rtl="0">
              <a:lnSpc>
                <a:spcPct val="115000"/>
              </a:lnSpc>
              <a:spcBef>
                <a:spcPts val="0"/>
              </a:spcBef>
              <a:spcAft>
                <a:spcPts val="0"/>
              </a:spcAft>
              <a:buClr>
                <a:srgbClr val="30353E"/>
              </a:buClr>
              <a:buSzPts val="1400"/>
              <a:buFont typeface="Source Sans Pro"/>
              <a:buChar char="○"/>
              <a:defRPr>
                <a:solidFill>
                  <a:srgbClr val="30353E"/>
                </a:solidFill>
                <a:latin typeface="Source Sans Pro"/>
                <a:ea typeface="Source Sans Pro"/>
                <a:cs typeface="Source Sans Pro"/>
                <a:sym typeface="Source Sans Pro"/>
              </a:defRPr>
            </a:lvl2pPr>
            <a:lvl3pPr indent="-304800" lvl="2" marL="1371600" rtl="0">
              <a:lnSpc>
                <a:spcPct val="115000"/>
              </a:lnSpc>
              <a:spcBef>
                <a:spcPts val="0"/>
              </a:spcBef>
              <a:spcAft>
                <a:spcPts val="0"/>
              </a:spcAft>
              <a:buClr>
                <a:srgbClr val="30353E"/>
              </a:buClr>
              <a:buSzPts val="1200"/>
              <a:buFont typeface="Source Sans Pro"/>
              <a:buChar char="■"/>
              <a:defRPr sz="1200">
                <a:solidFill>
                  <a:srgbClr val="30353E"/>
                </a:solidFill>
                <a:latin typeface="Source Sans Pro"/>
                <a:ea typeface="Source Sans Pro"/>
                <a:cs typeface="Source Sans Pro"/>
                <a:sym typeface="Source Sans Pro"/>
              </a:defRPr>
            </a:lvl3pPr>
            <a:lvl4pPr indent="-292100" lvl="3" marL="1828800" rtl="0">
              <a:lnSpc>
                <a:spcPct val="115000"/>
              </a:lnSpc>
              <a:spcBef>
                <a:spcPts val="0"/>
              </a:spcBef>
              <a:spcAft>
                <a:spcPts val="0"/>
              </a:spcAft>
              <a:buClr>
                <a:srgbClr val="30353E"/>
              </a:buClr>
              <a:buSzPts val="1000"/>
              <a:buFont typeface="Source Sans Pro"/>
              <a:buChar char="●"/>
              <a:defRPr sz="1000">
                <a:solidFill>
                  <a:srgbClr val="30353E"/>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9pPr>
          </a:lstStyle>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2">
  <p:cSld name="CUSTOM_4_2">
    <p:spTree>
      <p:nvGrpSpPr>
        <p:cNvPr id="821" name="Shape 821"/>
        <p:cNvGrpSpPr/>
        <p:nvPr/>
      </p:nvGrpSpPr>
      <p:grpSpPr>
        <a:xfrm>
          <a:off x="0" y="0"/>
          <a:ext cx="0" cy="0"/>
          <a:chOff x="0" y="0"/>
          <a:chExt cx="0" cy="0"/>
        </a:xfrm>
      </p:grpSpPr>
      <p:sp>
        <p:nvSpPr>
          <p:cNvPr id="822" name="Google Shape;822;p112"/>
          <p:cNvSpPr/>
          <p:nvPr/>
        </p:nvSpPr>
        <p:spPr>
          <a:xfrm flipH="1">
            <a:off x="0" y="0"/>
            <a:ext cx="9144000" cy="19950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cxnSp>
        <p:nvCxnSpPr>
          <p:cNvPr id="823" name="Google Shape;823;p112"/>
          <p:cNvCxnSpPr/>
          <p:nvPr/>
        </p:nvCxnSpPr>
        <p:spPr>
          <a:xfrm rot="10800000">
            <a:off x="3803971" y="602546"/>
            <a:ext cx="6000" cy="880500"/>
          </a:xfrm>
          <a:prstGeom prst="straightConnector1">
            <a:avLst/>
          </a:prstGeom>
          <a:noFill/>
          <a:ln cap="flat" cmpd="sng" w="9525">
            <a:solidFill>
              <a:srgbClr val="FFFFFF"/>
            </a:solidFill>
            <a:prstDash val="solid"/>
            <a:miter lim="800000"/>
            <a:headEnd len="sm" w="sm" type="none"/>
            <a:tailEnd len="sm" w="sm" type="none"/>
          </a:ln>
        </p:spPr>
      </p:cxnSp>
      <p:pic>
        <p:nvPicPr>
          <p:cNvPr descr="Asset 15@150x.png" id="824" name="Google Shape;824;p112"/>
          <p:cNvPicPr preferRelativeResize="0"/>
          <p:nvPr/>
        </p:nvPicPr>
        <p:blipFill>
          <a:blip r:embed="rId2">
            <a:alphaModFix/>
          </a:blip>
          <a:stretch>
            <a:fillRect/>
          </a:stretch>
        </p:blipFill>
        <p:spPr>
          <a:xfrm>
            <a:off x="616111" y="244090"/>
            <a:ext cx="389200" cy="358463"/>
          </a:xfrm>
          <a:prstGeom prst="rect">
            <a:avLst/>
          </a:prstGeom>
          <a:noFill/>
          <a:ln>
            <a:noFill/>
          </a:ln>
        </p:spPr>
      </p:pic>
      <p:sp>
        <p:nvSpPr>
          <p:cNvPr id="825" name="Google Shape;825;p112"/>
          <p:cNvSpPr txBox="1"/>
          <p:nvPr>
            <p:ph type="title"/>
          </p:nvPr>
        </p:nvSpPr>
        <p:spPr>
          <a:xfrm>
            <a:off x="401800" y="712850"/>
            <a:ext cx="3084600" cy="1140300"/>
          </a:xfrm>
          <a:prstGeom prst="rect">
            <a:avLst/>
          </a:prstGeom>
          <a:noFill/>
          <a:ln>
            <a:noFill/>
          </a:ln>
        </p:spPr>
        <p:txBody>
          <a:bodyPr anchorCtr="0" anchor="ctr" bIns="91425" lIns="91425" spcFirstLastPara="1" rIns="91425" wrap="square" tIns="91425">
            <a:noAutofit/>
          </a:bodyPr>
          <a:lstStyle>
            <a:lvl1pPr lvl="0" rtl="0">
              <a:lnSpc>
                <a:spcPct val="115000"/>
              </a:lnSpc>
              <a:spcBef>
                <a:spcPts val="0"/>
              </a:spcBef>
              <a:spcAft>
                <a:spcPts val="0"/>
              </a:spcAft>
              <a:buNone/>
              <a:defRPr b="1" sz="2400">
                <a:solidFill>
                  <a:srgbClr val="FCA120"/>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26" name="Google Shape;826;p112"/>
          <p:cNvSpPr txBox="1"/>
          <p:nvPr>
            <p:ph idx="1" type="body"/>
          </p:nvPr>
        </p:nvSpPr>
        <p:spPr>
          <a:xfrm>
            <a:off x="4238875" y="854650"/>
            <a:ext cx="4426200" cy="11403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F3F3F3"/>
              </a:buClr>
              <a:buSzPts val="1400"/>
              <a:buFont typeface="Source Sans Pro"/>
              <a:buChar char="●"/>
              <a:defRPr>
                <a:solidFill>
                  <a:srgbClr val="F3F3F3"/>
                </a:solidFill>
                <a:latin typeface="Source Sans Pro"/>
                <a:ea typeface="Source Sans Pro"/>
                <a:cs typeface="Source Sans Pro"/>
                <a:sym typeface="Source Sans Pro"/>
              </a:defRPr>
            </a:lvl1pPr>
            <a:lvl2pPr indent="-304800" lvl="1" marL="914400" rtl="0">
              <a:lnSpc>
                <a:spcPct val="115000"/>
              </a:lnSpc>
              <a:spcBef>
                <a:spcPts val="0"/>
              </a:spcBef>
              <a:spcAft>
                <a:spcPts val="0"/>
              </a:spcAft>
              <a:buClr>
                <a:srgbClr val="F3F3F3"/>
              </a:buClr>
              <a:buSzPts val="1200"/>
              <a:buFont typeface="Source Sans Pro"/>
              <a:buChar char="○"/>
              <a:defRPr sz="1200">
                <a:solidFill>
                  <a:srgbClr val="F3F3F3"/>
                </a:solidFill>
                <a:latin typeface="Source Sans Pro"/>
                <a:ea typeface="Source Sans Pro"/>
                <a:cs typeface="Source Sans Pro"/>
                <a:sym typeface="Source Sans Pro"/>
              </a:defRPr>
            </a:lvl2pPr>
            <a:lvl3pPr indent="-292100" lvl="2" marL="1371600" rtl="0">
              <a:lnSpc>
                <a:spcPct val="115000"/>
              </a:lnSpc>
              <a:spcBef>
                <a:spcPts val="0"/>
              </a:spcBef>
              <a:spcAft>
                <a:spcPts val="0"/>
              </a:spcAft>
              <a:buClr>
                <a:srgbClr val="F3F3F3"/>
              </a:buClr>
              <a:buSzPts val="1000"/>
              <a:buFont typeface="Source Sans Pro"/>
              <a:buChar char="■"/>
              <a:defRPr sz="1000">
                <a:solidFill>
                  <a:srgbClr val="F3F3F3"/>
                </a:solidFill>
                <a:latin typeface="Source Sans Pro"/>
                <a:ea typeface="Source Sans Pro"/>
                <a:cs typeface="Source Sans Pro"/>
                <a:sym typeface="Source Sans Pro"/>
              </a:defRPr>
            </a:lvl3pPr>
            <a:lvl4pPr indent="-285750" lvl="3" marL="1828800" rtl="0">
              <a:lnSpc>
                <a:spcPct val="115000"/>
              </a:lnSpc>
              <a:spcBef>
                <a:spcPts val="0"/>
              </a:spcBef>
              <a:spcAft>
                <a:spcPts val="0"/>
              </a:spcAft>
              <a:buClr>
                <a:srgbClr val="F3F3F3"/>
              </a:buClr>
              <a:buSzPts val="900"/>
              <a:buFont typeface="Source Sans Pro"/>
              <a:buChar char="●"/>
              <a:defRPr sz="900">
                <a:solidFill>
                  <a:srgbClr val="F3F3F3"/>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F3F3F3"/>
              </a:buClr>
              <a:buSzPts val="900"/>
              <a:buFont typeface="Source Sans Pro"/>
              <a:buChar char="○"/>
              <a:defRPr sz="900">
                <a:solidFill>
                  <a:srgbClr val="F3F3F3"/>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F3F3F3"/>
              </a:buClr>
              <a:buSzPts val="900"/>
              <a:buFont typeface="Source Sans Pro"/>
              <a:buChar char="■"/>
              <a:defRPr sz="900">
                <a:solidFill>
                  <a:srgbClr val="F3F3F3"/>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F3F3F3"/>
              </a:buClr>
              <a:buSzPts val="900"/>
              <a:buFont typeface="Source Sans Pro"/>
              <a:buChar char="●"/>
              <a:defRPr sz="900">
                <a:solidFill>
                  <a:srgbClr val="F3F3F3"/>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F3F3F3"/>
              </a:buClr>
              <a:buSzPts val="900"/>
              <a:buFont typeface="Source Sans Pro"/>
              <a:buChar char="○"/>
              <a:defRPr sz="900">
                <a:solidFill>
                  <a:srgbClr val="F3F3F3"/>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F3F3F3"/>
              </a:buClr>
              <a:buSzPts val="900"/>
              <a:buFont typeface="Source Sans Pro"/>
              <a:buChar char="■"/>
              <a:defRPr sz="900">
                <a:solidFill>
                  <a:srgbClr val="F3F3F3"/>
                </a:solidFill>
                <a:latin typeface="Source Sans Pro"/>
                <a:ea typeface="Source Sans Pro"/>
                <a:cs typeface="Source Sans Pro"/>
                <a:sym typeface="Source Sans Pro"/>
              </a:defRPr>
            </a:lvl9pPr>
          </a:lstStyle>
          <a:p/>
        </p:txBody>
      </p:sp>
      <p:sp>
        <p:nvSpPr>
          <p:cNvPr id="827" name="Google Shape;827;p112"/>
          <p:cNvSpPr txBox="1"/>
          <p:nvPr>
            <p:ph idx="2" type="subTitle"/>
          </p:nvPr>
        </p:nvSpPr>
        <p:spPr>
          <a:xfrm>
            <a:off x="1269200" y="2867725"/>
            <a:ext cx="5367000" cy="309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rgbClr val="30353E"/>
                </a:solidFill>
                <a:latin typeface="Source Sans Pro"/>
                <a:ea typeface="Source Sans Pro"/>
                <a:cs typeface="Source Sans Pro"/>
                <a:sym typeface="Source Sans Pro"/>
              </a:defRPr>
            </a:lvl1pPr>
            <a:lvl2pPr lvl="1" rtl="0">
              <a:spcBef>
                <a:spcPts val="0"/>
              </a:spcBef>
              <a:spcAft>
                <a:spcPts val="0"/>
              </a:spcAft>
              <a:buNone/>
              <a:defRPr sz="2400">
                <a:solidFill>
                  <a:srgbClr val="30353E"/>
                </a:solidFill>
                <a:latin typeface="Source Sans Pro"/>
                <a:ea typeface="Source Sans Pro"/>
                <a:cs typeface="Source Sans Pro"/>
                <a:sym typeface="Source Sans Pro"/>
              </a:defRPr>
            </a:lvl2pPr>
            <a:lvl3pPr lvl="2" rtl="0">
              <a:spcBef>
                <a:spcPts val="0"/>
              </a:spcBef>
              <a:spcAft>
                <a:spcPts val="0"/>
              </a:spcAft>
              <a:buNone/>
              <a:defRPr sz="2400">
                <a:solidFill>
                  <a:srgbClr val="30353E"/>
                </a:solidFill>
                <a:latin typeface="Source Sans Pro"/>
                <a:ea typeface="Source Sans Pro"/>
                <a:cs typeface="Source Sans Pro"/>
                <a:sym typeface="Source Sans Pro"/>
              </a:defRPr>
            </a:lvl3pPr>
            <a:lvl4pPr lvl="3" rtl="0">
              <a:spcBef>
                <a:spcPts val="0"/>
              </a:spcBef>
              <a:spcAft>
                <a:spcPts val="0"/>
              </a:spcAft>
              <a:buNone/>
              <a:defRPr sz="2400">
                <a:solidFill>
                  <a:srgbClr val="30353E"/>
                </a:solidFill>
                <a:latin typeface="Source Sans Pro"/>
                <a:ea typeface="Source Sans Pro"/>
                <a:cs typeface="Source Sans Pro"/>
                <a:sym typeface="Source Sans Pro"/>
              </a:defRPr>
            </a:lvl4pPr>
            <a:lvl5pPr lvl="4" rtl="0">
              <a:spcBef>
                <a:spcPts val="0"/>
              </a:spcBef>
              <a:spcAft>
                <a:spcPts val="0"/>
              </a:spcAft>
              <a:buNone/>
              <a:defRPr sz="2400">
                <a:solidFill>
                  <a:srgbClr val="30353E"/>
                </a:solidFill>
                <a:latin typeface="Source Sans Pro"/>
                <a:ea typeface="Source Sans Pro"/>
                <a:cs typeface="Source Sans Pro"/>
                <a:sym typeface="Source Sans Pro"/>
              </a:defRPr>
            </a:lvl5pPr>
            <a:lvl6pPr lvl="5" rtl="0">
              <a:spcBef>
                <a:spcPts val="0"/>
              </a:spcBef>
              <a:spcAft>
                <a:spcPts val="0"/>
              </a:spcAft>
              <a:buNone/>
              <a:defRPr sz="2400">
                <a:solidFill>
                  <a:srgbClr val="30353E"/>
                </a:solidFill>
                <a:latin typeface="Source Sans Pro"/>
                <a:ea typeface="Source Sans Pro"/>
                <a:cs typeface="Source Sans Pro"/>
                <a:sym typeface="Source Sans Pro"/>
              </a:defRPr>
            </a:lvl6pPr>
            <a:lvl7pPr lvl="6" rtl="0">
              <a:spcBef>
                <a:spcPts val="0"/>
              </a:spcBef>
              <a:spcAft>
                <a:spcPts val="0"/>
              </a:spcAft>
              <a:buNone/>
              <a:defRPr sz="2400">
                <a:solidFill>
                  <a:srgbClr val="30353E"/>
                </a:solidFill>
                <a:latin typeface="Source Sans Pro"/>
                <a:ea typeface="Source Sans Pro"/>
                <a:cs typeface="Source Sans Pro"/>
                <a:sym typeface="Source Sans Pro"/>
              </a:defRPr>
            </a:lvl7pPr>
            <a:lvl8pPr lvl="7" rtl="0">
              <a:spcBef>
                <a:spcPts val="0"/>
              </a:spcBef>
              <a:spcAft>
                <a:spcPts val="0"/>
              </a:spcAft>
              <a:buNone/>
              <a:defRPr sz="2400">
                <a:solidFill>
                  <a:srgbClr val="30353E"/>
                </a:solidFill>
                <a:latin typeface="Source Sans Pro"/>
                <a:ea typeface="Source Sans Pro"/>
                <a:cs typeface="Source Sans Pro"/>
                <a:sym typeface="Source Sans Pro"/>
              </a:defRPr>
            </a:lvl8pPr>
            <a:lvl9pPr lvl="8" rtl="0">
              <a:spcBef>
                <a:spcPts val="0"/>
              </a:spcBef>
              <a:spcAft>
                <a:spcPts val="0"/>
              </a:spcAft>
              <a:buNone/>
              <a:defRPr sz="2400">
                <a:solidFill>
                  <a:srgbClr val="30353E"/>
                </a:solidFill>
                <a:latin typeface="Source Sans Pro"/>
                <a:ea typeface="Source Sans Pro"/>
                <a:cs typeface="Source Sans Pro"/>
                <a:sym typeface="Source Sans Pro"/>
              </a:defRPr>
            </a:lvl9pPr>
          </a:lstStyle>
          <a:p/>
        </p:txBody>
      </p:sp>
      <p:sp>
        <p:nvSpPr>
          <p:cNvPr id="828" name="Google Shape;828;p112"/>
          <p:cNvSpPr txBox="1"/>
          <p:nvPr>
            <p:ph idx="3" type="subTitle"/>
          </p:nvPr>
        </p:nvSpPr>
        <p:spPr>
          <a:xfrm>
            <a:off x="1269200" y="3603475"/>
            <a:ext cx="5159400" cy="309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rgbClr val="30353E"/>
                </a:solidFill>
                <a:latin typeface="Source Sans Pro"/>
                <a:ea typeface="Source Sans Pro"/>
                <a:cs typeface="Source Sans Pro"/>
                <a:sym typeface="Source Sans Pro"/>
              </a:defRPr>
            </a:lvl1pPr>
            <a:lvl2pPr lvl="1" rtl="0">
              <a:spcBef>
                <a:spcPts val="0"/>
              </a:spcBef>
              <a:spcAft>
                <a:spcPts val="0"/>
              </a:spcAft>
              <a:buNone/>
              <a:defRPr sz="2400">
                <a:solidFill>
                  <a:srgbClr val="30353E"/>
                </a:solidFill>
                <a:latin typeface="Source Sans Pro"/>
                <a:ea typeface="Source Sans Pro"/>
                <a:cs typeface="Source Sans Pro"/>
                <a:sym typeface="Source Sans Pro"/>
              </a:defRPr>
            </a:lvl2pPr>
            <a:lvl3pPr lvl="2" rtl="0">
              <a:spcBef>
                <a:spcPts val="0"/>
              </a:spcBef>
              <a:spcAft>
                <a:spcPts val="0"/>
              </a:spcAft>
              <a:buNone/>
              <a:defRPr sz="2400">
                <a:solidFill>
                  <a:srgbClr val="30353E"/>
                </a:solidFill>
                <a:latin typeface="Source Sans Pro"/>
                <a:ea typeface="Source Sans Pro"/>
                <a:cs typeface="Source Sans Pro"/>
                <a:sym typeface="Source Sans Pro"/>
              </a:defRPr>
            </a:lvl3pPr>
            <a:lvl4pPr lvl="3" rtl="0">
              <a:spcBef>
                <a:spcPts val="0"/>
              </a:spcBef>
              <a:spcAft>
                <a:spcPts val="0"/>
              </a:spcAft>
              <a:buNone/>
              <a:defRPr sz="2400">
                <a:solidFill>
                  <a:srgbClr val="30353E"/>
                </a:solidFill>
                <a:latin typeface="Source Sans Pro"/>
                <a:ea typeface="Source Sans Pro"/>
                <a:cs typeface="Source Sans Pro"/>
                <a:sym typeface="Source Sans Pro"/>
              </a:defRPr>
            </a:lvl4pPr>
            <a:lvl5pPr lvl="4" rtl="0">
              <a:spcBef>
                <a:spcPts val="0"/>
              </a:spcBef>
              <a:spcAft>
                <a:spcPts val="0"/>
              </a:spcAft>
              <a:buNone/>
              <a:defRPr sz="2400">
                <a:solidFill>
                  <a:srgbClr val="30353E"/>
                </a:solidFill>
                <a:latin typeface="Source Sans Pro"/>
                <a:ea typeface="Source Sans Pro"/>
                <a:cs typeface="Source Sans Pro"/>
                <a:sym typeface="Source Sans Pro"/>
              </a:defRPr>
            </a:lvl5pPr>
            <a:lvl6pPr lvl="5" rtl="0">
              <a:spcBef>
                <a:spcPts val="0"/>
              </a:spcBef>
              <a:spcAft>
                <a:spcPts val="0"/>
              </a:spcAft>
              <a:buNone/>
              <a:defRPr sz="2400">
                <a:solidFill>
                  <a:srgbClr val="30353E"/>
                </a:solidFill>
                <a:latin typeface="Source Sans Pro"/>
                <a:ea typeface="Source Sans Pro"/>
                <a:cs typeface="Source Sans Pro"/>
                <a:sym typeface="Source Sans Pro"/>
              </a:defRPr>
            </a:lvl6pPr>
            <a:lvl7pPr lvl="6" rtl="0">
              <a:spcBef>
                <a:spcPts val="0"/>
              </a:spcBef>
              <a:spcAft>
                <a:spcPts val="0"/>
              </a:spcAft>
              <a:buNone/>
              <a:defRPr sz="2400">
                <a:solidFill>
                  <a:srgbClr val="30353E"/>
                </a:solidFill>
                <a:latin typeface="Source Sans Pro"/>
                <a:ea typeface="Source Sans Pro"/>
                <a:cs typeface="Source Sans Pro"/>
                <a:sym typeface="Source Sans Pro"/>
              </a:defRPr>
            </a:lvl7pPr>
            <a:lvl8pPr lvl="7" rtl="0">
              <a:spcBef>
                <a:spcPts val="0"/>
              </a:spcBef>
              <a:spcAft>
                <a:spcPts val="0"/>
              </a:spcAft>
              <a:buNone/>
              <a:defRPr sz="2400">
                <a:solidFill>
                  <a:srgbClr val="30353E"/>
                </a:solidFill>
                <a:latin typeface="Source Sans Pro"/>
                <a:ea typeface="Source Sans Pro"/>
                <a:cs typeface="Source Sans Pro"/>
                <a:sym typeface="Source Sans Pro"/>
              </a:defRPr>
            </a:lvl8pPr>
            <a:lvl9pPr lvl="8" rtl="0">
              <a:spcBef>
                <a:spcPts val="0"/>
              </a:spcBef>
              <a:spcAft>
                <a:spcPts val="0"/>
              </a:spcAft>
              <a:buNone/>
              <a:defRPr sz="2400">
                <a:solidFill>
                  <a:srgbClr val="30353E"/>
                </a:solidFill>
                <a:latin typeface="Source Sans Pro"/>
                <a:ea typeface="Source Sans Pro"/>
                <a:cs typeface="Source Sans Pro"/>
                <a:sym typeface="Source Sans Pro"/>
              </a:defRPr>
            </a:lvl9pPr>
          </a:lstStyle>
          <a:p/>
        </p:txBody>
      </p:sp>
      <p:sp>
        <p:nvSpPr>
          <p:cNvPr id="829" name="Google Shape;829;p112"/>
          <p:cNvSpPr txBox="1"/>
          <p:nvPr>
            <p:ph idx="4" type="subTitle"/>
          </p:nvPr>
        </p:nvSpPr>
        <p:spPr>
          <a:xfrm>
            <a:off x="1269200" y="4339225"/>
            <a:ext cx="5243700" cy="3093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None/>
              <a:defRPr sz="1800">
                <a:solidFill>
                  <a:srgbClr val="30353E"/>
                </a:solidFill>
                <a:latin typeface="Source Sans Pro"/>
                <a:ea typeface="Source Sans Pro"/>
                <a:cs typeface="Source Sans Pro"/>
                <a:sym typeface="Source Sans Pro"/>
              </a:defRPr>
            </a:lvl1pPr>
            <a:lvl2pPr lvl="1" rtl="0">
              <a:spcBef>
                <a:spcPts val="0"/>
              </a:spcBef>
              <a:spcAft>
                <a:spcPts val="0"/>
              </a:spcAft>
              <a:buNone/>
              <a:defRPr sz="2400">
                <a:solidFill>
                  <a:srgbClr val="30353E"/>
                </a:solidFill>
                <a:latin typeface="Source Sans Pro"/>
                <a:ea typeface="Source Sans Pro"/>
                <a:cs typeface="Source Sans Pro"/>
                <a:sym typeface="Source Sans Pro"/>
              </a:defRPr>
            </a:lvl2pPr>
            <a:lvl3pPr lvl="2" rtl="0">
              <a:spcBef>
                <a:spcPts val="0"/>
              </a:spcBef>
              <a:spcAft>
                <a:spcPts val="0"/>
              </a:spcAft>
              <a:buNone/>
              <a:defRPr sz="2400">
                <a:solidFill>
                  <a:srgbClr val="30353E"/>
                </a:solidFill>
                <a:latin typeface="Source Sans Pro"/>
                <a:ea typeface="Source Sans Pro"/>
                <a:cs typeface="Source Sans Pro"/>
                <a:sym typeface="Source Sans Pro"/>
              </a:defRPr>
            </a:lvl3pPr>
            <a:lvl4pPr lvl="3" rtl="0">
              <a:spcBef>
                <a:spcPts val="0"/>
              </a:spcBef>
              <a:spcAft>
                <a:spcPts val="0"/>
              </a:spcAft>
              <a:buNone/>
              <a:defRPr sz="2400">
                <a:solidFill>
                  <a:srgbClr val="30353E"/>
                </a:solidFill>
                <a:latin typeface="Source Sans Pro"/>
                <a:ea typeface="Source Sans Pro"/>
                <a:cs typeface="Source Sans Pro"/>
                <a:sym typeface="Source Sans Pro"/>
              </a:defRPr>
            </a:lvl4pPr>
            <a:lvl5pPr lvl="4" rtl="0">
              <a:spcBef>
                <a:spcPts val="0"/>
              </a:spcBef>
              <a:spcAft>
                <a:spcPts val="0"/>
              </a:spcAft>
              <a:buNone/>
              <a:defRPr sz="2400">
                <a:solidFill>
                  <a:srgbClr val="30353E"/>
                </a:solidFill>
                <a:latin typeface="Source Sans Pro"/>
                <a:ea typeface="Source Sans Pro"/>
                <a:cs typeface="Source Sans Pro"/>
                <a:sym typeface="Source Sans Pro"/>
              </a:defRPr>
            </a:lvl5pPr>
            <a:lvl6pPr lvl="5" rtl="0">
              <a:spcBef>
                <a:spcPts val="0"/>
              </a:spcBef>
              <a:spcAft>
                <a:spcPts val="0"/>
              </a:spcAft>
              <a:buNone/>
              <a:defRPr sz="2400">
                <a:solidFill>
                  <a:srgbClr val="30353E"/>
                </a:solidFill>
                <a:latin typeface="Source Sans Pro"/>
                <a:ea typeface="Source Sans Pro"/>
                <a:cs typeface="Source Sans Pro"/>
                <a:sym typeface="Source Sans Pro"/>
              </a:defRPr>
            </a:lvl6pPr>
            <a:lvl7pPr lvl="6" rtl="0">
              <a:spcBef>
                <a:spcPts val="0"/>
              </a:spcBef>
              <a:spcAft>
                <a:spcPts val="0"/>
              </a:spcAft>
              <a:buNone/>
              <a:defRPr sz="2400">
                <a:solidFill>
                  <a:srgbClr val="30353E"/>
                </a:solidFill>
                <a:latin typeface="Source Sans Pro"/>
                <a:ea typeface="Source Sans Pro"/>
                <a:cs typeface="Source Sans Pro"/>
                <a:sym typeface="Source Sans Pro"/>
              </a:defRPr>
            </a:lvl7pPr>
            <a:lvl8pPr lvl="7" rtl="0">
              <a:spcBef>
                <a:spcPts val="0"/>
              </a:spcBef>
              <a:spcAft>
                <a:spcPts val="0"/>
              </a:spcAft>
              <a:buNone/>
              <a:defRPr sz="2400">
                <a:solidFill>
                  <a:srgbClr val="30353E"/>
                </a:solidFill>
                <a:latin typeface="Source Sans Pro"/>
                <a:ea typeface="Source Sans Pro"/>
                <a:cs typeface="Source Sans Pro"/>
                <a:sym typeface="Source Sans Pro"/>
              </a:defRPr>
            </a:lvl8pPr>
            <a:lvl9pPr lvl="8" rtl="0">
              <a:spcBef>
                <a:spcPts val="0"/>
              </a:spcBef>
              <a:spcAft>
                <a:spcPts val="0"/>
              </a:spcAft>
              <a:buNone/>
              <a:defRPr sz="2400">
                <a:solidFill>
                  <a:srgbClr val="30353E"/>
                </a:solidFill>
                <a:latin typeface="Source Sans Pro"/>
                <a:ea typeface="Source Sans Pro"/>
                <a:cs typeface="Source Sans Pro"/>
                <a:sym typeface="Source Sans Pro"/>
              </a:defRPr>
            </a:lvl9pPr>
          </a:lstStyle>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 Blank 2">
  <p:cSld name="CUSTOM_1_1_1_4">
    <p:spTree>
      <p:nvGrpSpPr>
        <p:cNvPr id="830" name="Shape 830"/>
        <p:cNvGrpSpPr/>
        <p:nvPr/>
      </p:nvGrpSpPr>
      <p:grpSpPr>
        <a:xfrm>
          <a:off x="0" y="0"/>
          <a:ext cx="0" cy="0"/>
          <a:chOff x="0" y="0"/>
          <a:chExt cx="0" cy="0"/>
        </a:xfrm>
      </p:grpSpPr>
      <p:sp>
        <p:nvSpPr>
          <p:cNvPr id="831" name="Google Shape;831;p113"/>
          <p:cNvSpPr/>
          <p:nvPr/>
        </p:nvSpPr>
        <p:spPr>
          <a:xfrm>
            <a:off x="0" y="-4710"/>
            <a:ext cx="9144000" cy="645300"/>
          </a:xfrm>
          <a:prstGeom prst="rect">
            <a:avLst/>
          </a:prstGeom>
          <a:gradFill>
            <a:gsLst>
              <a:gs pos="0">
                <a:srgbClr val="1E173D"/>
              </a:gs>
              <a:gs pos="96000">
                <a:srgbClr val="664BB2"/>
              </a:gs>
              <a:gs pos="100000">
                <a:srgbClr val="664BB2"/>
              </a:gs>
            </a:gsLst>
            <a:lin ang="10800025"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sset 15@150x.png" id="832" name="Google Shape;832;p113"/>
          <p:cNvPicPr preferRelativeResize="0"/>
          <p:nvPr/>
        </p:nvPicPr>
        <p:blipFill>
          <a:blip r:embed="rId2">
            <a:alphaModFix/>
          </a:blip>
          <a:stretch>
            <a:fillRect/>
          </a:stretch>
        </p:blipFill>
        <p:spPr>
          <a:xfrm>
            <a:off x="8083491" y="478221"/>
            <a:ext cx="292071" cy="269000"/>
          </a:xfrm>
          <a:prstGeom prst="rect">
            <a:avLst/>
          </a:prstGeom>
          <a:noFill/>
          <a:ln>
            <a:noFill/>
          </a:ln>
        </p:spPr>
      </p:pic>
      <p:sp>
        <p:nvSpPr>
          <p:cNvPr id="833" name="Google Shape;833;p113"/>
          <p:cNvSpPr txBox="1"/>
          <p:nvPr>
            <p:ph type="title"/>
          </p:nvPr>
        </p:nvSpPr>
        <p:spPr>
          <a:xfrm>
            <a:off x="304800" y="168850"/>
            <a:ext cx="7607700" cy="29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800">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ge Break">
  <p:cSld name="Page Break_1">
    <p:bg>
      <p:bgPr>
        <a:solidFill>
          <a:schemeClr val="lt1"/>
        </a:solidFill>
      </p:bgPr>
    </p:bg>
    <p:spTree>
      <p:nvGrpSpPr>
        <p:cNvPr id="78" name="Shape 78"/>
        <p:cNvGrpSpPr/>
        <p:nvPr/>
      </p:nvGrpSpPr>
      <p:grpSpPr>
        <a:xfrm>
          <a:off x="0" y="0"/>
          <a:ext cx="0" cy="0"/>
          <a:chOff x="0" y="0"/>
          <a:chExt cx="0" cy="0"/>
        </a:xfrm>
      </p:grpSpPr>
      <p:pic>
        <p:nvPicPr>
          <p:cNvPr id="79" name="Google Shape;79;p12"/>
          <p:cNvPicPr preferRelativeResize="0"/>
          <p:nvPr/>
        </p:nvPicPr>
        <p:blipFill rotWithShape="1">
          <a:blip r:embed="rId2">
            <a:alphaModFix/>
          </a:blip>
          <a:srcRect b="159" l="0" r="0" t="159"/>
          <a:stretch/>
        </p:blipFill>
        <p:spPr>
          <a:xfrm>
            <a:off x="-1" y="0"/>
            <a:ext cx="9173120" cy="5143501"/>
          </a:xfrm>
          <a:prstGeom prst="rect">
            <a:avLst/>
          </a:prstGeom>
          <a:noFill/>
          <a:ln>
            <a:noFill/>
          </a:ln>
        </p:spPr>
      </p:pic>
      <p:pic>
        <p:nvPicPr>
          <p:cNvPr id="80" name="Google Shape;80;p12"/>
          <p:cNvPicPr preferRelativeResize="0"/>
          <p:nvPr/>
        </p:nvPicPr>
        <p:blipFill rotWithShape="1">
          <a:blip r:embed="rId3">
            <a:alphaModFix/>
          </a:blip>
          <a:srcRect b="0" l="0" r="0" t="0"/>
          <a:stretch/>
        </p:blipFill>
        <p:spPr>
          <a:xfrm>
            <a:off x="228600" y="228600"/>
            <a:ext cx="1498756" cy="568871"/>
          </a:xfrm>
          <a:prstGeom prst="rect">
            <a:avLst/>
          </a:prstGeom>
          <a:noFill/>
          <a:ln>
            <a:noFill/>
          </a:ln>
        </p:spPr>
      </p:pic>
    </p:spTree>
  </p:cSld>
  <p:clrMapOvr>
    <a:masterClrMapping/>
  </p:clrMapOvr>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 Blank 3">
  <p:cSld name="CUSTOM_1_1_1_5">
    <p:spTree>
      <p:nvGrpSpPr>
        <p:cNvPr id="834" name="Shape 834"/>
        <p:cNvGrpSpPr/>
        <p:nvPr/>
      </p:nvGrpSpPr>
      <p:grpSpPr>
        <a:xfrm>
          <a:off x="0" y="0"/>
          <a:ext cx="0" cy="0"/>
          <a:chOff x="0" y="0"/>
          <a:chExt cx="0" cy="0"/>
        </a:xfrm>
      </p:grpSpPr>
      <p:sp>
        <p:nvSpPr>
          <p:cNvPr id="835" name="Google Shape;835;p114"/>
          <p:cNvSpPr/>
          <p:nvPr/>
        </p:nvSpPr>
        <p:spPr>
          <a:xfrm>
            <a:off x="0" y="-4710"/>
            <a:ext cx="9144000" cy="645300"/>
          </a:xfrm>
          <a:prstGeom prst="rect">
            <a:avLst/>
          </a:prstGeom>
          <a:gradFill>
            <a:gsLst>
              <a:gs pos="0">
                <a:srgbClr val="1E173D"/>
              </a:gs>
              <a:gs pos="96000">
                <a:srgbClr val="664BB2"/>
              </a:gs>
              <a:gs pos="100000">
                <a:srgbClr val="664BB2"/>
              </a:gs>
            </a:gsLst>
            <a:lin ang="10800025"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sset 15@150x.png" id="836" name="Google Shape;836;p114"/>
          <p:cNvPicPr preferRelativeResize="0"/>
          <p:nvPr/>
        </p:nvPicPr>
        <p:blipFill>
          <a:blip r:embed="rId2">
            <a:alphaModFix/>
          </a:blip>
          <a:stretch>
            <a:fillRect/>
          </a:stretch>
        </p:blipFill>
        <p:spPr>
          <a:xfrm>
            <a:off x="8083491" y="478221"/>
            <a:ext cx="292071" cy="269000"/>
          </a:xfrm>
          <a:prstGeom prst="rect">
            <a:avLst/>
          </a:prstGeom>
          <a:noFill/>
          <a:ln>
            <a:noFill/>
          </a:ln>
        </p:spPr>
      </p:pic>
      <p:sp>
        <p:nvSpPr>
          <p:cNvPr id="837" name="Google Shape;837;p114"/>
          <p:cNvSpPr txBox="1"/>
          <p:nvPr>
            <p:ph type="title"/>
          </p:nvPr>
        </p:nvSpPr>
        <p:spPr>
          <a:xfrm>
            <a:off x="304800" y="168850"/>
            <a:ext cx="7607700" cy="29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800">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38" name="Shape 838"/>
        <p:cNvGrpSpPr/>
        <p:nvPr/>
      </p:nvGrpSpPr>
      <p:grpSpPr>
        <a:xfrm>
          <a:off x="0" y="0"/>
          <a:ext cx="0" cy="0"/>
          <a:chOff x="0" y="0"/>
          <a:chExt cx="0" cy="0"/>
        </a:xfrm>
      </p:grpSpPr>
      <p:sp>
        <p:nvSpPr>
          <p:cNvPr id="839" name="Google Shape;839;p1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rtl="0" algn="ctr">
              <a:lnSpc>
                <a:spcPct val="90000"/>
              </a:lnSpc>
              <a:spcBef>
                <a:spcPts val="0"/>
              </a:spcBef>
              <a:spcAft>
                <a:spcPts val="0"/>
              </a:spcAft>
              <a:buClr>
                <a:schemeClr val="dk1"/>
              </a:buClr>
              <a:buSzPts val="4500"/>
              <a:buFont typeface="Calibri"/>
              <a:buChar char="●"/>
              <a:defRPr sz="45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840" name="Google Shape;840;p115"/>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rtl="0" algn="ctr">
              <a:lnSpc>
                <a:spcPct val="90000"/>
              </a:lnSpc>
              <a:spcBef>
                <a:spcPts val="800"/>
              </a:spcBef>
              <a:spcAft>
                <a:spcPts val="0"/>
              </a:spcAft>
              <a:buClr>
                <a:schemeClr val="dk1"/>
              </a:buClr>
              <a:buSzPts val="1800"/>
              <a:buNone/>
              <a:defRPr sz="1800"/>
            </a:lvl1pPr>
            <a:lvl2pPr lvl="1" rtl="0" algn="ctr">
              <a:lnSpc>
                <a:spcPct val="90000"/>
              </a:lnSpc>
              <a:spcBef>
                <a:spcPts val="400"/>
              </a:spcBef>
              <a:spcAft>
                <a:spcPts val="0"/>
              </a:spcAft>
              <a:buClr>
                <a:schemeClr val="dk1"/>
              </a:buClr>
              <a:buSzPts val="1500"/>
              <a:buNone/>
              <a:defRPr sz="1500"/>
            </a:lvl2pPr>
            <a:lvl3pPr lvl="2" rtl="0" algn="ctr">
              <a:lnSpc>
                <a:spcPct val="90000"/>
              </a:lnSpc>
              <a:spcBef>
                <a:spcPts val="400"/>
              </a:spcBef>
              <a:spcAft>
                <a:spcPts val="0"/>
              </a:spcAft>
              <a:buClr>
                <a:schemeClr val="dk1"/>
              </a:buClr>
              <a:buSzPts val="1400"/>
              <a:buNone/>
              <a:defRPr sz="1400"/>
            </a:lvl3pPr>
            <a:lvl4pPr lvl="3" rtl="0" algn="ctr">
              <a:lnSpc>
                <a:spcPct val="90000"/>
              </a:lnSpc>
              <a:spcBef>
                <a:spcPts val="400"/>
              </a:spcBef>
              <a:spcAft>
                <a:spcPts val="0"/>
              </a:spcAft>
              <a:buClr>
                <a:schemeClr val="dk1"/>
              </a:buClr>
              <a:buSzPts val="1200"/>
              <a:buNone/>
              <a:defRPr sz="1200"/>
            </a:lvl4pPr>
            <a:lvl5pPr lvl="4" rtl="0" algn="ctr">
              <a:lnSpc>
                <a:spcPct val="90000"/>
              </a:lnSpc>
              <a:spcBef>
                <a:spcPts val="400"/>
              </a:spcBef>
              <a:spcAft>
                <a:spcPts val="0"/>
              </a:spcAft>
              <a:buClr>
                <a:schemeClr val="dk1"/>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841" name="Google Shape;841;p1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42" name="Google Shape;842;p1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843" name="Google Shape;843;p1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sz="1100"/>
            </a:lvl1pPr>
            <a:lvl2pPr indent="0" lvl="1" marL="0" rtl="0" algn="r">
              <a:spcBef>
                <a:spcPts val="0"/>
              </a:spcBef>
              <a:buNone/>
              <a:defRPr sz="1100"/>
            </a:lvl2pPr>
            <a:lvl3pPr indent="0" lvl="2" marL="0" rtl="0" algn="r">
              <a:spcBef>
                <a:spcPts val="0"/>
              </a:spcBef>
              <a:buNone/>
              <a:defRPr sz="1100"/>
            </a:lvl3pPr>
            <a:lvl4pPr indent="0" lvl="3" marL="0" rtl="0" algn="r">
              <a:spcBef>
                <a:spcPts val="0"/>
              </a:spcBef>
              <a:buNone/>
              <a:defRPr sz="1100"/>
            </a:lvl4pPr>
            <a:lvl5pPr indent="0" lvl="4" marL="0" rtl="0" algn="r">
              <a:spcBef>
                <a:spcPts val="0"/>
              </a:spcBef>
              <a:buNone/>
              <a:defRPr sz="1100"/>
            </a:lvl5pPr>
            <a:lvl6pPr indent="0" lvl="5" marL="0" rtl="0" algn="r">
              <a:spcBef>
                <a:spcPts val="0"/>
              </a:spcBef>
              <a:buNone/>
              <a:defRPr sz="1100"/>
            </a:lvl6pPr>
            <a:lvl7pPr indent="0" lvl="6" marL="0" rtl="0" algn="r">
              <a:spcBef>
                <a:spcPts val="0"/>
              </a:spcBef>
              <a:buNone/>
              <a:defRPr sz="1100"/>
            </a:lvl7pPr>
            <a:lvl8pPr indent="0" lvl="7" marL="0" rtl="0" algn="r">
              <a:spcBef>
                <a:spcPts val="0"/>
              </a:spcBef>
              <a:buNone/>
              <a:defRPr sz="1100"/>
            </a:lvl8pPr>
            <a:lvl9pPr indent="0" lvl="8" marL="0" rtl="0" algn="r">
              <a:spcBef>
                <a:spcPts val="0"/>
              </a:spcBef>
              <a:buNone/>
              <a:defRPr sz="11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Alternate">
  <p:cSld name="BLANK_1_1_1">
    <p:spTree>
      <p:nvGrpSpPr>
        <p:cNvPr id="844" name="Shape 844"/>
        <p:cNvGrpSpPr/>
        <p:nvPr/>
      </p:nvGrpSpPr>
      <p:grpSpPr>
        <a:xfrm>
          <a:off x="0" y="0"/>
          <a:ext cx="0" cy="0"/>
          <a:chOff x="0" y="0"/>
          <a:chExt cx="0" cy="0"/>
        </a:xfrm>
      </p:grpSpPr>
      <p:sp>
        <p:nvSpPr>
          <p:cNvPr id="845" name="Google Shape;845;p116"/>
          <p:cNvSpPr/>
          <p:nvPr/>
        </p:nvSpPr>
        <p:spPr>
          <a:xfrm flipH="1">
            <a:off x="50" y="-50"/>
            <a:ext cx="9144000" cy="514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846" name="Google Shape;846;p116"/>
          <p:cNvSpPr txBox="1"/>
          <p:nvPr>
            <p:ph type="title"/>
          </p:nvPr>
        </p:nvSpPr>
        <p:spPr>
          <a:xfrm>
            <a:off x="1550100" y="2999192"/>
            <a:ext cx="6043800" cy="610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accent1"/>
                </a:solidFill>
                <a:latin typeface="Lato"/>
                <a:ea typeface="Lato"/>
                <a:cs typeface="Lato"/>
                <a:sym typeface="Lato"/>
              </a:defRPr>
            </a:lvl1pPr>
            <a:lvl2pPr lvl="1" rtl="0" algn="ctr">
              <a:spcBef>
                <a:spcPts val="0"/>
              </a:spcBef>
              <a:spcAft>
                <a:spcPts val="0"/>
              </a:spcAft>
              <a:buNone/>
              <a:defRPr/>
            </a:lvl2pPr>
            <a:lvl3pPr lvl="2" rtl="0" algn="ctr">
              <a:spcBef>
                <a:spcPts val="0"/>
              </a:spcBef>
              <a:spcAft>
                <a:spcPts val="0"/>
              </a:spcAft>
              <a:buNone/>
              <a:defRPr/>
            </a:lvl3pPr>
            <a:lvl4pPr lvl="3" rtl="0" algn="ctr">
              <a:spcBef>
                <a:spcPts val="0"/>
              </a:spcBef>
              <a:spcAft>
                <a:spcPts val="0"/>
              </a:spcAft>
              <a:buNone/>
              <a:defRPr/>
            </a:lvl4pPr>
            <a:lvl5pPr lvl="4" rtl="0" algn="ctr">
              <a:spcBef>
                <a:spcPts val="0"/>
              </a:spcBef>
              <a:spcAft>
                <a:spcPts val="0"/>
              </a:spcAft>
              <a:buNone/>
              <a:defRPr/>
            </a:lvl5pPr>
            <a:lvl6pPr lvl="5" rtl="0" algn="ctr">
              <a:spcBef>
                <a:spcPts val="0"/>
              </a:spcBef>
              <a:spcAft>
                <a:spcPts val="0"/>
              </a:spcAft>
              <a:buNone/>
              <a:defRPr/>
            </a:lvl6pPr>
            <a:lvl7pPr lvl="6" rtl="0" algn="ctr">
              <a:spcBef>
                <a:spcPts val="0"/>
              </a:spcBef>
              <a:spcAft>
                <a:spcPts val="0"/>
              </a:spcAft>
              <a:buNone/>
              <a:defRPr/>
            </a:lvl7pPr>
            <a:lvl8pPr lvl="7" rtl="0" algn="ctr">
              <a:spcBef>
                <a:spcPts val="0"/>
              </a:spcBef>
              <a:spcAft>
                <a:spcPts val="0"/>
              </a:spcAft>
              <a:buNone/>
              <a:defRPr/>
            </a:lvl8pPr>
            <a:lvl9pPr lvl="8" rtl="0" algn="ctr">
              <a:spcBef>
                <a:spcPts val="0"/>
              </a:spcBef>
              <a:spcAft>
                <a:spcPts val="0"/>
              </a:spcAft>
              <a:buNone/>
              <a:defRPr/>
            </a:lvl9pPr>
          </a:lstStyle>
          <a:p/>
        </p:txBody>
      </p:sp>
      <p:sp>
        <p:nvSpPr>
          <p:cNvPr id="847" name="Google Shape;847;p116"/>
          <p:cNvSpPr/>
          <p:nvPr/>
        </p:nvSpPr>
        <p:spPr>
          <a:xfrm>
            <a:off x="0" y="4780493"/>
            <a:ext cx="9144000" cy="363000"/>
          </a:xfrm>
          <a:prstGeom prst="rect">
            <a:avLst/>
          </a:prstGeom>
          <a:solidFill>
            <a:srgbClr val="FBFBF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848" name="Google Shape;848;p116"/>
          <p:cNvPicPr preferRelativeResize="0"/>
          <p:nvPr/>
        </p:nvPicPr>
        <p:blipFill>
          <a:blip r:embed="rId2">
            <a:alphaModFix/>
          </a:blip>
          <a:stretch>
            <a:fillRect/>
          </a:stretch>
        </p:blipFill>
        <p:spPr>
          <a:xfrm>
            <a:off x="3497540" y="838479"/>
            <a:ext cx="2149026" cy="1914125"/>
          </a:xfrm>
          <a:prstGeom prst="rect">
            <a:avLst/>
          </a:prstGeom>
          <a:noFill/>
          <a:ln>
            <a:noFill/>
          </a:ln>
        </p:spPr>
      </p:pic>
      <p:cxnSp>
        <p:nvCxnSpPr>
          <p:cNvPr id="849" name="Google Shape;849;p116"/>
          <p:cNvCxnSpPr/>
          <p:nvPr/>
        </p:nvCxnSpPr>
        <p:spPr>
          <a:xfrm rot="10800000">
            <a:off x="4461900" y="2877300"/>
            <a:ext cx="220200" cy="0"/>
          </a:xfrm>
          <a:prstGeom prst="straightConnector1">
            <a:avLst/>
          </a:prstGeom>
          <a:noFill/>
          <a:ln cap="flat" cmpd="sng" w="9525">
            <a:solidFill>
              <a:srgbClr val="8E7CC3"/>
            </a:solidFill>
            <a:prstDash val="solid"/>
            <a:miter lim="800000"/>
            <a:headEnd len="sm" w="sm" type="none"/>
            <a:tailEnd len="sm" w="sm" type="none"/>
          </a:ln>
        </p:spPr>
      </p:cxnSp>
    </p:spTree>
  </p:cSld>
  <p:clrMapOvr>
    <a:masterClrMapping/>
  </p:clrMapOvr>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 2 Column, Image Right">
  <p:cSld name="CUSTOM_1_1_3">
    <p:spTree>
      <p:nvGrpSpPr>
        <p:cNvPr id="850" name="Shape 850"/>
        <p:cNvGrpSpPr/>
        <p:nvPr/>
      </p:nvGrpSpPr>
      <p:grpSpPr>
        <a:xfrm>
          <a:off x="0" y="0"/>
          <a:ext cx="0" cy="0"/>
          <a:chOff x="0" y="0"/>
          <a:chExt cx="0" cy="0"/>
        </a:xfrm>
      </p:grpSpPr>
      <p:sp>
        <p:nvSpPr>
          <p:cNvPr id="851" name="Google Shape;851;p117"/>
          <p:cNvSpPr/>
          <p:nvPr/>
        </p:nvSpPr>
        <p:spPr>
          <a:xfrm>
            <a:off x="0" y="-4710"/>
            <a:ext cx="9144000" cy="645300"/>
          </a:xfrm>
          <a:prstGeom prst="rect">
            <a:avLst/>
          </a:prstGeom>
          <a:gradFill>
            <a:gsLst>
              <a:gs pos="0">
                <a:srgbClr val="1E173D"/>
              </a:gs>
              <a:gs pos="96000">
                <a:srgbClr val="664BB2"/>
              </a:gs>
              <a:gs pos="100000">
                <a:srgbClr val="664BB2"/>
              </a:gs>
            </a:gsLst>
            <a:lin ang="10800025"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sset 15@150x.png" id="852" name="Google Shape;852;p117"/>
          <p:cNvPicPr preferRelativeResize="0"/>
          <p:nvPr/>
        </p:nvPicPr>
        <p:blipFill>
          <a:blip r:embed="rId2">
            <a:alphaModFix/>
          </a:blip>
          <a:stretch>
            <a:fillRect/>
          </a:stretch>
        </p:blipFill>
        <p:spPr>
          <a:xfrm>
            <a:off x="8083491" y="478221"/>
            <a:ext cx="292071" cy="269000"/>
          </a:xfrm>
          <a:prstGeom prst="rect">
            <a:avLst/>
          </a:prstGeom>
          <a:noFill/>
          <a:ln>
            <a:noFill/>
          </a:ln>
        </p:spPr>
      </p:pic>
      <p:sp>
        <p:nvSpPr>
          <p:cNvPr id="853" name="Google Shape;853;p117"/>
          <p:cNvSpPr txBox="1"/>
          <p:nvPr>
            <p:ph type="title"/>
          </p:nvPr>
        </p:nvSpPr>
        <p:spPr>
          <a:xfrm>
            <a:off x="304800" y="168850"/>
            <a:ext cx="7638600" cy="29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800">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54" name="Google Shape;854;p117"/>
          <p:cNvSpPr txBox="1"/>
          <p:nvPr>
            <p:ph idx="1" type="body"/>
          </p:nvPr>
        </p:nvSpPr>
        <p:spPr>
          <a:xfrm>
            <a:off x="304800" y="976575"/>
            <a:ext cx="3733800" cy="38460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30353E"/>
              </a:buClr>
              <a:buSzPts val="1600"/>
              <a:buFont typeface="Source Sans Pro"/>
              <a:buChar char="●"/>
              <a:defRPr sz="1600">
                <a:solidFill>
                  <a:srgbClr val="30353E"/>
                </a:solidFill>
                <a:latin typeface="Source Sans Pro"/>
                <a:ea typeface="Source Sans Pro"/>
                <a:cs typeface="Source Sans Pro"/>
                <a:sym typeface="Source Sans Pro"/>
              </a:defRPr>
            </a:lvl1pPr>
            <a:lvl2pPr indent="-317500" lvl="1" marL="914400" rtl="0">
              <a:lnSpc>
                <a:spcPct val="115000"/>
              </a:lnSpc>
              <a:spcBef>
                <a:spcPts val="0"/>
              </a:spcBef>
              <a:spcAft>
                <a:spcPts val="0"/>
              </a:spcAft>
              <a:buClr>
                <a:srgbClr val="30353E"/>
              </a:buClr>
              <a:buSzPts val="1400"/>
              <a:buFont typeface="Source Sans Pro"/>
              <a:buChar char="○"/>
              <a:defRPr>
                <a:solidFill>
                  <a:srgbClr val="30353E"/>
                </a:solidFill>
                <a:latin typeface="Source Sans Pro"/>
                <a:ea typeface="Source Sans Pro"/>
                <a:cs typeface="Source Sans Pro"/>
                <a:sym typeface="Source Sans Pro"/>
              </a:defRPr>
            </a:lvl2pPr>
            <a:lvl3pPr indent="-304800" lvl="2" marL="1371600" rtl="0">
              <a:lnSpc>
                <a:spcPct val="115000"/>
              </a:lnSpc>
              <a:spcBef>
                <a:spcPts val="0"/>
              </a:spcBef>
              <a:spcAft>
                <a:spcPts val="0"/>
              </a:spcAft>
              <a:buClr>
                <a:srgbClr val="30353E"/>
              </a:buClr>
              <a:buSzPts val="1200"/>
              <a:buFont typeface="Source Sans Pro"/>
              <a:buChar char="■"/>
              <a:defRPr sz="1200">
                <a:solidFill>
                  <a:srgbClr val="30353E"/>
                </a:solidFill>
                <a:latin typeface="Source Sans Pro"/>
                <a:ea typeface="Source Sans Pro"/>
                <a:cs typeface="Source Sans Pro"/>
                <a:sym typeface="Source Sans Pro"/>
              </a:defRPr>
            </a:lvl3pPr>
            <a:lvl4pPr indent="-292100" lvl="3" marL="1828800" rtl="0">
              <a:lnSpc>
                <a:spcPct val="115000"/>
              </a:lnSpc>
              <a:spcBef>
                <a:spcPts val="0"/>
              </a:spcBef>
              <a:spcAft>
                <a:spcPts val="0"/>
              </a:spcAft>
              <a:buClr>
                <a:srgbClr val="30353E"/>
              </a:buClr>
              <a:buSzPts val="1000"/>
              <a:buFont typeface="Source Sans Pro"/>
              <a:buChar char="●"/>
              <a:defRPr sz="1000">
                <a:solidFill>
                  <a:srgbClr val="30353E"/>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9pPr>
          </a:lstStyle>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 Blank 2 1">
  <p:cSld name="CUSTOM_1_1_1_1">
    <p:spTree>
      <p:nvGrpSpPr>
        <p:cNvPr id="855" name="Shape 855"/>
        <p:cNvGrpSpPr/>
        <p:nvPr/>
      </p:nvGrpSpPr>
      <p:grpSpPr>
        <a:xfrm>
          <a:off x="0" y="0"/>
          <a:ext cx="0" cy="0"/>
          <a:chOff x="0" y="0"/>
          <a:chExt cx="0" cy="0"/>
        </a:xfrm>
      </p:grpSpPr>
      <p:sp>
        <p:nvSpPr>
          <p:cNvPr id="856" name="Google Shape;856;p118"/>
          <p:cNvSpPr/>
          <p:nvPr/>
        </p:nvSpPr>
        <p:spPr>
          <a:xfrm>
            <a:off x="0" y="-4705"/>
            <a:ext cx="9144000" cy="298200"/>
          </a:xfrm>
          <a:prstGeom prst="rect">
            <a:avLst/>
          </a:prstGeom>
          <a:gradFill>
            <a:gsLst>
              <a:gs pos="0">
                <a:srgbClr val="1E173D"/>
              </a:gs>
              <a:gs pos="96000">
                <a:srgbClr val="664BB2"/>
              </a:gs>
              <a:gs pos="100000">
                <a:srgbClr val="664BB2"/>
              </a:gs>
            </a:gsLst>
            <a:lin ang="10800025"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sset 15@150x.png" id="857" name="Google Shape;857;p118"/>
          <p:cNvPicPr preferRelativeResize="0"/>
          <p:nvPr/>
        </p:nvPicPr>
        <p:blipFill>
          <a:blip r:embed="rId2">
            <a:alphaModFix/>
          </a:blip>
          <a:stretch>
            <a:fillRect/>
          </a:stretch>
        </p:blipFill>
        <p:spPr>
          <a:xfrm>
            <a:off x="8083491" y="173421"/>
            <a:ext cx="292071" cy="269000"/>
          </a:xfrm>
          <a:prstGeom prst="rect">
            <a:avLst/>
          </a:prstGeom>
          <a:noFill/>
          <a:ln>
            <a:noFill/>
          </a:ln>
        </p:spPr>
      </p:pic>
      <p:sp>
        <p:nvSpPr>
          <p:cNvPr id="858" name="Google Shape;858;p118"/>
          <p:cNvSpPr txBox="1"/>
          <p:nvPr>
            <p:ph type="title"/>
          </p:nvPr>
        </p:nvSpPr>
        <p:spPr>
          <a:xfrm>
            <a:off x="329725" y="-4700"/>
            <a:ext cx="7607700" cy="29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400">
                <a:solidFill>
                  <a:srgbClr val="FFFFFF"/>
                </a:solidFill>
                <a:latin typeface="Lato"/>
                <a:ea typeface="Lato"/>
                <a:cs typeface="Lato"/>
                <a:sym typeface="Lato"/>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 Blank 4">
  <p:cSld name="CUSTOM_1_1_1_6">
    <p:spTree>
      <p:nvGrpSpPr>
        <p:cNvPr id="859" name="Shape 859"/>
        <p:cNvGrpSpPr/>
        <p:nvPr/>
      </p:nvGrpSpPr>
      <p:grpSpPr>
        <a:xfrm>
          <a:off x="0" y="0"/>
          <a:ext cx="0" cy="0"/>
          <a:chOff x="0" y="0"/>
          <a:chExt cx="0" cy="0"/>
        </a:xfrm>
      </p:grpSpPr>
      <p:sp>
        <p:nvSpPr>
          <p:cNvPr id="860" name="Google Shape;860;p119"/>
          <p:cNvSpPr/>
          <p:nvPr/>
        </p:nvSpPr>
        <p:spPr>
          <a:xfrm>
            <a:off x="0" y="-4710"/>
            <a:ext cx="9144000" cy="645300"/>
          </a:xfrm>
          <a:prstGeom prst="rect">
            <a:avLst/>
          </a:prstGeom>
          <a:gradFill>
            <a:gsLst>
              <a:gs pos="0">
                <a:srgbClr val="424242"/>
              </a:gs>
              <a:gs pos="100000">
                <a:srgbClr val="010101"/>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sset 15@150x.png" id="861" name="Google Shape;861;p119"/>
          <p:cNvPicPr preferRelativeResize="0"/>
          <p:nvPr/>
        </p:nvPicPr>
        <p:blipFill>
          <a:blip r:embed="rId2">
            <a:alphaModFix/>
          </a:blip>
          <a:stretch>
            <a:fillRect/>
          </a:stretch>
        </p:blipFill>
        <p:spPr>
          <a:xfrm>
            <a:off x="8083491" y="478221"/>
            <a:ext cx="292071" cy="269000"/>
          </a:xfrm>
          <a:prstGeom prst="rect">
            <a:avLst/>
          </a:prstGeom>
          <a:noFill/>
          <a:ln>
            <a:noFill/>
          </a:ln>
        </p:spPr>
      </p:pic>
      <p:sp>
        <p:nvSpPr>
          <p:cNvPr id="862" name="Google Shape;862;p119"/>
          <p:cNvSpPr txBox="1"/>
          <p:nvPr>
            <p:ph type="title"/>
          </p:nvPr>
        </p:nvSpPr>
        <p:spPr>
          <a:xfrm>
            <a:off x="304800" y="168850"/>
            <a:ext cx="7607700" cy="29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800">
                <a:solidFill>
                  <a:srgbClr val="FFFFFF"/>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p:bg>
      <p:bgPr>
        <a:solidFill>
          <a:srgbClr val="16122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794657" y="1912650"/>
            <a:ext cx="7554600" cy="131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3600"/>
              <a:buNone/>
              <a:defRPr b="0" i="0" sz="3600">
                <a:solidFill>
                  <a:schemeClr val="lt1"/>
                </a:solidFill>
                <a:latin typeface="Inter SemiBold"/>
                <a:ea typeface="Inter SemiBold"/>
                <a:cs typeface="Inter SemiBold"/>
                <a:sym typeface="Inter SemiBold"/>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pic>
        <p:nvPicPr>
          <p:cNvPr id="83" name="Google Shape;83;p13"/>
          <p:cNvPicPr preferRelativeResize="0"/>
          <p:nvPr/>
        </p:nvPicPr>
        <p:blipFill rotWithShape="1">
          <a:blip r:embed="rId2">
            <a:alphaModFix/>
          </a:blip>
          <a:srcRect b="0" l="0" r="0" t="0"/>
          <a:stretch/>
        </p:blipFill>
        <p:spPr>
          <a:xfrm>
            <a:off x="3707893" y="4041882"/>
            <a:ext cx="1728215" cy="646874"/>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1_Blank_1">
    <p:bg>
      <p:bgPr>
        <a:solidFill>
          <a:srgbClr val="161221"/>
        </a:solidFill>
      </p:bgPr>
    </p:bg>
    <p:spTree>
      <p:nvGrpSpPr>
        <p:cNvPr id="84" name="Shape 84"/>
        <p:cNvGrpSpPr/>
        <p:nvPr/>
      </p:nvGrpSpPr>
      <p:grpSpPr>
        <a:xfrm>
          <a:off x="0" y="0"/>
          <a:ext cx="0" cy="0"/>
          <a:chOff x="0" y="0"/>
          <a:chExt cx="0" cy="0"/>
        </a:xfrm>
      </p:grpSpPr>
      <p:pic>
        <p:nvPicPr>
          <p:cNvPr id="85" name="Google Shape;85;p14"/>
          <p:cNvPicPr preferRelativeResize="0"/>
          <p:nvPr/>
        </p:nvPicPr>
        <p:blipFill rotWithShape="1">
          <a:blip r:embed="rId2">
            <a:alphaModFix/>
          </a:blip>
          <a:srcRect b="0" l="0" r="0" t="0"/>
          <a:stretch/>
        </p:blipFill>
        <p:spPr>
          <a:xfrm>
            <a:off x="916637" y="2093628"/>
            <a:ext cx="2743199" cy="956201"/>
          </a:xfrm>
          <a:prstGeom prst="rect">
            <a:avLst/>
          </a:prstGeom>
          <a:noFill/>
          <a:ln>
            <a:noFill/>
          </a:ln>
        </p:spPr>
      </p:pic>
      <p:pic>
        <p:nvPicPr>
          <p:cNvPr id="86" name="Google Shape;86;p14"/>
          <p:cNvPicPr preferRelativeResize="0"/>
          <p:nvPr/>
        </p:nvPicPr>
        <p:blipFill rotWithShape="1">
          <a:blip r:embed="rId3">
            <a:alphaModFix/>
          </a:blip>
          <a:srcRect b="65502" l="38836" r="30321" t="0"/>
          <a:stretch/>
        </p:blipFill>
        <p:spPr>
          <a:xfrm>
            <a:off x="5957775" y="607637"/>
            <a:ext cx="3186224" cy="3928223"/>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15"/>
          <p:cNvSpPr/>
          <p:nvPr/>
        </p:nvSpPr>
        <p:spPr>
          <a:xfrm>
            <a:off x="4572000" y="125"/>
            <a:ext cx="4572000" cy="5143500"/>
          </a:xfrm>
          <a:prstGeom prst="rect">
            <a:avLst/>
          </a:prstGeom>
          <a:solidFill>
            <a:srgbClr val="1612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5"/>
          <p:cNvSpPr txBox="1"/>
          <p:nvPr>
            <p:ph type="title"/>
          </p:nvPr>
        </p:nvSpPr>
        <p:spPr>
          <a:xfrm>
            <a:off x="365700" y="1397350"/>
            <a:ext cx="3945000" cy="13182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chemeClr val="dk1"/>
              </a:buClr>
              <a:buSzPts val="3600"/>
              <a:buNone/>
              <a:defRPr i="0" sz="2800">
                <a:solidFill>
                  <a:srgbClr val="161221"/>
                </a:solidFill>
              </a:defRPr>
            </a:lvl1pPr>
            <a:lvl2pPr lvl="1" algn="ctr">
              <a:lnSpc>
                <a:spcPct val="90000"/>
              </a:lnSpc>
              <a:spcBef>
                <a:spcPts val="0"/>
              </a:spcBef>
              <a:spcAft>
                <a:spcPts val="0"/>
              </a:spcAft>
              <a:buClr>
                <a:schemeClr val="dk1"/>
              </a:buClr>
              <a:buSzPts val="3600"/>
              <a:buNone/>
              <a:defRPr sz="3600">
                <a:solidFill>
                  <a:schemeClr val="dk1"/>
                </a:solidFill>
              </a:defRPr>
            </a:lvl2pPr>
            <a:lvl3pPr lvl="2" algn="ctr">
              <a:lnSpc>
                <a:spcPct val="90000"/>
              </a:lnSpc>
              <a:spcBef>
                <a:spcPts val="0"/>
              </a:spcBef>
              <a:spcAft>
                <a:spcPts val="0"/>
              </a:spcAft>
              <a:buClr>
                <a:schemeClr val="dk1"/>
              </a:buClr>
              <a:buSzPts val="3600"/>
              <a:buNone/>
              <a:defRPr sz="3600">
                <a:solidFill>
                  <a:schemeClr val="dk1"/>
                </a:solidFill>
              </a:defRPr>
            </a:lvl3pPr>
            <a:lvl4pPr lvl="3" algn="ctr">
              <a:lnSpc>
                <a:spcPct val="90000"/>
              </a:lnSpc>
              <a:spcBef>
                <a:spcPts val="0"/>
              </a:spcBef>
              <a:spcAft>
                <a:spcPts val="0"/>
              </a:spcAft>
              <a:buClr>
                <a:schemeClr val="dk1"/>
              </a:buClr>
              <a:buSzPts val="3600"/>
              <a:buNone/>
              <a:defRPr sz="3600">
                <a:solidFill>
                  <a:schemeClr val="dk1"/>
                </a:solidFill>
              </a:defRPr>
            </a:lvl4pPr>
            <a:lvl5pPr lvl="4" algn="ctr">
              <a:lnSpc>
                <a:spcPct val="90000"/>
              </a:lnSpc>
              <a:spcBef>
                <a:spcPts val="0"/>
              </a:spcBef>
              <a:spcAft>
                <a:spcPts val="0"/>
              </a:spcAft>
              <a:buClr>
                <a:schemeClr val="dk1"/>
              </a:buClr>
              <a:buSzPts val="3600"/>
              <a:buNone/>
              <a:defRPr sz="3600">
                <a:solidFill>
                  <a:schemeClr val="dk1"/>
                </a:solidFill>
              </a:defRPr>
            </a:lvl5pPr>
            <a:lvl6pPr lvl="5" algn="ctr">
              <a:lnSpc>
                <a:spcPct val="90000"/>
              </a:lnSpc>
              <a:spcBef>
                <a:spcPts val="0"/>
              </a:spcBef>
              <a:spcAft>
                <a:spcPts val="0"/>
              </a:spcAft>
              <a:buClr>
                <a:schemeClr val="dk1"/>
              </a:buClr>
              <a:buSzPts val="3600"/>
              <a:buNone/>
              <a:defRPr sz="3600">
                <a:solidFill>
                  <a:schemeClr val="dk1"/>
                </a:solidFill>
              </a:defRPr>
            </a:lvl6pPr>
            <a:lvl7pPr lvl="6" algn="ctr">
              <a:lnSpc>
                <a:spcPct val="90000"/>
              </a:lnSpc>
              <a:spcBef>
                <a:spcPts val="0"/>
              </a:spcBef>
              <a:spcAft>
                <a:spcPts val="0"/>
              </a:spcAft>
              <a:buClr>
                <a:schemeClr val="dk1"/>
              </a:buClr>
              <a:buSzPts val="3600"/>
              <a:buNone/>
              <a:defRPr sz="3600">
                <a:solidFill>
                  <a:schemeClr val="dk1"/>
                </a:solidFill>
              </a:defRPr>
            </a:lvl7pPr>
            <a:lvl8pPr lvl="7" algn="ctr">
              <a:lnSpc>
                <a:spcPct val="90000"/>
              </a:lnSpc>
              <a:spcBef>
                <a:spcPts val="0"/>
              </a:spcBef>
              <a:spcAft>
                <a:spcPts val="0"/>
              </a:spcAft>
              <a:buClr>
                <a:schemeClr val="dk1"/>
              </a:buClr>
              <a:buSzPts val="3600"/>
              <a:buNone/>
              <a:defRPr sz="3600">
                <a:solidFill>
                  <a:schemeClr val="dk1"/>
                </a:solidFill>
              </a:defRPr>
            </a:lvl8pPr>
            <a:lvl9pPr lvl="8" algn="ctr">
              <a:lnSpc>
                <a:spcPct val="90000"/>
              </a:lnSpc>
              <a:spcBef>
                <a:spcPts val="0"/>
              </a:spcBef>
              <a:spcAft>
                <a:spcPts val="0"/>
              </a:spcAft>
              <a:buClr>
                <a:schemeClr val="dk1"/>
              </a:buClr>
              <a:buSzPts val="3600"/>
              <a:buNone/>
              <a:defRPr sz="3600">
                <a:solidFill>
                  <a:schemeClr val="dk1"/>
                </a:solidFill>
              </a:defRPr>
            </a:lvl9pPr>
          </a:lstStyle>
          <a:p/>
        </p:txBody>
      </p:sp>
      <p:sp>
        <p:nvSpPr>
          <p:cNvPr id="90" name="Google Shape;90;p15"/>
          <p:cNvSpPr txBox="1"/>
          <p:nvPr>
            <p:ph idx="1" type="subTitle"/>
          </p:nvPr>
        </p:nvSpPr>
        <p:spPr>
          <a:xfrm>
            <a:off x="365600" y="2735375"/>
            <a:ext cx="3945000" cy="134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b="0" i="0" sz="1800">
                <a:solidFill>
                  <a:srgbClr val="161221"/>
                </a:solidFill>
                <a:latin typeface="Inter"/>
                <a:ea typeface="Inter"/>
                <a:cs typeface="Inter"/>
                <a:sym typeface="Inter"/>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1" name="Google Shape;91;p1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20040" lvl="0" marL="457200" algn="l">
              <a:lnSpc>
                <a:spcPct val="100000"/>
              </a:lnSpc>
              <a:spcBef>
                <a:spcPts val="0"/>
              </a:spcBef>
              <a:spcAft>
                <a:spcPts val="0"/>
              </a:spcAft>
              <a:buClr>
                <a:srgbClr val="FD6D25"/>
              </a:buClr>
              <a:buSzPts val="1440"/>
              <a:buFont typeface="Arial"/>
              <a:buChar char="•"/>
              <a:defRPr b="0" i="0">
                <a:solidFill>
                  <a:schemeClr val="lt1"/>
                </a:solidFill>
                <a:latin typeface="Inter"/>
                <a:ea typeface="Inter"/>
                <a:cs typeface="Inter"/>
                <a:sym typeface="Inter"/>
              </a:defRPr>
            </a:lvl1pPr>
            <a:lvl2pPr indent="-317500" lvl="1" marL="914400" algn="l">
              <a:lnSpc>
                <a:spcPct val="100000"/>
              </a:lnSpc>
              <a:spcBef>
                <a:spcPts val="900"/>
              </a:spcBef>
              <a:spcAft>
                <a:spcPts val="0"/>
              </a:spcAft>
              <a:buClr>
                <a:schemeClr val="lt1"/>
              </a:buClr>
              <a:buSzPts val="1400"/>
              <a:buChar char="○"/>
              <a:defRPr>
                <a:solidFill>
                  <a:schemeClr val="lt1"/>
                </a:solidFill>
              </a:defRPr>
            </a:lvl2pPr>
            <a:lvl3pPr indent="-317500" lvl="2" marL="1371600" algn="l">
              <a:lnSpc>
                <a:spcPct val="100000"/>
              </a:lnSpc>
              <a:spcBef>
                <a:spcPts val="800"/>
              </a:spcBef>
              <a:spcAft>
                <a:spcPts val="0"/>
              </a:spcAft>
              <a:buClr>
                <a:schemeClr val="lt1"/>
              </a:buClr>
              <a:buSzPts val="1400"/>
              <a:buChar char="■"/>
              <a:defRPr>
                <a:solidFill>
                  <a:schemeClr val="lt1"/>
                </a:solidFill>
              </a:defRPr>
            </a:lvl3pPr>
            <a:lvl4pPr indent="-317500" lvl="3" marL="1828800" algn="l">
              <a:lnSpc>
                <a:spcPct val="100000"/>
              </a:lnSpc>
              <a:spcBef>
                <a:spcPts val="800"/>
              </a:spcBef>
              <a:spcAft>
                <a:spcPts val="0"/>
              </a:spcAft>
              <a:buClr>
                <a:schemeClr val="lt1"/>
              </a:buClr>
              <a:buSzPts val="1400"/>
              <a:buChar char="●"/>
              <a:defRPr>
                <a:solidFill>
                  <a:schemeClr val="lt1"/>
                </a:solidFill>
              </a:defRPr>
            </a:lvl4pPr>
            <a:lvl5pPr indent="-317500" lvl="4" marL="2286000" algn="l">
              <a:lnSpc>
                <a:spcPct val="100000"/>
              </a:lnSpc>
              <a:spcBef>
                <a:spcPts val="800"/>
              </a:spcBef>
              <a:spcAft>
                <a:spcPts val="0"/>
              </a:spcAft>
              <a:buClr>
                <a:schemeClr val="lt1"/>
              </a:buClr>
              <a:buSzPts val="1400"/>
              <a:buChar char="○"/>
              <a:defRPr>
                <a:solidFill>
                  <a:schemeClr val="lt1"/>
                </a:solidFill>
              </a:defRPr>
            </a:lvl5pPr>
            <a:lvl6pPr indent="-317500" lvl="5" marL="2743200" algn="l">
              <a:lnSpc>
                <a:spcPct val="100000"/>
              </a:lnSpc>
              <a:spcBef>
                <a:spcPts val="800"/>
              </a:spcBef>
              <a:spcAft>
                <a:spcPts val="0"/>
              </a:spcAft>
              <a:buClr>
                <a:schemeClr val="lt1"/>
              </a:buClr>
              <a:buSzPts val="1400"/>
              <a:buChar char="■"/>
              <a:defRPr>
                <a:solidFill>
                  <a:schemeClr val="lt1"/>
                </a:solidFill>
              </a:defRPr>
            </a:lvl6pPr>
            <a:lvl7pPr indent="-317500" lvl="6" marL="3200400" algn="l">
              <a:lnSpc>
                <a:spcPct val="100000"/>
              </a:lnSpc>
              <a:spcBef>
                <a:spcPts val="800"/>
              </a:spcBef>
              <a:spcAft>
                <a:spcPts val="0"/>
              </a:spcAft>
              <a:buClr>
                <a:schemeClr val="lt1"/>
              </a:buClr>
              <a:buSzPts val="1400"/>
              <a:buChar char="●"/>
              <a:defRPr>
                <a:solidFill>
                  <a:schemeClr val="lt1"/>
                </a:solidFill>
              </a:defRPr>
            </a:lvl7pPr>
            <a:lvl8pPr indent="-317500" lvl="7" marL="3657600" algn="l">
              <a:lnSpc>
                <a:spcPct val="100000"/>
              </a:lnSpc>
              <a:spcBef>
                <a:spcPts val="800"/>
              </a:spcBef>
              <a:spcAft>
                <a:spcPts val="0"/>
              </a:spcAft>
              <a:buClr>
                <a:schemeClr val="lt1"/>
              </a:buClr>
              <a:buSzPts val="1400"/>
              <a:buChar char="○"/>
              <a:defRPr>
                <a:solidFill>
                  <a:schemeClr val="lt1"/>
                </a:solidFill>
              </a:defRPr>
            </a:lvl8pPr>
            <a:lvl9pPr indent="-317500" lvl="8" marL="4114800" algn="l">
              <a:lnSpc>
                <a:spcPct val="100000"/>
              </a:lnSpc>
              <a:spcBef>
                <a:spcPts val="800"/>
              </a:spcBef>
              <a:spcAft>
                <a:spcPts val="800"/>
              </a:spcAft>
              <a:buClr>
                <a:schemeClr val="lt1"/>
              </a:buClr>
              <a:buSzPts val="1400"/>
              <a:buChar char="■"/>
              <a:defRPr>
                <a:solidFill>
                  <a:schemeClr val="lt1"/>
                </a:solidFill>
              </a:defRPr>
            </a:lvl9pPr>
          </a:lstStyle>
          <a:p/>
        </p:txBody>
      </p:sp>
      <p:pic>
        <p:nvPicPr>
          <p:cNvPr descr="Icon&#10;&#10;Description automatically generated" id="92" name="Google Shape;92;p15"/>
          <p:cNvPicPr preferRelativeResize="0"/>
          <p:nvPr/>
        </p:nvPicPr>
        <p:blipFill rotWithShape="1">
          <a:blip r:embed="rId2">
            <a:alphaModFix/>
          </a:blip>
          <a:srcRect b="0" l="0" r="0" t="0"/>
          <a:stretch/>
        </p:blipFill>
        <p:spPr>
          <a:xfrm>
            <a:off x="335499" y="4463696"/>
            <a:ext cx="394751" cy="39475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1_Section title and description 2">
    <p:spTree>
      <p:nvGrpSpPr>
        <p:cNvPr id="93" name="Shape 93"/>
        <p:cNvGrpSpPr/>
        <p:nvPr/>
      </p:nvGrpSpPr>
      <p:grpSpPr>
        <a:xfrm>
          <a:off x="0" y="0"/>
          <a:ext cx="0" cy="0"/>
          <a:chOff x="0" y="0"/>
          <a:chExt cx="0" cy="0"/>
        </a:xfrm>
      </p:grpSpPr>
      <p:sp>
        <p:nvSpPr>
          <p:cNvPr id="94" name="Google Shape;94;p16"/>
          <p:cNvSpPr/>
          <p:nvPr/>
        </p:nvSpPr>
        <p:spPr>
          <a:xfrm>
            <a:off x="4572000" y="125"/>
            <a:ext cx="4572000" cy="5143500"/>
          </a:xfrm>
          <a:prstGeom prst="rect">
            <a:avLst/>
          </a:prstGeom>
          <a:solidFill>
            <a:srgbClr val="D2D0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6"/>
          <p:cNvSpPr txBox="1"/>
          <p:nvPr>
            <p:ph type="title"/>
          </p:nvPr>
        </p:nvSpPr>
        <p:spPr>
          <a:xfrm>
            <a:off x="365700" y="1397350"/>
            <a:ext cx="3945000" cy="13182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chemeClr val="dk1"/>
              </a:buClr>
              <a:buSzPts val="2800"/>
              <a:buNone/>
              <a:defRPr b="0" i="0" sz="2800">
                <a:solidFill>
                  <a:srgbClr val="161221"/>
                </a:solidFill>
                <a:latin typeface="Inter SemiBold"/>
                <a:ea typeface="Inter SemiBold"/>
                <a:cs typeface="Inter SemiBold"/>
                <a:sym typeface="Inter SemiBold"/>
              </a:defRPr>
            </a:lvl1pPr>
            <a:lvl2pPr lvl="1" algn="ctr">
              <a:lnSpc>
                <a:spcPct val="90000"/>
              </a:lnSpc>
              <a:spcBef>
                <a:spcPts val="0"/>
              </a:spcBef>
              <a:spcAft>
                <a:spcPts val="0"/>
              </a:spcAft>
              <a:buClr>
                <a:schemeClr val="dk1"/>
              </a:buClr>
              <a:buSzPts val="3000"/>
              <a:buNone/>
              <a:defRPr>
                <a:solidFill>
                  <a:schemeClr val="dk1"/>
                </a:solidFill>
              </a:defRPr>
            </a:lvl2pPr>
            <a:lvl3pPr lvl="2" algn="ctr">
              <a:lnSpc>
                <a:spcPct val="90000"/>
              </a:lnSpc>
              <a:spcBef>
                <a:spcPts val="0"/>
              </a:spcBef>
              <a:spcAft>
                <a:spcPts val="0"/>
              </a:spcAft>
              <a:buClr>
                <a:schemeClr val="dk1"/>
              </a:buClr>
              <a:buSzPts val="3000"/>
              <a:buNone/>
              <a:defRPr>
                <a:solidFill>
                  <a:schemeClr val="dk1"/>
                </a:solidFill>
              </a:defRPr>
            </a:lvl3pPr>
            <a:lvl4pPr lvl="3" algn="ctr">
              <a:lnSpc>
                <a:spcPct val="90000"/>
              </a:lnSpc>
              <a:spcBef>
                <a:spcPts val="0"/>
              </a:spcBef>
              <a:spcAft>
                <a:spcPts val="0"/>
              </a:spcAft>
              <a:buClr>
                <a:schemeClr val="dk1"/>
              </a:buClr>
              <a:buSzPts val="3000"/>
              <a:buNone/>
              <a:defRPr>
                <a:solidFill>
                  <a:schemeClr val="dk1"/>
                </a:solidFill>
              </a:defRPr>
            </a:lvl4pPr>
            <a:lvl5pPr lvl="4" algn="ctr">
              <a:lnSpc>
                <a:spcPct val="90000"/>
              </a:lnSpc>
              <a:spcBef>
                <a:spcPts val="0"/>
              </a:spcBef>
              <a:spcAft>
                <a:spcPts val="0"/>
              </a:spcAft>
              <a:buClr>
                <a:schemeClr val="dk1"/>
              </a:buClr>
              <a:buSzPts val="3000"/>
              <a:buNone/>
              <a:defRPr>
                <a:solidFill>
                  <a:schemeClr val="dk1"/>
                </a:solidFill>
              </a:defRPr>
            </a:lvl5pPr>
            <a:lvl6pPr lvl="5" algn="ctr">
              <a:lnSpc>
                <a:spcPct val="90000"/>
              </a:lnSpc>
              <a:spcBef>
                <a:spcPts val="0"/>
              </a:spcBef>
              <a:spcAft>
                <a:spcPts val="0"/>
              </a:spcAft>
              <a:buClr>
                <a:schemeClr val="dk1"/>
              </a:buClr>
              <a:buSzPts val="3000"/>
              <a:buNone/>
              <a:defRPr>
                <a:solidFill>
                  <a:schemeClr val="dk1"/>
                </a:solidFill>
              </a:defRPr>
            </a:lvl6pPr>
            <a:lvl7pPr lvl="6" algn="ctr">
              <a:lnSpc>
                <a:spcPct val="90000"/>
              </a:lnSpc>
              <a:spcBef>
                <a:spcPts val="0"/>
              </a:spcBef>
              <a:spcAft>
                <a:spcPts val="0"/>
              </a:spcAft>
              <a:buClr>
                <a:schemeClr val="dk1"/>
              </a:buClr>
              <a:buSzPts val="3000"/>
              <a:buNone/>
              <a:defRPr>
                <a:solidFill>
                  <a:schemeClr val="dk1"/>
                </a:solidFill>
              </a:defRPr>
            </a:lvl7pPr>
            <a:lvl8pPr lvl="7" algn="ctr">
              <a:lnSpc>
                <a:spcPct val="90000"/>
              </a:lnSpc>
              <a:spcBef>
                <a:spcPts val="0"/>
              </a:spcBef>
              <a:spcAft>
                <a:spcPts val="0"/>
              </a:spcAft>
              <a:buClr>
                <a:schemeClr val="dk1"/>
              </a:buClr>
              <a:buSzPts val="3000"/>
              <a:buNone/>
              <a:defRPr>
                <a:solidFill>
                  <a:schemeClr val="dk1"/>
                </a:solidFill>
              </a:defRPr>
            </a:lvl8pPr>
            <a:lvl9pPr lvl="8" algn="ctr">
              <a:lnSpc>
                <a:spcPct val="90000"/>
              </a:lnSpc>
              <a:spcBef>
                <a:spcPts val="0"/>
              </a:spcBef>
              <a:spcAft>
                <a:spcPts val="0"/>
              </a:spcAft>
              <a:buClr>
                <a:schemeClr val="dk1"/>
              </a:buClr>
              <a:buSzPts val="3000"/>
              <a:buNone/>
              <a:defRPr>
                <a:solidFill>
                  <a:schemeClr val="dk1"/>
                </a:solidFill>
              </a:defRPr>
            </a:lvl9pPr>
          </a:lstStyle>
          <a:p/>
        </p:txBody>
      </p:sp>
      <p:sp>
        <p:nvSpPr>
          <p:cNvPr id="96" name="Google Shape;96;p16"/>
          <p:cNvSpPr txBox="1"/>
          <p:nvPr>
            <p:ph idx="1" type="subTitle"/>
          </p:nvPr>
        </p:nvSpPr>
        <p:spPr>
          <a:xfrm>
            <a:off x="365600" y="2735375"/>
            <a:ext cx="3945000" cy="134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61221"/>
              </a:buClr>
              <a:buSzPts val="2100"/>
              <a:buNone/>
              <a:defRPr b="0" i="0" sz="1800">
                <a:solidFill>
                  <a:srgbClr val="161221"/>
                </a:solidFill>
                <a:latin typeface="Inter"/>
                <a:ea typeface="Inter"/>
                <a:cs typeface="Inter"/>
                <a:sym typeface="Inter"/>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7" name="Google Shape;97;p16"/>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16"/>
          <p:cNvSpPr/>
          <p:nvPr>
            <p:ph idx="2" type="pic"/>
          </p:nvPr>
        </p:nvSpPr>
        <p:spPr>
          <a:xfrm>
            <a:off x="4583574" y="125"/>
            <a:ext cx="4560300" cy="5143500"/>
          </a:xfrm>
          <a:prstGeom prst="rect">
            <a:avLst/>
          </a:prstGeom>
          <a:noFill/>
          <a:ln>
            <a:noFill/>
          </a:ln>
        </p:spPr>
      </p:sp>
      <p:pic>
        <p:nvPicPr>
          <p:cNvPr descr="Icon&#10;&#10;Description automatically generated" id="99" name="Google Shape;99;p16"/>
          <p:cNvPicPr preferRelativeResize="0"/>
          <p:nvPr/>
        </p:nvPicPr>
        <p:blipFill rotWithShape="1">
          <a:blip r:embed="rId2">
            <a:alphaModFix/>
          </a:blip>
          <a:srcRect b="0" l="0" r="0" t="0"/>
          <a:stretch/>
        </p:blipFill>
        <p:spPr>
          <a:xfrm>
            <a:off x="335499" y="4463696"/>
            <a:ext cx="394751" cy="39475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1_Section title and description 3">
    <p:spTree>
      <p:nvGrpSpPr>
        <p:cNvPr id="100" name="Shape 100"/>
        <p:cNvGrpSpPr/>
        <p:nvPr/>
      </p:nvGrpSpPr>
      <p:grpSpPr>
        <a:xfrm>
          <a:off x="0" y="0"/>
          <a:ext cx="0" cy="0"/>
          <a:chOff x="0" y="0"/>
          <a:chExt cx="0" cy="0"/>
        </a:xfrm>
      </p:grpSpPr>
      <p:sp>
        <p:nvSpPr>
          <p:cNvPr id="101" name="Google Shape;101;p17"/>
          <p:cNvSpPr/>
          <p:nvPr/>
        </p:nvSpPr>
        <p:spPr>
          <a:xfrm>
            <a:off x="0" y="125"/>
            <a:ext cx="4572000" cy="5143500"/>
          </a:xfrm>
          <a:prstGeom prst="rect">
            <a:avLst/>
          </a:prstGeom>
          <a:solidFill>
            <a:srgbClr val="1612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7"/>
          <p:cNvSpPr txBox="1"/>
          <p:nvPr>
            <p:ph type="title"/>
          </p:nvPr>
        </p:nvSpPr>
        <p:spPr>
          <a:xfrm>
            <a:off x="5123275" y="1383725"/>
            <a:ext cx="3585300" cy="1331700"/>
          </a:xfrm>
          <a:prstGeom prst="rect">
            <a:avLst/>
          </a:prstGeom>
          <a:noFill/>
          <a:ln>
            <a:noFill/>
          </a:ln>
        </p:spPr>
        <p:txBody>
          <a:bodyPr anchorCtr="0" anchor="b" bIns="91425" lIns="91425" spcFirstLastPara="1" rIns="91425" wrap="square" tIns="91425">
            <a:noAutofit/>
          </a:bodyPr>
          <a:lstStyle>
            <a:lvl1pPr lvl="0" algn="l">
              <a:lnSpc>
                <a:spcPct val="90000"/>
              </a:lnSpc>
              <a:spcBef>
                <a:spcPts val="0"/>
              </a:spcBef>
              <a:spcAft>
                <a:spcPts val="0"/>
              </a:spcAft>
              <a:buClr>
                <a:schemeClr val="dk1"/>
              </a:buClr>
              <a:buSzPts val="2800"/>
              <a:buNone/>
              <a:defRPr i="0" sz="2800">
                <a:solidFill>
                  <a:srgbClr val="16122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103" name="Google Shape;103;p17"/>
          <p:cNvSpPr txBox="1"/>
          <p:nvPr>
            <p:ph idx="1" type="subTitle"/>
          </p:nvPr>
        </p:nvSpPr>
        <p:spPr>
          <a:xfrm>
            <a:off x="5123200" y="2721475"/>
            <a:ext cx="3585300" cy="135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b="0" i="0" sz="1800">
                <a:solidFill>
                  <a:srgbClr val="161221"/>
                </a:solidFill>
                <a:latin typeface="Inter"/>
                <a:ea typeface="Inter"/>
                <a:cs typeface="Inter"/>
                <a:sym typeface="Inter"/>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pic>
        <p:nvPicPr>
          <p:cNvPr descr="Icon&#10;&#10;Description automatically generated" id="104" name="Google Shape;104;p17"/>
          <p:cNvPicPr preferRelativeResize="0"/>
          <p:nvPr/>
        </p:nvPicPr>
        <p:blipFill rotWithShape="1">
          <a:blip r:embed="rId2">
            <a:alphaModFix/>
          </a:blip>
          <a:srcRect b="0" l="0" r="0" t="0"/>
          <a:stretch/>
        </p:blipFill>
        <p:spPr>
          <a:xfrm>
            <a:off x="335499" y="4463696"/>
            <a:ext cx="394751" cy="394751"/>
          </a:xfrm>
          <a:prstGeom prst="rect">
            <a:avLst/>
          </a:prstGeom>
          <a:noFill/>
          <a:ln>
            <a:noFill/>
          </a:ln>
        </p:spPr>
      </p:pic>
      <p:sp>
        <p:nvSpPr>
          <p:cNvPr id="105" name="Google Shape;105;p17"/>
          <p:cNvSpPr/>
          <p:nvPr>
            <p:ph idx="2" type="chart"/>
          </p:nvPr>
        </p:nvSpPr>
        <p:spPr>
          <a:xfrm>
            <a:off x="0" y="0"/>
            <a:ext cx="4572000" cy="514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1800"/>
              <a:buFont typeface="Helvetica Neue"/>
              <a:buChar char="●"/>
              <a:defRPr b="0" i="0" sz="1800" u="none" cap="none" strike="noStrike">
                <a:solidFill>
                  <a:schemeClr val="dk2"/>
                </a:solidFill>
                <a:latin typeface="Helvetica Neue"/>
                <a:ea typeface="Helvetica Neue"/>
                <a:cs typeface="Helvetica Neue"/>
                <a:sym typeface="Helvetica Neue"/>
              </a:defRPr>
            </a:lvl1pPr>
            <a:lvl2pPr lvl="1" marR="0" rtl="0" algn="l">
              <a:lnSpc>
                <a:spcPct val="100000"/>
              </a:lnSpc>
              <a:spcBef>
                <a:spcPts val="800"/>
              </a:spcBef>
              <a:spcAft>
                <a:spcPts val="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2pPr>
            <a:lvl3pPr lvl="2" marR="0" rtl="0" algn="l">
              <a:lnSpc>
                <a:spcPct val="100000"/>
              </a:lnSpc>
              <a:spcBef>
                <a:spcPts val="800"/>
              </a:spcBef>
              <a:spcAft>
                <a:spcPts val="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3pPr>
            <a:lvl4pPr lvl="3" marR="0" rtl="0" algn="l">
              <a:lnSpc>
                <a:spcPct val="100000"/>
              </a:lnSpc>
              <a:spcBef>
                <a:spcPts val="800"/>
              </a:spcBef>
              <a:spcAft>
                <a:spcPts val="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4pPr>
            <a:lvl5pPr lvl="4" marR="0" rtl="0" algn="l">
              <a:lnSpc>
                <a:spcPct val="100000"/>
              </a:lnSpc>
              <a:spcBef>
                <a:spcPts val="800"/>
              </a:spcBef>
              <a:spcAft>
                <a:spcPts val="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5pPr>
            <a:lvl6pPr lvl="5" marR="0" rtl="0" algn="l">
              <a:lnSpc>
                <a:spcPct val="100000"/>
              </a:lnSpc>
              <a:spcBef>
                <a:spcPts val="800"/>
              </a:spcBef>
              <a:spcAft>
                <a:spcPts val="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6pPr>
            <a:lvl7pPr lvl="6" marR="0" rtl="0" algn="l">
              <a:lnSpc>
                <a:spcPct val="100000"/>
              </a:lnSpc>
              <a:spcBef>
                <a:spcPts val="800"/>
              </a:spcBef>
              <a:spcAft>
                <a:spcPts val="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7pPr>
            <a:lvl8pPr lvl="7" marR="0" rtl="0" algn="l">
              <a:lnSpc>
                <a:spcPct val="100000"/>
              </a:lnSpc>
              <a:spcBef>
                <a:spcPts val="800"/>
              </a:spcBef>
              <a:spcAft>
                <a:spcPts val="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8pPr>
            <a:lvl9pPr lvl="8" marR="0" rtl="0" algn="l">
              <a:lnSpc>
                <a:spcPct val="100000"/>
              </a:lnSpc>
              <a:spcBef>
                <a:spcPts val="800"/>
              </a:spcBef>
              <a:spcAft>
                <a:spcPts val="800"/>
              </a:spcAft>
              <a:buClr>
                <a:schemeClr val="dk2"/>
              </a:buClr>
              <a:buSzPts val="1400"/>
              <a:buFont typeface="Helvetica Neue"/>
              <a:buChar char="■"/>
              <a:defRPr b="0" i="0" sz="1400" u="none" cap="none" strike="noStrike">
                <a:solidFill>
                  <a:schemeClr val="dk2"/>
                </a:solidFill>
                <a:latin typeface="Helvetica Neue"/>
                <a:ea typeface="Helvetica Neue"/>
                <a:cs typeface="Helvetica Neue"/>
                <a:sym typeface="Helvetica Neu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1_Section title and description 3_1">
    <p:spTree>
      <p:nvGrpSpPr>
        <p:cNvPr id="106" name="Shape 106"/>
        <p:cNvGrpSpPr/>
        <p:nvPr/>
      </p:nvGrpSpPr>
      <p:grpSpPr>
        <a:xfrm>
          <a:off x="0" y="0"/>
          <a:ext cx="0" cy="0"/>
          <a:chOff x="0" y="0"/>
          <a:chExt cx="0" cy="0"/>
        </a:xfrm>
      </p:grpSpPr>
      <p:sp>
        <p:nvSpPr>
          <p:cNvPr id="107" name="Google Shape;107;p18"/>
          <p:cNvSpPr/>
          <p:nvPr>
            <p:ph idx="2" type="pic"/>
          </p:nvPr>
        </p:nvSpPr>
        <p:spPr>
          <a:xfrm>
            <a:off x="0" y="-5375"/>
            <a:ext cx="4572000" cy="5148900"/>
          </a:xfrm>
          <a:prstGeom prst="rect">
            <a:avLst/>
          </a:prstGeom>
          <a:noFill/>
          <a:ln>
            <a:noFill/>
          </a:ln>
        </p:spPr>
      </p:sp>
      <p:sp>
        <p:nvSpPr>
          <p:cNvPr id="108" name="Google Shape;108;p18"/>
          <p:cNvSpPr txBox="1"/>
          <p:nvPr>
            <p:ph type="title"/>
          </p:nvPr>
        </p:nvSpPr>
        <p:spPr>
          <a:xfrm>
            <a:off x="5123275" y="1383725"/>
            <a:ext cx="3585300" cy="1331700"/>
          </a:xfrm>
          <a:prstGeom prst="rect">
            <a:avLst/>
          </a:prstGeom>
          <a:noFill/>
          <a:ln>
            <a:noFill/>
          </a:ln>
        </p:spPr>
        <p:txBody>
          <a:bodyPr anchorCtr="0" anchor="b" bIns="91425" lIns="91425" spcFirstLastPara="1" rIns="91425" wrap="square" tIns="91425">
            <a:noAutofit/>
          </a:bodyPr>
          <a:lstStyle>
            <a:lvl1pPr lvl="0" rtl="0" algn="l">
              <a:lnSpc>
                <a:spcPct val="90000"/>
              </a:lnSpc>
              <a:spcBef>
                <a:spcPts val="0"/>
              </a:spcBef>
              <a:spcAft>
                <a:spcPts val="0"/>
              </a:spcAft>
              <a:buClr>
                <a:schemeClr val="dk1"/>
              </a:buClr>
              <a:buSzPts val="2800"/>
              <a:buNone/>
              <a:defRPr i="0" sz="2800">
                <a:solidFill>
                  <a:srgbClr val="16122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109" name="Google Shape;109;p18"/>
          <p:cNvSpPr txBox="1"/>
          <p:nvPr>
            <p:ph idx="1" type="subTitle"/>
          </p:nvPr>
        </p:nvSpPr>
        <p:spPr>
          <a:xfrm>
            <a:off x="5123200" y="2721475"/>
            <a:ext cx="3585300" cy="13593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61221"/>
              </a:buClr>
              <a:buSzPts val="2100"/>
              <a:buNone/>
              <a:defRPr b="0" i="0" sz="1800">
                <a:solidFill>
                  <a:srgbClr val="161221"/>
                </a:solidFill>
                <a:latin typeface="Inter"/>
                <a:ea typeface="Inter"/>
                <a:cs typeface="Inter"/>
                <a:sym typeface="Inter"/>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pic>
        <p:nvPicPr>
          <p:cNvPr descr="Icon&#10;&#10;Description automatically generated" id="110" name="Google Shape;110;p18"/>
          <p:cNvPicPr preferRelativeResize="0"/>
          <p:nvPr/>
        </p:nvPicPr>
        <p:blipFill rotWithShape="1">
          <a:blip r:embed="rId2">
            <a:alphaModFix/>
          </a:blip>
          <a:srcRect b="0" l="0" r="0" t="0"/>
          <a:stretch/>
        </p:blipFill>
        <p:spPr>
          <a:xfrm>
            <a:off x="335499" y="4463696"/>
            <a:ext cx="394751" cy="39475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1">
  <p:cSld name="1_Section title and description 3_1_1">
    <p:spTree>
      <p:nvGrpSpPr>
        <p:cNvPr id="111" name="Shape 111"/>
        <p:cNvGrpSpPr/>
        <p:nvPr/>
      </p:nvGrpSpPr>
      <p:grpSpPr>
        <a:xfrm>
          <a:off x="0" y="0"/>
          <a:ext cx="0" cy="0"/>
          <a:chOff x="0" y="0"/>
          <a:chExt cx="0" cy="0"/>
        </a:xfrm>
      </p:grpSpPr>
      <p:sp>
        <p:nvSpPr>
          <p:cNvPr id="112" name="Google Shape;112;p19"/>
          <p:cNvSpPr/>
          <p:nvPr>
            <p:ph idx="2" type="pic"/>
          </p:nvPr>
        </p:nvSpPr>
        <p:spPr>
          <a:xfrm>
            <a:off x="0" y="125"/>
            <a:ext cx="7216800" cy="5143500"/>
          </a:xfrm>
          <a:prstGeom prst="rect">
            <a:avLst/>
          </a:prstGeom>
          <a:noFill/>
          <a:ln>
            <a:noFill/>
          </a:ln>
        </p:spPr>
      </p:sp>
      <p:pic>
        <p:nvPicPr>
          <p:cNvPr descr="Icon&#10;&#10;Description automatically generated" id="113" name="Google Shape;113;p19"/>
          <p:cNvPicPr preferRelativeResize="0"/>
          <p:nvPr/>
        </p:nvPicPr>
        <p:blipFill rotWithShape="1">
          <a:blip r:embed="rId2">
            <a:alphaModFix/>
          </a:blip>
          <a:srcRect b="0" l="0" r="0" t="0"/>
          <a:stretch/>
        </p:blipFill>
        <p:spPr>
          <a:xfrm>
            <a:off x="335499" y="4463696"/>
            <a:ext cx="394751" cy="394751"/>
          </a:xfrm>
          <a:prstGeom prst="rect">
            <a:avLst/>
          </a:prstGeom>
          <a:noFill/>
          <a:ln>
            <a:noFill/>
          </a:ln>
        </p:spPr>
      </p:pic>
      <p:sp>
        <p:nvSpPr>
          <p:cNvPr id="114" name="Google Shape;114;p19"/>
          <p:cNvSpPr txBox="1"/>
          <p:nvPr>
            <p:ph idx="1" type="body"/>
          </p:nvPr>
        </p:nvSpPr>
        <p:spPr>
          <a:xfrm>
            <a:off x="7336775" y="1600200"/>
            <a:ext cx="1270800" cy="2718900"/>
          </a:xfrm>
          <a:prstGeom prst="rect">
            <a:avLst/>
          </a:prstGeom>
        </p:spPr>
        <p:txBody>
          <a:bodyPr anchorCtr="0" anchor="t" bIns="91425" lIns="0" spcFirstLastPara="1" rIns="0" wrap="square" tIns="91425">
            <a:noAutofit/>
          </a:bodyPr>
          <a:lstStyle>
            <a:lvl1pPr indent="-279400" lvl="0" marL="457200" rtl="0">
              <a:spcBef>
                <a:spcPts val="0"/>
              </a:spcBef>
              <a:spcAft>
                <a:spcPts val="0"/>
              </a:spcAft>
              <a:buSzPts val="800"/>
              <a:buFont typeface="Inter"/>
              <a:buChar char="●"/>
              <a:defRPr sz="800">
                <a:latin typeface="Inter"/>
                <a:ea typeface="Inter"/>
                <a:cs typeface="Inter"/>
                <a:sym typeface="Inter"/>
              </a:defRPr>
            </a:lvl1pPr>
            <a:lvl2pPr indent="-279400" lvl="1" marL="914400" rtl="0">
              <a:spcBef>
                <a:spcPts val="400"/>
              </a:spcBef>
              <a:spcAft>
                <a:spcPts val="0"/>
              </a:spcAft>
              <a:buSzPts val="800"/>
              <a:buFont typeface="Inter"/>
              <a:buChar char="○"/>
              <a:defRPr sz="800">
                <a:latin typeface="Inter"/>
                <a:ea typeface="Inter"/>
                <a:cs typeface="Inter"/>
                <a:sym typeface="Inter"/>
              </a:defRPr>
            </a:lvl2pPr>
            <a:lvl3pPr indent="-279400" lvl="2" marL="1371600" rtl="0">
              <a:spcBef>
                <a:spcPts val="400"/>
              </a:spcBef>
              <a:spcAft>
                <a:spcPts val="0"/>
              </a:spcAft>
              <a:buSzPts val="800"/>
              <a:buFont typeface="Inter"/>
              <a:buChar char="■"/>
              <a:defRPr sz="800">
                <a:latin typeface="Inter"/>
                <a:ea typeface="Inter"/>
                <a:cs typeface="Inter"/>
                <a:sym typeface="Inter"/>
              </a:defRPr>
            </a:lvl3pPr>
            <a:lvl4pPr indent="-279400" lvl="3" marL="1828800" rtl="0">
              <a:spcBef>
                <a:spcPts val="400"/>
              </a:spcBef>
              <a:spcAft>
                <a:spcPts val="0"/>
              </a:spcAft>
              <a:buSzPts val="800"/>
              <a:buFont typeface="Inter"/>
              <a:buChar char="●"/>
              <a:defRPr sz="800">
                <a:latin typeface="Inter"/>
                <a:ea typeface="Inter"/>
                <a:cs typeface="Inter"/>
                <a:sym typeface="Inter"/>
              </a:defRPr>
            </a:lvl4pPr>
            <a:lvl5pPr indent="-279400" lvl="4" marL="2286000" rtl="0">
              <a:spcBef>
                <a:spcPts val="400"/>
              </a:spcBef>
              <a:spcAft>
                <a:spcPts val="0"/>
              </a:spcAft>
              <a:buSzPts val="800"/>
              <a:buFont typeface="Inter"/>
              <a:buChar char="○"/>
              <a:defRPr sz="800">
                <a:latin typeface="Inter"/>
                <a:ea typeface="Inter"/>
                <a:cs typeface="Inter"/>
                <a:sym typeface="Inter"/>
              </a:defRPr>
            </a:lvl5pPr>
            <a:lvl6pPr indent="-279400" lvl="5" marL="2743200" rtl="0">
              <a:spcBef>
                <a:spcPts val="400"/>
              </a:spcBef>
              <a:spcAft>
                <a:spcPts val="0"/>
              </a:spcAft>
              <a:buSzPts val="800"/>
              <a:buFont typeface="Inter"/>
              <a:buChar char="■"/>
              <a:defRPr sz="800">
                <a:latin typeface="Inter"/>
                <a:ea typeface="Inter"/>
                <a:cs typeface="Inter"/>
                <a:sym typeface="Inter"/>
              </a:defRPr>
            </a:lvl6pPr>
            <a:lvl7pPr indent="-279400" lvl="6" marL="3200400" rtl="0">
              <a:spcBef>
                <a:spcPts val="400"/>
              </a:spcBef>
              <a:spcAft>
                <a:spcPts val="0"/>
              </a:spcAft>
              <a:buSzPts val="800"/>
              <a:buFont typeface="Inter"/>
              <a:buChar char="●"/>
              <a:defRPr sz="800">
                <a:latin typeface="Inter"/>
                <a:ea typeface="Inter"/>
                <a:cs typeface="Inter"/>
                <a:sym typeface="Inter"/>
              </a:defRPr>
            </a:lvl7pPr>
            <a:lvl8pPr indent="-279400" lvl="7" marL="3657600" rtl="0">
              <a:spcBef>
                <a:spcPts val="400"/>
              </a:spcBef>
              <a:spcAft>
                <a:spcPts val="0"/>
              </a:spcAft>
              <a:buSzPts val="800"/>
              <a:buFont typeface="Inter"/>
              <a:buChar char="○"/>
              <a:defRPr sz="800">
                <a:latin typeface="Inter"/>
                <a:ea typeface="Inter"/>
                <a:cs typeface="Inter"/>
                <a:sym typeface="Inter"/>
              </a:defRPr>
            </a:lvl8pPr>
            <a:lvl9pPr indent="-279400" lvl="8" marL="4114800" rtl="0">
              <a:spcBef>
                <a:spcPts val="400"/>
              </a:spcBef>
              <a:spcAft>
                <a:spcPts val="400"/>
              </a:spcAft>
              <a:buSzPts val="800"/>
              <a:buFont typeface="Inter"/>
              <a:buChar char="■"/>
              <a:defRPr sz="800">
                <a:latin typeface="Inter"/>
                <a:ea typeface="Inter"/>
                <a:cs typeface="Inter"/>
                <a:sym typeface="Inte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5" name="Shape 115"/>
        <p:cNvGrpSpPr/>
        <p:nvPr/>
      </p:nvGrpSpPr>
      <p:grpSpPr>
        <a:xfrm>
          <a:off x="0" y="0"/>
          <a:ext cx="0" cy="0"/>
          <a:chOff x="0" y="0"/>
          <a:chExt cx="0" cy="0"/>
        </a:xfrm>
      </p:grpSpPr>
      <p:sp>
        <p:nvSpPr>
          <p:cNvPr id="116" name="Google Shape;116;p20"/>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9600"/>
              <a:buFont typeface="Lato"/>
              <a:buNone/>
              <a:defRPr b="1" i="0" sz="9600">
                <a:solidFill>
                  <a:schemeClr val="dk1"/>
                </a:solidFill>
                <a:latin typeface="Inter SemiBold"/>
                <a:ea typeface="Inter SemiBold"/>
                <a:cs typeface="Inter SemiBold"/>
                <a:sym typeface="Inter SemiBold"/>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pic>
        <p:nvPicPr>
          <p:cNvPr descr="Icon&#10;&#10;Description automatically generated" id="117" name="Google Shape;117;p20"/>
          <p:cNvPicPr preferRelativeResize="0"/>
          <p:nvPr/>
        </p:nvPicPr>
        <p:blipFill rotWithShape="1">
          <a:blip r:embed="rId2">
            <a:alphaModFix/>
          </a:blip>
          <a:srcRect b="0" l="0" r="0" t="0"/>
          <a:stretch/>
        </p:blipFill>
        <p:spPr>
          <a:xfrm>
            <a:off x="335499" y="4463696"/>
            <a:ext cx="394751" cy="394751"/>
          </a:xfrm>
          <a:prstGeom prst="rect">
            <a:avLst/>
          </a:prstGeom>
          <a:noFill/>
          <a:ln>
            <a:noFill/>
          </a:ln>
        </p:spPr>
      </p:pic>
      <p:cxnSp>
        <p:nvCxnSpPr>
          <p:cNvPr id="118" name="Google Shape;118;p20"/>
          <p:cNvCxnSpPr/>
          <p:nvPr/>
        </p:nvCxnSpPr>
        <p:spPr>
          <a:xfrm>
            <a:off x="1828800" y="2889504"/>
            <a:ext cx="5486400" cy="0"/>
          </a:xfrm>
          <a:prstGeom prst="straightConnector1">
            <a:avLst/>
          </a:prstGeom>
          <a:noFill/>
          <a:ln cap="flat" cmpd="sng" w="12700">
            <a:solidFill>
              <a:srgbClr val="A989F5"/>
            </a:solidFill>
            <a:prstDash val="solid"/>
            <a:round/>
            <a:headEnd len="sm" w="sm" type="none"/>
            <a:tailEnd len="sm" w="sm" type="none"/>
          </a:ln>
        </p:spPr>
      </p:cxnSp>
      <p:sp>
        <p:nvSpPr>
          <p:cNvPr id="119" name="Google Shape;119;p20"/>
          <p:cNvSpPr txBox="1"/>
          <p:nvPr>
            <p:ph idx="1" type="subTitle"/>
          </p:nvPr>
        </p:nvSpPr>
        <p:spPr>
          <a:xfrm>
            <a:off x="1203525" y="2986400"/>
            <a:ext cx="6679800" cy="51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spcBef>
                <a:spcPts val="800"/>
              </a:spcBef>
              <a:spcAft>
                <a:spcPts val="0"/>
              </a:spcAft>
              <a:buSzPts val="1400"/>
              <a:buNone/>
              <a:defRPr/>
            </a:lvl2pPr>
            <a:lvl3pPr lvl="2" rtl="0">
              <a:spcBef>
                <a:spcPts val="800"/>
              </a:spcBef>
              <a:spcAft>
                <a:spcPts val="0"/>
              </a:spcAft>
              <a:buSzPts val="1400"/>
              <a:buNone/>
              <a:defRPr/>
            </a:lvl3pPr>
            <a:lvl4pPr lvl="3" rtl="0">
              <a:spcBef>
                <a:spcPts val="800"/>
              </a:spcBef>
              <a:spcAft>
                <a:spcPts val="0"/>
              </a:spcAft>
              <a:buSzPts val="1400"/>
              <a:buNone/>
              <a:defRPr/>
            </a:lvl4pPr>
            <a:lvl5pPr lvl="4" rtl="0">
              <a:spcBef>
                <a:spcPts val="800"/>
              </a:spcBef>
              <a:spcAft>
                <a:spcPts val="0"/>
              </a:spcAft>
              <a:buSzPts val="1400"/>
              <a:buNone/>
              <a:defRPr/>
            </a:lvl5pPr>
            <a:lvl6pPr lvl="5" rtl="0">
              <a:spcBef>
                <a:spcPts val="800"/>
              </a:spcBef>
              <a:spcAft>
                <a:spcPts val="0"/>
              </a:spcAft>
              <a:buSzPts val="1400"/>
              <a:buNone/>
              <a:defRPr/>
            </a:lvl6pPr>
            <a:lvl7pPr lvl="6" rtl="0">
              <a:spcBef>
                <a:spcPts val="800"/>
              </a:spcBef>
              <a:spcAft>
                <a:spcPts val="0"/>
              </a:spcAft>
              <a:buSzPts val="1400"/>
              <a:buNone/>
              <a:defRPr/>
            </a:lvl7pPr>
            <a:lvl8pPr lvl="7" rtl="0">
              <a:spcBef>
                <a:spcPts val="800"/>
              </a:spcBef>
              <a:spcAft>
                <a:spcPts val="0"/>
              </a:spcAft>
              <a:buSzPts val="1400"/>
              <a:buNone/>
              <a:defRPr/>
            </a:lvl8pPr>
            <a:lvl9pPr lvl="8" rtl="0">
              <a:spcBef>
                <a:spcPts val="800"/>
              </a:spcBef>
              <a:spcAft>
                <a:spcPts val="8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lt1"/>
        </a:solidFill>
      </p:bgPr>
    </p:bg>
    <p:spTree>
      <p:nvGrpSpPr>
        <p:cNvPr id="15" name="Shape 15"/>
        <p:cNvGrpSpPr/>
        <p:nvPr/>
      </p:nvGrpSpPr>
      <p:grpSpPr>
        <a:xfrm>
          <a:off x="0" y="0"/>
          <a:ext cx="0" cy="0"/>
          <a:chOff x="0" y="0"/>
          <a:chExt cx="0" cy="0"/>
        </a:xfrm>
      </p:grpSpPr>
      <p:sp>
        <p:nvSpPr>
          <p:cNvPr id="16" name="Google Shape;16;p3"/>
          <p:cNvSpPr/>
          <p:nvPr>
            <p:ph idx="2" type="pic"/>
          </p:nvPr>
        </p:nvSpPr>
        <p:spPr>
          <a:xfrm>
            <a:off x="2477725" y="125"/>
            <a:ext cx="6666300" cy="5143500"/>
          </a:xfrm>
          <a:prstGeom prst="rect">
            <a:avLst/>
          </a:prstGeom>
          <a:noFill/>
          <a:ln>
            <a:noFill/>
          </a:ln>
        </p:spPr>
      </p:sp>
      <p:sp>
        <p:nvSpPr>
          <p:cNvPr id="17" name="Google Shape;17;p3"/>
          <p:cNvSpPr txBox="1"/>
          <p:nvPr>
            <p:ph type="title"/>
          </p:nvPr>
        </p:nvSpPr>
        <p:spPr>
          <a:xfrm>
            <a:off x="320050" y="1408475"/>
            <a:ext cx="2036400" cy="2326800"/>
          </a:xfrm>
          <a:prstGeom prst="rect">
            <a:avLst/>
          </a:prstGeom>
          <a:noFill/>
          <a:ln>
            <a:noFill/>
          </a:ln>
        </p:spPr>
        <p:txBody>
          <a:bodyPr anchorCtr="0" anchor="ctr" bIns="91425" lIns="91425" spcFirstLastPara="1" rIns="91425" wrap="square" tIns="91425">
            <a:noAutofit/>
          </a:bodyPr>
          <a:lstStyle>
            <a:lvl1pPr lvl="0" rtl="0" algn="l">
              <a:lnSpc>
                <a:spcPct val="90000"/>
              </a:lnSpc>
              <a:spcBef>
                <a:spcPts val="0"/>
              </a:spcBef>
              <a:spcAft>
                <a:spcPts val="0"/>
              </a:spcAft>
              <a:buClr>
                <a:schemeClr val="lt1"/>
              </a:buClr>
              <a:buSzPts val="2400"/>
              <a:buNone/>
              <a:defRPr b="0" i="0" sz="2400">
                <a:solidFill>
                  <a:srgbClr val="161221"/>
                </a:solidFill>
                <a:latin typeface="Inter SemiBold"/>
                <a:ea typeface="Inter SemiBold"/>
                <a:cs typeface="Inter SemiBold"/>
                <a:sym typeface="Inter SemiBold"/>
              </a:defRPr>
            </a:lvl1pPr>
            <a:lvl2pPr lvl="1" rtl="0" algn="ctr">
              <a:lnSpc>
                <a:spcPct val="100000"/>
              </a:lnSpc>
              <a:spcBef>
                <a:spcPts val="0"/>
              </a:spcBef>
              <a:spcAft>
                <a:spcPts val="0"/>
              </a:spcAft>
              <a:buClr>
                <a:schemeClr val="lt1"/>
              </a:buClr>
              <a:buSzPts val="3000"/>
              <a:buNone/>
              <a:defRPr>
                <a:solidFill>
                  <a:schemeClr val="lt1"/>
                </a:solidFill>
              </a:defRPr>
            </a:lvl2pPr>
            <a:lvl3pPr lvl="2" rtl="0" algn="ctr">
              <a:lnSpc>
                <a:spcPct val="100000"/>
              </a:lnSpc>
              <a:spcBef>
                <a:spcPts val="0"/>
              </a:spcBef>
              <a:spcAft>
                <a:spcPts val="0"/>
              </a:spcAft>
              <a:buClr>
                <a:schemeClr val="lt1"/>
              </a:buClr>
              <a:buSzPts val="3000"/>
              <a:buNone/>
              <a:defRPr>
                <a:solidFill>
                  <a:schemeClr val="lt1"/>
                </a:solidFill>
              </a:defRPr>
            </a:lvl3pPr>
            <a:lvl4pPr lvl="3" rtl="0" algn="ctr">
              <a:lnSpc>
                <a:spcPct val="100000"/>
              </a:lnSpc>
              <a:spcBef>
                <a:spcPts val="0"/>
              </a:spcBef>
              <a:spcAft>
                <a:spcPts val="0"/>
              </a:spcAft>
              <a:buClr>
                <a:schemeClr val="lt1"/>
              </a:buClr>
              <a:buSzPts val="3000"/>
              <a:buNone/>
              <a:defRPr>
                <a:solidFill>
                  <a:schemeClr val="lt1"/>
                </a:solidFill>
              </a:defRPr>
            </a:lvl4pPr>
            <a:lvl5pPr lvl="4" rtl="0" algn="ctr">
              <a:lnSpc>
                <a:spcPct val="100000"/>
              </a:lnSpc>
              <a:spcBef>
                <a:spcPts val="0"/>
              </a:spcBef>
              <a:spcAft>
                <a:spcPts val="0"/>
              </a:spcAft>
              <a:buClr>
                <a:schemeClr val="lt1"/>
              </a:buClr>
              <a:buSzPts val="3000"/>
              <a:buNone/>
              <a:defRPr>
                <a:solidFill>
                  <a:schemeClr val="lt1"/>
                </a:solidFill>
              </a:defRPr>
            </a:lvl5pPr>
            <a:lvl6pPr lvl="5" rtl="0" algn="ctr">
              <a:lnSpc>
                <a:spcPct val="100000"/>
              </a:lnSpc>
              <a:spcBef>
                <a:spcPts val="0"/>
              </a:spcBef>
              <a:spcAft>
                <a:spcPts val="0"/>
              </a:spcAft>
              <a:buClr>
                <a:schemeClr val="lt1"/>
              </a:buClr>
              <a:buSzPts val="3000"/>
              <a:buNone/>
              <a:defRPr>
                <a:solidFill>
                  <a:schemeClr val="lt1"/>
                </a:solidFill>
              </a:defRPr>
            </a:lvl6pPr>
            <a:lvl7pPr lvl="6" rtl="0" algn="ctr">
              <a:lnSpc>
                <a:spcPct val="100000"/>
              </a:lnSpc>
              <a:spcBef>
                <a:spcPts val="0"/>
              </a:spcBef>
              <a:spcAft>
                <a:spcPts val="0"/>
              </a:spcAft>
              <a:buClr>
                <a:schemeClr val="lt1"/>
              </a:buClr>
              <a:buSzPts val="3000"/>
              <a:buNone/>
              <a:defRPr>
                <a:solidFill>
                  <a:schemeClr val="lt1"/>
                </a:solidFill>
              </a:defRPr>
            </a:lvl7pPr>
            <a:lvl8pPr lvl="7" rtl="0" algn="ctr">
              <a:lnSpc>
                <a:spcPct val="100000"/>
              </a:lnSpc>
              <a:spcBef>
                <a:spcPts val="0"/>
              </a:spcBef>
              <a:spcAft>
                <a:spcPts val="0"/>
              </a:spcAft>
              <a:buClr>
                <a:schemeClr val="lt1"/>
              </a:buClr>
              <a:buSzPts val="3000"/>
              <a:buNone/>
              <a:defRPr>
                <a:solidFill>
                  <a:schemeClr val="lt1"/>
                </a:solidFill>
              </a:defRPr>
            </a:lvl8pPr>
            <a:lvl9pPr lvl="8" rtl="0" algn="ctr">
              <a:lnSpc>
                <a:spcPct val="100000"/>
              </a:lnSpc>
              <a:spcBef>
                <a:spcPts val="0"/>
              </a:spcBef>
              <a:spcAft>
                <a:spcPts val="0"/>
              </a:spcAft>
              <a:buClr>
                <a:schemeClr val="lt1"/>
              </a:buClr>
              <a:buSzPts val="3000"/>
              <a:buNone/>
              <a:defRPr>
                <a:solidFill>
                  <a:schemeClr val="lt1"/>
                </a:solidFill>
              </a:defRPr>
            </a:lvl9pPr>
          </a:lstStyle>
          <a:p/>
        </p:txBody>
      </p:sp>
      <p:sp>
        <p:nvSpPr>
          <p:cNvPr id="18" name="Google Shape;18;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rt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1pPr>
            <a:lvl2pPr indent="0" lvl="1" marL="0" rt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2pPr>
            <a:lvl3pPr indent="0" lvl="2" marL="0" rt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3pPr>
            <a:lvl4pPr indent="0" lvl="3" marL="0" rt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4pPr>
            <a:lvl5pPr indent="0" lvl="4" marL="0" rt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5pPr>
            <a:lvl6pPr indent="0" lvl="5" marL="0" rt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6pPr>
            <a:lvl7pPr indent="0" lvl="6" marL="0" rt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7pPr>
            <a:lvl8pPr indent="0" lvl="7" marL="0" rt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8pPr>
            <a:lvl9pPr indent="0" lvl="8" marL="0" rt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pic>
        <p:nvPicPr>
          <p:cNvPr id="19" name="Google Shape;19;p3"/>
          <p:cNvPicPr preferRelativeResize="0"/>
          <p:nvPr/>
        </p:nvPicPr>
        <p:blipFill rotWithShape="1">
          <a:blip r:embed="rId2">
            <a:alphaModFix/>
          </a:blip>
          <a:srcRect b="0" l="0" r="0" t="0"/>
          <a:stretch/>
        </p:blipFill>
        <p:spPr>
          <a:xfrm>
            <a:off x="247706" y="261443"/>
            <a:ext cx="1248964" cy="479399"/>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1_Big number">
    <p:bg>
      <p:bgPr>
        <a:solidFill>
          <a:srgbClr val="161221"/>
        </a:solidFill>
      </p:bgPr>
    </p:bg>
    <p:spTree>
      <p:nvGrpSpPr>
        <p:cNvPr id="120" name="Shape 120"/>
        <p:cNvGrpSpPr/>
        <p:nvPr/>
      </p:nvGrpSpPr>
      <p:grpSpPr>
        <a:xfrm>
          <a:off x="0" y="0"/>
          <a:ext cx="0" cy="0"/>
          <a:chOff x="0" y="0"/>
          <a:chExt cx="0" cy="0"/>
        </a:xfrm>
      </p:grpSpPr>
      <p:cxnSp>
        <p:nvCxnSpPr>
          <p:cNvPr id="121" name="Google Shape;121;p21"/>
          <p:cNvCxnSpPr/>
          <p:nvPr/>
        </p:nvCxnSpPr>
        <p:spPr>
          <a:xfrm>
            <a:off x="1828800" y="2889504"/>
            <a:ext cx="5486400" cy="0"/>
          </a:xfrm>
          <a:prstGeom prst="straightConnector1">
            <a:avLst/>
          </a:prstGeom>
          <a:noFill/>
          <a:ln cap="flat" cmpd="sng" w="12700">
            <a:solidFill>
              <a:srgbClr val="A989F5"/>
            </a:solidFill>
            <a:prstDash val="solid"/>
            <a:round/>
            <a:headEnd len="sm" w="sm" type="none"/>
            <a:tailEnd len="sm" w="sm" type="none"/>
          </a:ln>
        </p:spPr>
      </p:cxnSp>
      <p:pic>
        <p:nvPicPr>
          <p:cNvPr descr="Icon&#10;&#10;Description automatically generated" id="122" name="Google Shape;122;p21"/>
          <p:cNvPicPr preferRelativeResize="0"/>
          <p:nvPr/>
        </p:nvPicPr>
        <p:blipFill rotWithShape="1">
          <a:blip r:embed="rId2">
            <a:alphaModFix/>
          </a:blip>
          <a:srcRect b="0" l="0" r="0" t="0"/>
          <a:stretch/>
        </p:blipFill>
        <p:spPr>
          <a:xfrm>
            <a:off x="335499" y="4463696"/>
            <a:ext cx="394751" cy="394751"/>
          </a:xfrm>
          <a:prstGeom prst="rect">
            <a:avLst/>
          </a:prstGeom>
          <a:noFill/>
          <a:ln>
            <a:noFill/>
          </a:ln>
        </p:spPr>
      </p:pic>
      <p:sp>
        <p:nvSpPr>
          <p:cNvPr id="123" name="Google Shape;123;p21"/>
          <p:cNvSpPr txBox="1"/>
          <p:nvPr>
            <p:ph idx="1" type="subTitle"/>
          </p:nvPr>
        </p:nvSpPr>
        <p:spPr>
          <a:xfrm>
            <a:off x="1203525" y="2986400"/>
            <a:ext cx="6679800" cy="5118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1400"/>
              <a:buNone/>
              <a:defRPr sz="1400">
                <a:solidFill>
                  <a:schemeClr val="lt1"/>
                </a:solidFill>
              </a:defRPr>
            </a:lvl1pPr>
            <a:lvl2pPr lvl="1" rtl="0">
              <a:spcBef>
                <a:spcPts val="800"/>
              </a:spcBef>
              <a:spcAft>
                <a:spcPts val="0"/>
              </a:spcAft>
              <a:buClr>
                <a:schemeClr val="lt1"/>
              </a:buClr>
              <a:buSzPts val="1400"/>
              <a:buNone/>
              <a:defRPr>
                <a:solidFill>
                  <a:schemeClr val="lt1"/>
                </a:solidFill>
              </a:defRPr>
            </a:lvl2pPr>
            <a:lvl3pPr lvl="2" rtl="0">
              <a:spcBef>
                <a:spcPts val="800"/>
              </a:spcBef>
              <a:spcAft>
                <a:spcPts val="0"/>
              </a:spcAft>
              <a:buClr>
                <a:schemeClr val="lt1"/>
              </a:buClr>
              <a:buSzPts val="1400"/>
              <a:buNone/>
              <a:defRPr>
                <a:solidFill>
                  <a:schemeClr val="lt1"/>
                </a:solidFill>
              </a:defRPr>
            </a:lvl3pPr>
            <a:lvl4pPr lvl="3" rtl="0">
              <a:spcBef>
                <a:spcPts val="800"/>
              </a:spcBef>
              <a:spcAft>
                <a:spcPts val="0"/>
              </a:spcAft>
              <a:buClr>
                <a:schemeClr val="lt1"/>
              </a:buClr>
              <a:buSzPts val="1400"/>
              <a:buNone/>
              <a:defRPr>
                <a:solidFill>
                  <a:schemeClr val="lt1"/>
                </a:solidFill>
              </a:defRPr>
            </a:lvl4pPr>
            <a:lvl5pPr lvl="4" rtl="0">
              <a:spcBef>
                <a:spcPts val="800"/>
              </a:spcBef>
              <a:spcAft>
                <a:spcPts val="0"/>
              </a:spcAft>
              <a:buClr>
                <a:schemeClr val="lt1"/>
              </a:buClr>
              <a:buSzPts val="1400"/>
              <a:buNone/>
              <a:defRPr>
                <a:solidFill>
                  <a:schemeClr val="lt1"/>
                </a:solidFill>
              </a:defRPr>
            </a:lvl5pPr>
            <a:lvl6pPr lvl="5" rtl="0">
              <a:spcBef>
                <a:spcPts val="800"/>
              </a:spcBef>
              <a:spcAft>
                <a:spcPts val="0"/>
              </a:spcAft>
              <a:buClr>
                <a:schemeClr val="lt1"/>
              </a:buClr>
              <a:buSzPts val="1400"/>
              <a:buNone/>
              <a:defRPr>
                <a:solidFill>
                  <a:schemeClr val="lt1"/>
                </a:solidFill>
              </a:defRPr>
            </a:lvl6pPr>
            <a:lvl7pPr lvl="6" rtl="0">
              <a:spcBef>
                <a:spcPts val="800"/>
              </a:spcBef>
              <a:spcAft>
                <a:spcPts val="0"/>
              </a:spcAft>
              <a:buClr>
                <a:schemeClr val="lt1"/>
              </a:buClr>
              <a:buSzPts val="1400"/>
              <a:buNone/>
              <a:defRPr>
                <a:solidFill>
                  <a:schemeClr val="lt1"/>
                </a:solidFill>
              </a:defRPr>
            </a:lvl7pPr>
            <a:lvl8pPr lvl="7" rtl="0">
              <a:spcBef>
                <a:spcPts val="800"/>
              </a:spcBef>
              <a:spcAft>
                <a:spcPts val="0"/>
              </a:spcAft>
              <a:buClr>
                <a:schemeClr val="lt1"/>
              </a:buClr>
              <a:buSzPts val="1400"/>
              <a:buNone/>
              <a:defRPr>
                <a:solidFill>
                  <a:schemeClr val="lt1"/>
                </a:solidFill>
              </a:defRPr>
            </a:lvl8pPr>
            <a:lvl9pPr lvl="8" rtl="0">
              <a:spcBef>
                <a:spcPts val="800"/>
              </a:spcBef>
              <a:spcAft>
                <a:spcPts val="800"/>
              </a:spcAft>
              <a:buClr>
                <a:schemeClr val="lt1"/>
              </a:buClr>
              <a:buSzPts val="1400"/>
              <a:buNone/>
              <a:defRPr>
                <a:solidFill>
                  <a:schemeClr val="lt1"/>
                </a:solidFill>
              </a:defRPr>
            </a:lvl9pPr>
          </a:lstStyle>
          <a:p/>
        </p:txBody>
      </p:sp>
      <p:sp>
        <p:nvSpPr>
          <p:cNvPr id="124" name="Google Shape;124;p21"/>
          <p:cNvSpPr txBox="1"/>
          <p:nvPr>
            <p:ph hasCustomPrompt="1" type="title"/>
          </p:nvPr>
        </p:nvSpPr>
        <p:spPr>
          <a:xfrm>
            <a:off x="853950" y="1304850"/>
            <a:ext cx="7436100" cy="15384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9600"/>
              <a:buFont typeface="Lato"/>
              <a:buNone/>
              <a:defRPr b="1" i="0" sz="9600">
                <a:solidFill>
                  <a:schemeClr val="dk1"/>
                </a:solidFill>
                <a:latin typeface="Inter SemiBold"/>
                <a:ea typeface="Inter SemiBold"/>
                <a:cs typeface="Inter SemiBold"/>
                <a:sym typeface="Inter SemiBold"/>
              </a:defRPr>
            </a:lvl1pPr>
            <a:lvl2pPr lvl="1"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cxnSp>
        <p:nvCxnSpPr>
          <p:cNvPr id="126" name="Google Shape;126;p22"/>
          <p:cNvCxnSpPr/>
          <p:nvPr/>
        </p:nvCxnSpPr>
        <p:spPr>
          <a:xfrm>
            <a:off x="1001486" y="4740000"/>
            <a:ext cx="7720500" cy="0"/>
          </a:xfrm>
          <a:prstGeom prst="straightConnector1">
            <a:avLst/>
          </a:prstGeom>
          <a:noFill/>
          <a:ln cap="flat" cmpd="sng" w="12700">
            <a:solidFill>
              <a:srgbClr val="A989F5"/>
            </a:solidFill>
            <a:prstDash val="solid"/>
            <a:round/>
            <a:headEnd len="sm" w="sm" type="none"/>
            <a:tailEnd len="sm" w="sm" type="none"/>
          </a:ln>
        </p:spPr>
      </p:cxnSp>
      <p:pic>
        <p:nvPicPr>
          <p:cNvPr descr="Icon&#10;&#10;Description automatically generated" id="127" name="Google Shape;127;p22"/>
          <p:cNvPicPr preferRelativeResize="0"/>
          <p:nvPr/>
        </p:nvPicPr>
        <p:blipFill rotWithShape="1">
          <a:blip r:embed="rId2">
            <a:alphaModFix/>
          </a:blip>
          <a:srcRect b="0" l="0" r="0" t="0"/>
          <a:stretch/>
        </p:blipFill>
        <p:spPr>
          <a:xfrm>
            <a:off x="335499" y="4463696"/>
            <a:ext cx="394751" cy="394751"/>
          </a:xfrm>
          <a:prstGeom prst="rect">
            <a:avLst/>
          </a:prstGeom>
          <a:noFill/>
          <a:ln>
            <a:noFill/>
          </a:ln>
        </p:spPr>
      </p:pic>
      <p:sp>
        <p:nvSpPr>
          <p:cNvPr id="128" name="Google Shape;128;p22"/>
          <p:cNvSpPr txBox="1"/>
          <p:nvPr>
            <p:ph type="title"/>
          </p:nvPr>
        </p:nvSpPr>
        <p:spPr>
          <a:xfrm>
            <a:off x="319500" y="599175"/>
            <a:ext cx="5405400" cy="755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b="0" i="0" sz="2400">
                <a:latin typeface="Inter SemiBold"/>
                <a:ea typeface="Inter SemiBold"/>
                <a:cs typeface="Inter SemiBold"/>
                <a:sym typeface="Inter SemiBold"/>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1_Blank 2">
    <p:bg>
      <p:bgPr>
        <a:solidFill>
          <a:srgbClr val="161221"/>
        </a:solidFill>
      </p:bgPr>
    </p:bg>
    <p:spTree>
      <p:nvGrpSpPr>
        <p:cNvPr id="129" name="Shape 129"/>
        <p:cNvGrpSpPr/>
        <p:nvPr/>
      </p:nvGrpSpPr>
      <p:grpSpPr>
        <a:xfrm>
          <a:off x="0" y="0"/>
          <a:ext cx="0" cy="0"/>
          <a:chOff x="0" y="0"/>
          <a:chExt cx="0" cy="0"/>
        </a:xfrm>
      </p:grpSpPr>
      <p:pic>
        <p:nvPicPr>
          <p:cNvPr descr="Logo&#10;&#10;Description automatically generated" id="130" name="Google Shape;130;p23"/>
          <p:cNvPicPr preferRelativeResize="0"/>
          <p:nvPr/>
        </p:nvPicPr>
        <p:blipFill rotWithShape="1">
          <a:blip r:embed="rId2">
            <a:alphaModFix/>
          </a:blip>
          <a:srcRect b="0" l="0" r="0" t="0"/>
          <a:stretch/>
        </p:blipFill>
        <p:spPr>
          <a:xfrm>
            <a:off x="228600" y="228600"/>
            <a:ext cx="1498756" cy="568870"/>
          </a:xfrm>
          <a:prstGeom prst="rect">
            <a:avLst/>
          </a:prstGeom>
          <a:noFill/>
          <a:ln>
            <a:noFill/>
          </a:ln>
        </p:spPr>
      </p:pic>
      <p:sp>
        <p:nvSpPr>
          <p:cNvPr id="131" name="Google Shape;131;p23"/>
          <p:cNvSpPr txBox="1"/>
          <p:nvPr>
            <p:ph type="title"/>
          </p:nvPr>
        </p:nvSpPr>
        <p:spPr>
          <a:xfrm>
            <a:off x="396128" y="1912650"/>
            <a:ext cx="4045200" cy="131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600"/>
              <a:buNone/>
              <a:defRPr b="0" i="0" sz="3600">
                <a:solidFill>
                  <a:schemeClr val="lt1"/>
                </a:solidFill>
                <a:latin typeface="Inter SemiBold"/>
                <a:ea typeface="Inter SemiBold"/>
                <a:cs typeface="Inter SemiBold"/>
                <a:sym typeface="Inter SemiBold"/>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161221"/>
        </a:solidFill>
      </p:bgPr>
    </p:bg>
    <p:spTree>
      <p:nvGrpSpPr>
        <p:cNvPr id="132" name="Shape 132"/>
        <p:cNvGrpSpPr/>
        <p:nvPr/>
      </p:nvGrpSpPr>
      <p:grpSpPr>
        <a:xfrm>
          <a:off x="0" y="0"/>
          <a:ext cx="0" cy="0"/>
          <a:chOff x="0" y="0"/>
          <a:chExt cx="0" cy="0"/>
        </a:xfrm>
      </p:grpSpPr>
      <p:pic>
        <p:nvPicPr>
          <p:cNvPr id="133" name="Google Shape;133;p24"/>
          <p:cNvPicPr preferRelativeResize="0"/>
          <p:nvPr/>
        </p:nvPicPr>
        <p:blipFill>
          <a:blip r:embed="rId2">
            <a:alphaModFix/>
          </a:blip>
          <a:stretch>
            <a:fillRect/>
          </a:stretch>
        </p:blipFill>
        <p:spPr>
          <a:xfrm>
            <a:off x="0" y="0"/>
            <a:ext cx="9144003" cy="5143501"/>
          </a:xfrm>
          <a:prstGeom prst="rect">
            <a:avLst/>
          </a:prstGeom>
          <a:noFill/>
          <a:ln>
            <a:noFill/>
          </a:ln>
        </p:spPr>
      </p:pic>
      <p:sp>
        <p:nvSpPr>
          <p:cNvPr id="134" name="Google Shape;134;p24"/>
          <p:cNvSpPr txBox="1"/>
          <p:nvPr>
            <p:ph type="title"/>
          </p:nvPr>
        </p:nvSpPr>
        <p:spPr>
          <a:xfrm>
            <a:off x="396126" y="1912650"/>
            <a:ext cx="2723700" cy="131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3600"/>
              <a:buNone/>
              <a:defRPr b="0" i="0" sz="3600">
                <a:solidFill>
                  <a:schemeClr val="lt1"/>
                </a:solidFill>
                <a:latin typeface="Inter SemiBold"/>
                <a:ea typeface="Inter SemiBold"/>
                <a:cs typeface="Inter SemiBold"/>
                <a:sym typeface="Inter SemiBold"/>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pic>
        <p:nvPicPr>
          <p:cNvPr descr="Logo&#10;&#10;Description automatically generated" id="135" name="Google Shape;135;p24"/>
          <p:cNvPicPr preferRelativeResize="0"/>
          <p:nvPr/>
        </p:nvPicPr>
        <p:blipFill rotWithShape="1">
          <a:blip r:embed="rId3">
            <a:alphaModFix/>
          </a:blip>
          <a:srcRect b="0" l="0" r="0" t="0"/>
          <a:stretch/>
        </p:blipFill>
        <p:spPr>
          <a:xfrm>
            <a:off x="228600" y="228600"/>
            <a:ext cx="1498756" cy="56887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Page Break 2">
    <p:bg>
      <p:bgPr>
        <a:solidFill>
          <a:srgbClr val="353535"/>
        </a:solidFill>
      </p:bgPr>
    </p:bg>
    <p:spTree>
      <p:nvGrpSpPr>
        <p:cNvPr id="136" name="Shape 136"/>
        <p:cNvGrpSpPr/>
        <p:nvPr/>
      </p:nvGrpSpPr>
      <p:grpSpPr>
        <a:xfrm>
          <a:off x="0" y="0"/>
          <a:ext cx="0" cy="0"/>
          <a:chOff x="0" y="0"/>
          <a:chExt cx="0" cy="0"/>
        </a:xfrm>
      </p:grpSpPr>
      <p:pic>
        <p:nvPicPr>
          <p:cNvPr descr="Diagram&#10;&#10;Description automatically generated" id="137" name="Google Shape;137;p25"/>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138" name="Google Shape;138;p25"/>
          <p:cNvSpPr txBox="1"/>
          <p:nvPr>
            <p:ph type="title"/>
          </p:nvPr>
        </p:nvSpPr>
        <p:spPr>
          <a:xfrm>
            <a:off x="283103" y="2362199"/>
            <a:ext cx="6244200" cy="2185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b="0" i="0" sz="4800">
                <a:solidFill>
                  <a:schemeClr val="lt1"/>
                </a:solidFill>
                <a:latin typeface="Inter SemiBold"/>
                <a:ea typeface="Inter SemiBold"/>
                <a:cs typeface="Inter SemiBold"/>
                <a:sym typeface="Inter SemiBold"/>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161221"/>
        </a:solidFill>
      </p:bgPr>
    </p:bg>
    <p:spTree>
      <p:nvGrpSpPr>
        <p:cNvPr id="139" name="Shape 139"/>
        <p:cNvGrpSpPr/>
        <p:nvPr/>
      </p:nvGrpSpPr>
      <p:grpSpPr>
        <a:xfrm>
          <a:off x="0" y="0"/>
          <a:ext cx="0" cy="0"/>
          <a:chOff x="0" y="0"/>
          <a:chExt cx="0" cy="0"/>
        </a:xfrm>
      </p:grpSpPr>
      <p:cxnSp>
        <p:nvCxnSpPr>
          <p:cNvPr id="140" name="Google Shape;140;p26"/>
          <p:cNvCxnSpPr/>
          <p:nvPr/>
        </p:nvCxnSpPr>
        <p:spPr>
          <a:xfrm>
            <a:off x="2477724" y="415650"/>
            <a:ext cx="6244200" cy="0"/>
          </a:xfrm>
          <a:prstGeom prst="straightConnector1">
            <a:avLst/>
          </a:prstGeom>
          <a:noFill/>
          <a:ln cap="flat" cmpd="sng" w="25400">
            <a:solidFill>
              <a:srgbClr val="A989F5"/>
            </a:solidFill>
            <a:prstDash val="solid"/>
            <a:round/>
            <a:headEnd len="sm" w="sm" type="none"/>
            <a:tailEnd len="sm" w="sm" type="none"/>
          </a:ln>
        </p:spPr>
      </p:cxnSp>
      <p:cxnSp>
        <p:nvCxnSpPr>
          <p:cNvPr id="141" name="Google Shape;141;p26"/>
          <p:cNvCxnSpPr/>
          <p:nvPr/>
        </p:nvCxnSpPr>
        <p:spPr>
          <a:xfrm>
            <a:off x="2477724" y="4740000"/>
            <a:ext cx="6244200" cy="0"/>
          </a:xfrm>
          <a:prstGeom prst="straightConnector1">
            <a:avLst/>
          </a:prstGeom>
          <a:noFill/>
          <a:ln cap="flat" cmpd="sng" w="12700">
            <a:solidFill>
              <a:srgbClr val="A989F5"/>
            </a:solidFill>
            <a:prstDash val="solid"/>
            <a:round/>
            <a:headEnd len="sm" w="sm" type="none"/>
            <a:tailEnd len="sm" w="sm" type="none"/>
          </a:ln>
        </p:spPr>
      </p:cxnSp>
      <p:sp>
        <p:nvSpPr>
          <p:cNvPr id="142" name="Google Shape;142;p26"/>
          <p:cNvSpPr txBox="1"/>
          <p:nvPr>
            <p:ph idx="1" type="subTitle"/>
          </p:nvPr>
        </p:nvSpPr>
        <p:spPr>
          <a:xfrm>
            <a:off x="2459025" y="3320225"/>
            <a:ext cx="6262800" cy="330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b="0" i="0">
                <a:solidFill>
                  <a:schemeClr val="lt1"/>
                </a:solidFill>
                <a:latin typeface="Inter"/>
                <a:ea typeface="Inter"/>
                <a:cs typeface="Inter"/>
                <a:sym typeface="Inter"/>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43" name="Google Shape;143;p26"/>
          <p:cNvSpPr txBox="1"/>
          <p:nvPr>
            <p:ph type="title"/>
          </p:nvPr>
        </p:nvSpPr>
        <p:spPr>
          <a:xfrm>
            <a:off x="2459024" y="1598578"/>
            <a:ext cx="6262800" cy="154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b="1" i="0" sz="3600">
                <a:solidFill>
                  <a:schemeClr val="lt1"/>
                </a:solidFill>
                <a:latin typeface="Inter SemiBold"/>
                <a:ea typeface="Inter SemiBold"/>
                <a:cs typeface="Inter SemiBold"/>
                <a:sym typeface="Inter SemiBold"/>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pic>
        <p:nvPicPr>
          <p:cNvPr descr="Logo&#10;&#10;Description automatically generated" id="144" name="Google Shape;144;p26"/>
          <p:cNvPicPr preferRelativeResize="0"/>
          <p:nvPr/>
        </p:nvPicPr>
        <p:blipFill rotWithShape="1">
          <a:blip r:embed="rId2">
            <a:alphaModFix/>
          </a:blip>
          <a:srcRect b="0" l="0" r="0" t="0"/>
          <a:stretch/>
        </p:blipFill>
        <p:spPr>
          <a:xfrm>
            <a:off x="228600" y="228600"/>
            <a:ext cx="1498756" cy="568870"/>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bg>
      <p:bgPr>
        <a:solidFill>
          <a:srgbClr val="161221"/>
        </a:solidFill>
      </p:bgPr>
    </p:bg>
    <p:spTree>
      <p:nvGrpSpPr>
        <p:cNvPr id="145" name="Shape 145"/>
        <p:cNvGrpSpPr/>
        <p:nvPr/>
      </p:nvGrpSpPr>
      <p:grpSpPr>
        <a:xfrm>
          <a:off x="0" y="0"/>
          <a:ext cx="0" cy="0"/>
          <a:chOff x="0" y="0"/>
          <a:chExt cx="0" cy="0"/>
        </a:xfrm>
      </p:grpSpPr>
      <p:pic>
        <p:nvPicPr>
          <p:cNvPr descr="Logo&#10;&#10;Description automatically generated" id="146" name="Google Shape;146;p27"/>
          <p:cNvPicPr preferRelativeResize="0"/>
          <p:nvPr/>
        </p:nvPicPr>
        <p:blipFill rotWithShape="1">
          <a:blip r:embed="rId2">
            <a:alphaModFix/>
          </a:blip>
          <a:srcRect b="0" l="0" r="0" t="0"/>
          <a:stretch/>
        </p:blipFill>
        <p:spPr>
          <a:xfrm>
            <a:off x="228600" y="2287313"/>
            <a:ext cx="1498756" cy="568871"/>
          </a:xfrm>
          <a:prstGeom prst="rect">
            <a:avLst/>
          </a:prstGeom>
          <a:noFill/>
          <a:ln>
            <a:noFill/>
          </a:ln>
        </p:spPr>
      </p:pic>
      <p:sp>
        <p:nvSpPr>
          <p:cNvPr id="147" name="Google Shape;147;p27"/>
          <p:cNvSpPr txBox="1"/>
          <p:nvPr>
            <p:ph type="title"/>
          </p:nvPr>
        </p:nvSpPr>
        <p:spPr>
          <a:xfrm>
            <a:off x="2459225" y="1800750"/>
            <a:ext cx="6262800" cy="154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b="0" i="0" sz="3600">
                <a:solidFill>
                  <a:schemeClr val="lt1"/>
                </a:solidFill>
                <a:latin typeface="Inter SemiBold"/>
                <a:ea typeface="Inter SemiBold"/>
                <a:cs typeface="Inter SemiBold"/>
                <a:sym typeface="Inter SemiBold"/>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_ Speaker">
    <p:bg>
      <p:bgPr>
        <a:solidFill>
          <a:srgbClr val="161221"/>
        </a:solidFill>
      </p:bgPr>
    </p:bg>
    <p:spTree>
      <p:nvGrpSpPr>
        <p:cNvPr id="148" name="Shape 148"/>
        <p:cNvGrpSpPr/>
        <p:nvPr/>
      </p:nvGrpSpPr>
      <p:grpSpPr>
        <a:xfrm>
          <a:off x="0" y="0"/>
          <a:ext cx="0" cy="0"/>
          <a:chOff x="0" y="0"/>
          <a:chExt cx="0" cy="0"/>
        </a:xfrm>
      </p:grpSpPr>
      <p:sp>
        <p:nvSpPr>
          <p:cNvPr id="149" name="Google Shape;149;p28"/>
          <p:cNvSpPr/>
          <p:nvPr>
            <p:ph idx="2" type="pic"/>
          </p:nvPr>
        </p:nvSpPr>
        <p:spPr>
          <a:xfrm>
            <a:off x="5715453" y="1271020"/>
            <a:ext cx="2601600" cy="2601600"/>
          </a:xfrm>
          <a:prstGeom prst="rect">
            <a:avLst/>
          </a:prstGeom>
          <a:noFill/>
          <a:ln>
            <a:noFill/>
          </a:ln>
        </p:spPr>
      </p:sp>
      <p:sp>
        <p:nvSpPr>
          <p:cNvPr id="150" name="Google Shape;150;p28"/>
          <p:cNvSpPr txBox="1"/>
          <p:nvPr>
            <p:ph idx="1" type="subTitle"/>
          </p:nvPr>
        </p:nvSpPr>
        <p:spPr>
          <a:xfrm>
            <a:off x="424544" y="3320225"/>
            <a:ext cx="4648200" cy="330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latin typeface="Inter"/>
                <a:ea typeface="Inter"/>
                <a:cs typeface="Inter"/>
                <a:sym typeface="Inter"/>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
        <p:nvSpPr>
          <p:cNvPr id="151" name="Google Shape;151;p28"/>
          <p:cNvSpPr txBox="1"/>
          <p:nvPr>
            <p:ph type="title"/>
          </p:nvPr>
        </p:nvSpPr>
        <p:spPr>
          <a:xfrm>
            <a:off x="424544" y="1598578"/>
            <a:ext cx="4648200" cy="1542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b="0" i="0" sz="3600">
                <a:solidFill>
                  <a:schemeClr val="lt1"/>
                </a:solidFill>
                <a:latin typeface="Inter SemiBold"/>
                <a:ea typeface="Inter SemiBold"/>
                <a:cs typeface="Inter SemiBold"/>
                <a:sym typeface="Inter SemiBold"/>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p:txBody>
      </p:sp>
      <p:sp>
        <p:nvSpPr>
          <p:cNvPr id="152" name="Google Shape;152;p28"/>
          <p:cNvSpPr/>
          <p:nvPr/>
        </p:nvSpPr>
        <p:spPr>
          <a:xfrm>
            <a:off x="7696430" y="1162160"/>
            <a:ext cx="729343" cy="729343"/>
          </a:xfrm>
          <a:custGeom>
            <a:rect b="b" l="l" r="r" t="t"/>
            <a:pathLst>
              <a:path extrusionOk="0" h="729343" w="729343">
                <a:moveTo>
                  <a:pt x="0" y="0"/>
                </a:moveTo>
                <a:lnTo>
                  <a:pt x="729343" y="0"/>
                </a:lnTo>
                <a:lnTo>
                  <a:pt x="729343" y="729343"/>
                </a:lnTo>
              </a:path>
            </a:pathLst>
          </a:custGeom>
          <a:noFill/>
          <a:ln cap="flat" cmpd="sng" w="12700">
            <a:solidFill>
              <a:srgbClr val="A989F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Logo&#10;&#10;Description automatically generated" id="153" name="Google Shape;153;p28"/>
          <p:cNvPicPr preferRelativeResize="0"/>
          <p:nvPr/>
        </p:nvPicPr>
        <p:blipFill rotWithShape="1">
          <a:blip r:embed="rId2">
            <a:alphaModFix/>
          </a:blip>
          <a:srcRect b="0" l="0" r="0" t="0"/>
          <a:stretch/>
        </p:blipFill>
        <p:spPr>
          <a:xfrm>
            <a:off x="228600" y="228600"/>
            <a:ext cx="1498756" cy="568870"/>
          </a:xfrm>
          <a:prstGeom prst="rect">
            <a:avLst/>
          </a:prstGeom>
          <a:noFill/>
          <a:ln>
            <a:noFill/>
          </a:ln>
        </p:spPr>
      </p:pic>
      <p:sp>
        <p:nvSpPr>
          <p:cNvPr id="154" name="Google Shape;154;p28"/>
          <p:cNvSpPr/>
          <p:nvPr/>
        </p:nvSpPr>
        <p:spPr>
          <a:xfrm>
            <a:off x="7618750" y="3183200"/>
            <a:ext cx="1392900" cy="1392900"/>
          </a:xfrm>
          <a:prstGeom prst="plaque">
            <a:avLst>
              <a:gd fmla="val 50000" name="adj"/>
            </a:avLst>
          </a:prstGeom>
          <a:solidFill>
            <a:srgbClr val="161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with Bullets">
    <p:spTree>
      <p:nvGrpSpPr>
        <p:cNvPr id="155" name="Shape 155"/>
        <p:cNvGrpSpPr/>
        <p:nvPr/>
      </p:nvGrpSpPr>
      <p:grpSpPr>
        <a:xfrm>
          <a:off x="0" y="0"/>
          <a:ext cx="0" cy="0"/>
          <a:chOff x="0" y="0"/>
          <a:chExt cx="0" cy="0"/>
        </a:xfrm>
      </p:grpSpPr>
      <p:sp>
        <p:nvSpPr>
          <p:cNvPr id="156" name="Google Shape;156;p29"/>
          <p:cNvSpPr txBox="1"/>
          <p:nvPr>
            <p:ph idx="1" type="body"/>
          </p:nvPr>
        </p:nvSpPr>
        <p:spPr>
          <a:xfrm>
            <a:off x="2410112" y="1595776"/>
            <a:ext cx="6321600" cy="3002400"/>
          </a:xfrm>
          <a:prstGeom prst="rect">
            <a:avLst/>
          </a:prstGeom>
          <a:noFill/>
          <a:ln>
            <a:noFill/>
          </a:ln>
        </p:spPr>
        <p:txBody>
          <a:bodyPr anchorCtr="0" anchor="t" bIns="91425" lIns="0" spcFirstLastPara="1" rIns="91425" wrap="square" tIns="91425">
            <a:noAutofit/>
          </a:bodyPr>
          <a:lstStyle>
            <a:lvl1pPr indent="-342900" lvl="0" marL="457200" algn="l">
              <a:lnSpc>
                <a:spcPct val="100000"/>
              </a:lnSpc>
              <a:spcBef>
                <a:spcPts val="0"/>
              </a:spcBef>
              <a:spcAft>
                <a:spcPts val="0"/>
              </a:spcAft>
              <a:buSzPts val="1800"/>
              <a:buChar char="●"/>
              <a:defRPr b="0" i="0">
                <a:latin typeface="Inter"/>
                <a:ea typeface="Inter"/>
                <a:cs typeface="Inter"/>
                <a:sym typeface="Inte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800"/>
              </a:spcAft>
              <a:buSzPts val="1400"/>
              <a:buChar char="■"/>
              <a:defRPr/>
            </a:lvl9pPr>
          </a:lstStyle>
          <a:p/>
        </p:txBody>
      </p:sp>
      <p:cxnSp>
        <p:nvCxnSpPr>
          <p:cNvPr id="157" name="Google Shape;157;p29"/>
          <p:cNvCxnSpPr/>
          <p:nvPr/>
        </p:nvCxnSpPr>
        <p:spPr>
          <a:xfrm>
            <a:off x="2477724" y="415650"/>
            <a:ext cx="6244200" cy="0"/>
          </a:xfrm>
          <a:prstGeom prst="straightConnector1">
            <a:avLst/>
          </a:prstGeom>
          <a:noFill/>
          <a:ln cap="flat" cmpd="sng" w="25400">
            <a:solidFill>
              <a:srgbClr val="A989F5"/>
            </a:solidFill>
            <a:prstDash val="solid"/>
            <a:round/>
            <a:headEnd len="sm" w="sm" type="none"/>
            <a:tailEnd len="sm" w="sm" type="none"/>
          </a:ln>
        </p:spPr>
      </p:cxnSp>
      <p:cxnSp>
        <p:nvCxnSpPr>
          <p:cNvPr id="158" name="Google Shape;158;p29"/>
          <p:cNvCxnSpPr/>
          <p:nvPr/>
        </p:nvCxnSpPr>
        <p:spPr>
          <a:xfrm>
            <a:off x="2477724" y="4740000"/>
            <a:ext cx="6244200" cy="0"/>
          </a:xfrm>
          <a:prstGeom prst="straightConnector1">
            <a:avLst/>
          </a:prstGeom>
          <a:noFill/>
          <a:ln cap="flat" cmpd="sng" w="12700">
            <a:solidFill>
              <a:srgbClr val="A989F5"/>
            </a:solidFill>
            <a:prstDash val="solid"/>
            <a:round/>
            <a:headEnd len="sm" w="sm" type="none"/>
            <a:tailEnd len="sm" w="sm" type="none"/>
          </a:ln>
        </p:spPr>
      </p:cxnSp>
      <p:pic>
        <p:nvPicPr>
          <p:cNvPr descr="Icon&#10;&#10;Description automatically generated" id="159" name="Google Shape;159;p29"/>
          <p:cNvPicPr preferRelativeResize="0"/>
          <p:nvPr/>
        </p:nvPicPr>
        <p:blipFill rotWithShape="1">
          <a:blip r:embed="rId2">
            <a:alphaModFix/>
          </a:blip>
          <a:srcRect b="0" l="0" r="0" t="0"/>
          <a:stretch/>
        </p:blipFill>
        <p:spPr>
          <a:xfrm>
            <a:off x="335499" y="4463696"/>
            <a:ext cx="394751" cy="394751"/>
          </a:xfrm>
          <a:prstGeom prst="rect">
            <a:avLst/>
          </a:prstGeom>
          <a:noFill/>
          <a:ln>
            <a:noFill/>
          </a:ln>
        </p:spPr>
      </p:pic>
      <p:sp>
        <p:nvSpPr>
          <p:cNvPr id="160" name="Google Shape;160;p29"/>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i="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1_Title and body">
    <p:spTree>
      <p:nvGrpSpPr>
        <p:cNvPr id="161" name="Shape 161"/>
        <p:cNvGrpSpPr/>
        <p:nvPr/>
      </p:nvGrpSpPr>
      <p:grpSpPr>
        <a:xfrm>
          <a:off x="0" y="0"/>
          <a:ext cx="0" cy="0"/>
          <a:chOff x="0" y="0"/>
          <a:chExt cx="0" cy="0"/>
        </a:xfrm>
      </p:grpSpPr>
      <p:sp>
        <p:nvSpPr>
          <p:cNvPr id="162" name="Google Shape;162;p30"/>
          <p:cNvSpPr txBox="1"/>
          <p:nvPr>
            <p:ph idx="1" type="body"/>
          </p:nvPr>
        </p:nvSpPr>
        <p:spPr>
          <a:xfrm>
            <a:off x="2410112" y="1595776"/>
            <a:ext cx="6321600" cy="3002400"/>
          </a:xfrm>
          <a:prstGeom prst="rect">
            <a:avLst/>
          </a:prstGeom>
          <a:noFill/>
          <a:ln>
            <a:noFill/>
          </a:ln>
        </p:spPr>
        <p:txBody>
          <a:bodyPr anchorCtr="0" anchor="t" bIns="91425" lIns="0" spcFirstLastPara="1" rIns="91425" wrap="square" tIns="91425">
            <a:noAutofit/>
          </a:bodyPr>
          <a:lstStyle>
            <a:lvl1pPr indent="-228600" lvl="0" marL="457200" algn="l">
              <a:lnSpc>
                <a:spcPct val="100000"/>
              </a:lnSpc>
              <a:spcBef>
                <a:spcPts val="0"/>
              </a:spcBef>
              <a:spcAft>
                <a:spcPts val="0"/>
              </a:spcAft>
              <a:buSzPts val="1800"/>
              <a:buNone/>
              <a:defRPr b="0" i="0">
                <a:latin typeface="Inter"/>
                <a:ea typeface="Inter"/>
                <a:cs typeface="Inter"/>
                <a:sym typeface="Inter"/>
              </a:defRPr>
            </a:lvl1pPr>
            <a:lvl2pPr indent="-317500" lvl="1" marL="914400" algn="l">
              <a:lnSpc>
                <a:spcPct val="100000"/>
              </a:lnSpc>
              <a:spcBef>
                <a:spcPts val="800"/>
              </a:spcBef>
              <a:spcAft>
                <a:spcPts val="0"/>
              </a:spcAft>
              <a:buSzPts val="1400"/>
              <a:buChar char="○"/>
              <a:defRPr/>
            </a:lvl2pPr>
            <a:lvl3pPr indent="-317500" lvl="2" marL="1371600" algn="l">
              <a:lnSpc>
                <a:spcPct val="100000"/>
              </a:lnSpc>
              <a:spcBef>
                <a:spcPts val="800"/>
              </a:spcBef>
              <a:spcAft>
                <a:spcPts val="0"/>
              </a:spcAft>
              <a:buSzPts val="1400"/>
              <a:buChar char="■"/>
              <a:defRPr/>
            </a:lvl3pPr>
            <a:lvl4pPr indent="-317500" lvl="3" marL="1828800" algn="l">
              <a:lnSpc>
                <a:spcPct val="100000"/>
              </a:lnSpc>
              <a:spcBef>
                <a:spcPts val="800"/>
              </a:spcBef>
              <a:spcAft>
                <a:spcPts val="0"/>
              </a:spcAft>
              <a:buSzPts val="1400"/>
              <a:buChar char="●"/>
              <a:defRPr/>
            </a:lvl4pPr>
            <a:lvl5pPr indent="-317500" lvl="4" marL="2286000" algn="l">
              <a:lnSpc>
                <a:spcPct val="100000"/>
              </a:lnSpc>
              <a:spcBef>
                <a:spcPts val="800"/>
              </a:spcBef>
              <a:spcAft>
                <a:spcPts val="0"/>
              </a:spcAft>
              <a:buSzPts val="1400"/>
              <a:buChar char="○"/>
              <a:defRPr/>
            </a:lvl5pPr>
            <a:lvl6pPr indent="-317500" lvl="5" marL="2743200" algn="l">
              <a:lnSpc>
                <a:spcPct val="100000"/>
              </a:lnSpc>
              <a:spcBef>
                <a:spcPts val="800"/>
              </a:spcBef>
              <a:spcAft>
                <a:spcPts val="0"/>
              </a:spcAft>
              <a:buSzPts val="1400"/>
              <a:buChar char="■"/>
              <a:defRPr/>
            </a:lvl6pPr>
            <a:lvl7pPr indent="-317500" lvl="6" marL="3200400" algn="l">
              <a:lnSpc>
                <a:spcPct val="100000"/>
              </a:lnSpc>
              <a:spcBef>
                <a:spcPts val="800"/>
              </a:spcBef>
              <a:spcAft>
                <a:spcPts val="0"/>
              </a:spcAft>
              <a:buSzPts val="1400"/>
              <a:buChar char="●"/>
              <a:defRPr/>
            </a:lvl7pPr>
            <a:lvl8pPr indent="-317500" lvl="7" marL="3657600" algn="l">
              <a:lnSpc>
                <a:spcPct val="100000"/>
              </a:lnSpc>
              <a:spcBef>
                <a:spcPts val="800"/>
              </a:spcBef>
              <a:spcAft>
                <a:spcPts val="0"/>
              </a:spcAft>
              <a:buSzPts val="1400"/>
              <a:buChar char="○"/>
              <a:defRPr/>
            </a:lvl8pPr>
            <a:lvl9pPr indent="-317500" lvl="8" marL="4114800" algn="l">
              <a:lnSpc>
                <a:spcPct val="100000"/>
              </a:lnSpc>
              <a:spcBef>
                <a:spcPts val="800"/>
              </a:spcBef>
              <a:spcAft>
                <a:spcPts val="800"/>
              </a:spcAft>
              <a:buSzPts val="1400"/>
              <a:buChar char="■"/>
              <a:defRPr/>
            </a:lvl9pPr>
          </a:lstStyle>
          <a:p/>
        </p:txBody>
      </p:sp>
      <p:cxnSp>
        <p:nvCxnSpPr>
          <p:cNvPr id="163" name="Google Shape;163;p30"/>
          <p:cNvCxnSpPr/>
          <p:nvPr/>
        </p:nvCxnSpPr>
        <p:spPr>
          <a:xfrm>
            <a:off x="2477724" y="1406250"/>
            <a:ext cx="6244200" cy="0"/>
          </a:xfrm>
          <a:prstGeom prst="straightConnector1">
            <a:avLst/>
          </a:prstGeom>
          <a:noFill/>
          <a:ln cap="flat" cmpd="sng" w="25400">
            <a:solidFill>
              <a:srgbClr val="A989F5"/>
            </a:solidFill>
            <a:prstDash val="solid"/>
            <a:round/>
            <a:headEnd len="sm" w="sm" type="none"/>
            <a:tailEnd len="sm" w="sm" type="none"/>
          </a:ln>
        </p:spPr>
      </p:cxnSp>
      <p:cxnSp>
        <p:nvCxnSpPr>
          <p:cNvPr id="164" name="Google Shape;164;p30"/>
          <p:cNvCxnSpPr/>
          <p:nvPr/>
        </p:nvCxnSpPr>
        <p:spPr>
          <a:xfrm>
            <a:off x="2477724" y="4740000"/>
            <a:ext cx="6244200" cy="0"/>
          </a:xfrm>
          <a:prstGeom prst="straightConnector1">
            <a:avLst/>
          </a:prstGeom>
          <a:noFill/>
          <a:ln cap="flat" cmpd="sng" w="12700">
            <a:solidFill>
              <a:srgbClr val="A989F5"/>
            </a:solidFill>
            <a:prstDash val="solid"/>
            <a:round/>
            <a:headEnd len="sm" w="sm" type="none"/>
            <a:tailEnd len="sm" w="sm" type="none"/>
          </a:ln>
        </p:spPr>
      </p:cxnSp>
      <p:pic>
        <p:nvPicPr>
          <p:cNvPr descr="Icon&#10;&#10;Description automatically generated" id="165" name="Google Shape;165;p30"/>
          <p:cNvPicPr preferRelativeResize="0"/>
          <p:nvPr/>
        </p:nvPicPr>
        <p:blipFill rotWithShape="1">
          <a:blip r:embed="rId2">
            <a:alphaModFix/>
          </a:blip>
          <a:srcRect b="0" l="0" r="0" t="0"/>
          <a:stretch/>
        </p:blipFill>
        <p:spPr>
          <a:xfrm>
            <a:off x="335499" y="4463696"/>
            <a:ext cx="394751" cy="394751"/>
          </a:xfrm>
          <a:prstGeom prst="rect">
            <a:avLst/>
          </a:prstGeom>
          <a:noFill/>
          <a:ln>
            <a:noFill/>
          </a:ln>
        </p:spPr>
      </p:pic>
      <p:sp>
        <p:nvSpPr>
          <p:cNvPr id="166" name="Google Shape;166;p30"/>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b="0" i="0">
                <a:latin typeface="Inter SemiBold"/>
                <a:ea typeface="Inter SemiBold"/>
                <a:cs typeface="Inter SemiBold"/>
                <a:sym typeface="Inter SemiBol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1">
  <p:cSld name="SECTION_HEADER_1_1">
    <p:bg>
      <p:bgPr>
        <a:solidFill>
          <a:schemeClr val="lt1"/>
        </a:solidFill>
      </p:bgPr>
    </p:bg>
    <p:spTree>
      <p:nvGrpSpPr>
        <p:cNvPr id="20" name="Shape 20"/>
        <p:cNvGrpSpPr/>
        <p:nvPr/>
      </p:nvGrpSpPr>
      <p:grpSpPr>
        <a:xfrm>
          <a:off x="0" y="0"/>
          <a:ext cx="0" cy="0"/>
          <a:chOff x="0" y="0"/>
          <a:chExt cx="0" cy="0"/>
        </a:xfrm>
      </p:grpSpPr>
      <p:sp>
        <p:nvSpPr>
          <p:cNvPr id="21" name="Google Shape;21;p4"/>
          <p:cNvSpPr txBox="1"/>
          <p:nvPr>
            <p:ph type="title"/>
          </p:nvPr>
        </p:nvSpPr>
        <p:spPr>
          <a:xfrm>
            <a:off x="320050" y="1600200"/>
            <a:ext cx="5521500" cy="2326800"/>
          </a:xfrm>
          <a:prstGeom prst="rect">
            <a:avLst/>
          </a:prstGeom>
          <a:noFill/>
          <a:ln>
            <a:noFill/>
          </a:ln>
        </p:spPr>
        <p:txBody>
          <a:bodyPr anchorCtr="0" anchor="t" bIns="91425" lIns="91425" spcFirstLastPara="1" rIns="91425" wrap="square" tIns="0">
            <a:noAutofit/>
          </a:bodyPr>
          <a:lstStyle>
            <a:lvl1pPr lvl="0" rtl="0" algn="l">
              <a:lnSpc>
                <a:spcPct val="90000"/>
              </a:lnSpc>
              <a:spcBef>
                <a:spcPts val="0"/>
              </a:spcBef>
              <a:spcAft>
                <a:spcPts val="0"/>
              </a:spcAft>
              <a:buClr>
                <a:schemeClr val="lt1"/>
              </a:buClr>
              <a:buSzPts val="2000"/>
              <a:buNone/>
              <a:defRPr b="0" i="0" sz="2000">
                <a:solidFill>
                  <a:srgbClr val="161221"/>
                </a:solidFill>
                <a:latin typeface="Inter SemiBold"/>
                <a:ea typeface="Inter SemiBold"/>
                <a:cs typeface="Inter SemiBold"/>
                <a:sym typeface="Inter SemiBold"/>
              </a:defRPr>
            </a:lvl1pPr>
            <a:lvl2pPr lvl="1" rtl="0" algn="ctr">
              <a:lnSpc>
                <a:spcPct val="100000"/>
              </a:lnSpc>
              <a:spcBef>
                <a:spcPts val="0"/>
              </a:spcBef>
              <a:spcAft>
                <a:spcPts val="0"/>
              </a:spcAft>
              <a:buClr>
                <a:schemeClr val="lt1"/>
              </a:buClr>
              <a:buSzPts val="3000"/>
              <a:buNone/>
              <a:defRPr>
                <a:solidFill>
                  <a:schemeClr val="lt1"/>
                </a:solidFill>
              </a:defRPr>
            </a:lvl2pPr>
            <a:lvl3pPr lvl="2" rtl="0" algn="ctr">
              <a:lnSpc>
                <a:spcPct val="100000"/>
              </a:lnSpc>
              <a:spcBef>
                <a:spcPts val="0"/>
              </a:spcBef>
              <a:spcAft>
                <a:spcPts val="0"/>
              </a:spcAft>
              <a:buClr>
                <a:schemeClr val="lt1"/>
              </a:buClr>
              <a:buSzPts val="3000"/>
              <a:buNone/>
              <a:defRPr>
                <a:solidFill>
                  <a:schemeClr val="lt1"/>
                </a:solidFill>
              </a:defRPr>
            </a:lvl3pPr>
            <a:lvl4pPr lvl="3" rtl="0" algn="ctr">
              <a:lnSpc>
                <a:spcPct val="100000"/>
              </a:lnSpc>
              <a:spcBef>
                <a:spcPts val="0"/>
              </a:spcBef>
              <a:spcAft>
                <a:spcPts val="0"/>
              </a:spcAft>
              <a:buClr>
                <a:schemeClr val="lt1"/>
              </a:buClr>
              <a:buSzPts val="3000"/>
              <a:buNone/>
              <a:defRPr>
                <a:solidFill>
                  <a:schemeClr val="lt1"/>
                </a:solidFill>
              </a:defRPr>
            </a:lvl4pPr>
            <a:lvl5pPr lvl="4" rtl="0" algn="ctr">
              <a:lnSpc>
                <a:spcPct val="100000"/>
              </a:lnSpc>
              <a:spcBef>
                <a:spcPts val="0"/>
              </a:spcBef>
              <a:spcAft>
                <a:spcPts val="0"/>
              </a:spcAft>
              <a:buClr>
                <a:schemeClr val="lt1"/>
              </a:buClr>
              <a:buSzPts val="3000"/>
              <a:buNone/>
              <a:defRPr>
                <a:solidFill>
                  <a:schemeClr val="lt1"/>
                </a:solidFill>
              </a:defRPr>
            </a:lvl5pPr>
            <a:lvl6pPr lvl="5" rtl="0" algn="ctr">
              <a:lnSpc>
                <a:spcPct val="100000"/>
              </a:lnSpc>
              <a:spcBef>
                <a:spcPts val="0"/>
              </a:spcBef>
              <a:spcAft>
                <a:spcPts val="0"/>
              </a:spcAft>
              <a:buClr>
                <a:schemeClr val="lt1"/>
              </a:buClr>
              <a:buSzPts val="3000"/>
              <a:buNone/>
              <a:defRPr>
                <a:solidFill>
                  <a:schemeClr val="lt1"/>
                </a:solidFill>
              </a:defRPr>
            </a:lvl6pPr>
            <a:lvl7pPr lvl="6" rtl="0" algn="ctr">
              <a:lnSpc>
                <a:spcPct val="100000"/>
              </a:lnSpc>
              <a:spcBef>
                <a:spcPts val="0"/>
              </a:spcBef>
              <a:spcAft>
                <a:spcPts val="0"/>
              </a:spcAft>
              <a:buClr>
                <a:schemeClr val="lt1"/>
              </a:buClr>
              <a:buSzPts val="3000"/>
              <a:buNone/>
              <a:defRPr>
                <a:solidFill>
                  <a:schemeClr val="lt1"/>
                </a:solidFill>
              </a:defRPr>
            </a:lvl7pPr>
            <a:lvl8pPr lvl="7" rtl="0" algn="ctr">
              <a:lnSpc>
                <a:spcPct val="100000"/>
              </a:lnSpc>
              <a:spcBef>
                <a:spcPts val="0"/>
              </a:spcBef>
              <a:spcAft>
                <a:spcPts val="0"/>
              </a:spcAft>
              <a:buClr>
                <a:schemeClr val="lt1"/>
              </a:buClr>
              <a:buSzPts val="3000"/>
              <a:buNone/>
              <a:defRPr>
                <a:solidFill>
                  <a:schemeClr val="lt1"/>
                </a:solidFill>
              </a:defRPr>
            </a:lvl8pPr>
            <a:lvl9pPr lvl="8" rtl="0" algn="ctr">
              <a:lnSpc>
                <a:spcPct val="100000"/>
              </a:lnSpc>
              <a:spcBef>
                <a:spcPts val="0"/>
              </a:spcBef>
              <a:spcAft>
                <a:spcPts val="0"/>
              </a:spcAft>
              <a:buClr>
                <a:schemeClr val="lt1"/>
              </a:buClr>
              <a:buSzPts val="3000"/>
              <a:buNone/>
              <a:defRPr>
                <a:solidFill>
                  <a:schemeClr val="lt1"/>
                </a:solidFill>
              </a:defRPr>
            </a:lvl9pPr>
          </a:lstStyle>
          <a:p/>
        </p:txBody>
      </p:sp>
      <p:sp>
        <p:nvSpPr>
          <p:cNvPr id="22" name="Google Shape;22;p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rt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1pPr>
            <a:lvl2pPr indent="0" lvl="1" marL="0" rt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2pPr>
            <a:lvl3pPr indent="0" lvl="2" marL="0" rt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3pPr>
            <a:lvl4pPr indent="0" lvl="3" marL="0" rt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4pPr>
            <a:lvl5pPr indent="0" lvl="4" marL="0" rt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5pPr>
            <a:lvl6pPr indent="0" lvl="5" marL="0" rt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6pPr>
            <a:lvl7pPr indent="0" lvl="6" marL="0" rt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7pPr>
            <a:lvl8pPr indent="0" lvl="7" marL="0" rt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8pPr>
            <a:lvl9pPr indent="0" lvl="8" marL="0" rtl="0" algn="r">
              <a:lnSpc>
                <a:spcPct val="100000"/>
              </a:lnSpc>
              <a:spcBef>
                <a:spcPts val="0"/>
              </a:spcBef>
              <a:spcAft>
                <a:spcPts val="0"/>
              </a:spcAft>
              <a:buSzPts val="1000"/>
              <a:buNone/>
              <a:defRPr b="0" i="0" sz="1000" u="none" cap="none" strike="noStrike">
                <a:solidFill>
                  <a:schemeClr val="l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4"/>
          <p:cNvSpPr txBox="1"/>
          <p:nvPr>
            <p:ph idx="1" type="body"/>
          </p:nvPr>
        </p:nvSpPr>
        <p:spPr>
          <a:xfrm>
            <a:off x="5945930" y="1600200"/>
            <a:ext cx="2661600" cy="2718900"/>
          </a:xfrm>
          <a:prstGeom prst="rect">
            <a:avLst/>
          </a:prstGeom>
        </p:spPr>
        <p:txBody>
          <a:bodyPr anchorCtr="0" anchor="t" bIns="91425" lIns="0" spcFirstLastPara="1" rIns="0" wrap="square" tIns="91425">
            <a:noAutofit/>
          </a:bodyPr>
          <a:lstStyle>
            <a:lvl1pPr indent="-279400" lvl="0" marL="457200" rtl="0">
              <a:spcBef>
                <a:spcPts val="0"/>
              </a:spcBef>
              <a:spcAft>
                <a:spcPts val="0"/>
              </a:spcAft>
              <a:buSzPts val="800"/>
              <a:buFont typeface="Inter"/>
              <a:buChar char="●"/>
              <a:defRPr sz="800">
                <a:latin typeface="Inter"/>
                <a:ea typeface="Inter"/>
                <a:cs typeface="Inter"/>
                <a:sym typeface="Inter"/>
              </a:defRPr>
            </a:lvl1pPr>
            <a:lvl2pPr indent="-279400" lvl="1" marL="914400" rtl="0">
              <a:spcBef>
                <a:spcPts val="400"/>
              </a:spcBef>
              <a:spcAft>
                <a:spcPts val="0"/>
              </a:spcAft>
              <a:buSzPts val="800"/>
              <a:buFont typeface="Inter"/>
              <a:buChar char="○"/>
              <a:defRPr sz="800">
                <a:latin typeface="Inter"/>
                <a:ea typeface="Inter"/>
                <a:cs typeface="Inter"/>
                <a:sym typeface="Inter"/>
              </a:defRPr>
            </a:lvl2pPr>
            <a:lvl3pPr indent="-279400" lvl="2" marL="1371600" rtl="0">
              <a:spcBef>
                <a:spcPts val="400"/>
              </a:spcBef>
              <a:spcAft>
                <a:spcPts val="0"/>
              </a:spcAft>
              <a:buSzPts val="800"/>
              <a:buFont typeface="Inter"/>
              <a:buChar char="■"/>
              <a:defRPr sz="800">
                <a:latin typeface="Inter"/>
                <a:ea typeface="Inter"/>
                <a:cs typeface="Inter"/>
                <a:sym typeface="Inter"/>
              </a:defRPr>
            </a:lvl3pPr>
            <a:lvl4pPr indent="-279400" lvl="3" marL="1828800" rtl="0">
              <a:spcBef>
                <a:spcPts val="400"/>
              </a:spcBef>
              <a:spcAft>
                <a:spcPts val="0"/>
              </a:spcAft>
              <a:buSzPts val="800"/>
              <a:buFont typeface="Inter"/>
              <a:buChar char="●"/>
              <a:defRPr sz="800">
                <a:latin typeface="Inter"/>
                <a:ea typeface="Inter"/>
                <a:cs typeface="Inter"/>
                <a:sym typeface="Inter"/>
              </a:defRPr>
            </a:lvl4pPr>
            <a:lvl5pPr indent="-279400" lvl="4" marL="2286000" rtl="0">
              <a:spcBef>
                <a:spcPts val="400"/>
              </a:spcBef>
              <a:spcAft>
                <a:spcPts val="0"/>
              </a:spcAft>
              <a:buSzPts val="800"/>
              <a:buFont typeface="Inter"/>
              <a:buChar char="○"/>
              <a:defRPr sz="800">
                <a:latin typeface="Inter"/>
                <a:ea typeface="Inter"/>
                <a:cs typeface="Inter"/>
                <a:sym typeface="Inter"/>
              </a:defRPr>
            </a:lvl5pPr>
            <a:lvl6pPr indent="-279400" lvl="5" marL="2743200" rtl="0">
              <a:spcBef>
                <a:spcPts val="400"/>
              </a:spcBef>
              <a:spcAft>
                <a:spcPts val="0"/>
              </a:spcAft>
              <a:buSzPts val="800"/>
              <a:buFont typeface="Inter"/>
              <a:buChar char="■"/>
              <a:defRPr sz="800">
                <a:latin typeface="Inter"/>
                <a:ea typeface="Inter"/>
                <a:cs typeface="Inter"/>
                <a:sym typeface="Inter"/>
              </a:defRPr>
            </a:lvl6pPr>
            <a:lvl7pPr indent="-279400" lvl="6" marL="3200400" rtl="0">
              <a:spcBef>
                <a:spcPts val="400"/>
              </a:spcBef>
              <a:spcAft>
                <a:spcPts val="0"/>
              </a:spcAft>
              <a:buSzPts val="800"/>
              <a:buFont typeface="Inter"/>
              <a:buChar char="●"/>
              <a:defRPr sz="800">
                <a:latin typeface="Inter"/>
                <a:ea typeface="Inter"/>
                <a:cs typeface="Inter"/>
                <a:sym typeface="Inter"/>
              </a:defRPr>
            </a:lvl7pPr>
            <a:lvl8pPr indent="-279400" lvl="7" marL="3657600" rtl="0">
              <a:spcBef>
                <a:spcPts val="400"/>
              </a:spcBef>
              <a:spcAft>
                <a:spcPts val="0"/>
              </a:spcAft>
              <a:buSzPts val="800"/>
              <a:buFont typeface="Inter"/>
              <a:buChar char="○"/>
              <a:defRPr sz="800">
                <a:latin typeface="Inter"/>
                <a:ea typeface="Inter"/>
                <a:cs typeface="Inter"/>
                <a:sym typeface="Inter"/>
              </a:defRPr>
            </a:lvl8pPr>
            <a:lvl9pPr indent="-279400" lvl="8" marL="4114800" rtl="0">
              <a:spcBef>
                <a:spcPts val="400"/>
              </a:spcBef>
              <a:spcAft>
                <a:spcPts val="400"/>
              </a:spcAft>
              <a:buSzPts val="800"/>
              <a:buFont typeface="Inter"/>
              <a:buChar char="■"/>
              <a:defRPr sz="800">
                <a:latin typeface="Inter"/>
                <a:ea typeface="Inter"/>
                <a:cs typeface="Inter"/>
                <a:sym typeface="Inter"/>
              </a:defRPr>
            </a:lvl9pPr>
          </a:lstStyle>
          <a:p/>
        </p:txBody>
      </p:sp>
      <p:pic>
        <p:nvPicPr>
          <p:cNvPr descr="Icon&#10;&#10;Description automatically generated" id="24" name="Google Shape;24;p4"/>
          <p:cNvPicPr preferRelativeResize="0"/>
          <p:nvPr/>
        </p:nvPicPr>
        <p:blipFill rotWithShape="1">
          <a:blip r:embed="rId2">
            <a:alphaModFix/>
          </a:blip>
          <a:srcRect b="0" l="0" r="0" t="0"/>
          <a:stretch/>
        </p:blipFill>
        <p:spPr>
          <a:xfrm>
            <a:off x="335499" y="4463696"/>
            <a:ext cx="394751" cy="394751"/>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1_Title and two columns">
    <p:spTree>
      <p:nvGrpSpPr>
        <p:cNvPr id="167" name="Shape 167"/>
        <p:cNvGrpSpPr/>
        <p:nvPr/>
      </p:nvGrpSpPr>
      <p:grpSpPr>
        <a:xfrm>
          <a:off x="0" y="0"/>
          <a:ext cx="0" cy="0"/>
          <a:chOff x="0" y="0"/>
          <a:chExt cx="0" cy="0"/>
        </a:xfrm>
      </p:grpSpPr>
      <p:sp>
        <p:nvSpPr>
          <p:cNvPr id="168" name="Google Shape;168;p3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b="0" i="0">
                <a:latin typeface="Inter SemiBold"/>
                <a:ea typeface="Inter SemiBold"/>
                <a:cs typeface="Inter SemiBold"/>
                <a:sym typeface="Inter SemiBold"/>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9" name="Google Shape;169;p31"/>
          <p:cNvSpPr txBox="1"/>
          <p:nvPr>
            <p:ph idx="1" type="body"/>
          </p:nvPr>
        </p:nvSpPr>
        <p:spPr>
          <a:xfrm>
            <a:off x="2400303" y="1602675"/>
            <a:ext cx="3071400" cy="3002400"/>
          </a:xfrm>
          <a:prstGeom prst="rect">
            <a:avLst/>
          </a:prstGeom>
          <a:noFill/>
          <a:ln>
            <a:noFill/>
          </a:ln>
        </p:spPr>
        <p:txBody>
          <a:bodyPr anchorCtr="0" anchor="t" bIns="91425" lIns="0" spcFirstLastPara="1" rIns="91425" wrap="square" tIns="91425">
            <a:noAutofit/>
          </a:bodyPr>
          <a:lstStyle>
            <a:lvl1pPr indent="-228600" lvl="0" marL="457200" algn="l">
              <a:lnSpc>
                <a:spcPct val="100000"/>
              </a:lnSpc>
              <a:spcBef>
                <a:spcPts val="0"/>
              </a:spcBef>
              <a:spcAft>
                <a:spcPts val="0"/>
              </a:spcAft>
              <a:buSzPts val="1400"/>
              <a:buNone/>
              <a:defRPr sz="1400">
                <a:latin typeface="Inter"/>
                <a:ea typeface="Inter"/>
                <a:cs typeface="Inter"/>
                <a:sym typeface="Inter"/>
              </a:defRPr>
            </a:lvl1pPr>
            <a:lvl2pPr indent="-304800" lvl="1" marL="914400" algn="l">
              <a:lnSpc>
                <a:spcPct val="100000"/>
              </a:lnSpc>
              <a:spcBef>
                <a:spcPts val="800"/>
              </a:spcBef>
              <a:spcAft>
                <a:spcPts val="0"/>
              </a:spcAft>
              <a:buSzPts val="1200"/>
              <a:buChar char="○"/>
              <a:defRPr sz="1200"/>
            </a:lvl2pPr>
            <a:lvl3pPr indent="-304800" lvl="2" marL="1371600" algn="l">
              <a:lnSpc>
                <a:spcPct val="100000"/>
              </a:lnSpc>
              <a:spcBef>
                <a:spcPts val="800"/>
              </a:spcBef>
              <a:spcAft>
                <a:spcPts val="0"/>
              </a:spcAft>
              <a:buSzPts val="1200"/>
              <a:buChar char="■"/>
              <a:defRPr sz="1200"/>
            </a:lvl3pPr>
            <a:lvl4pPr indent="-304800" lvl="3" marL="1828800" algn="l">
              <a:lnSpc>
                <a:spcPct val="100000"/>
              </a:lnSpc>
              <a:spcBef>
                <a:spcPts val="800"/>
              </a:spcBef>
              <a:spcAft>
                <a:spcPts val="0"/>
              </a:spcAft>
              <a:buSzPts val="1200"/>
              <a:buChar char="●"/>
              <a:defRPr sz="1200"/>
            </a:lvl4pPr>
            <a:lvl5pPr indent="-304800" lvl="4" marL="2286000" algn="l">
              <a:lnSpc>
                <a:spcPct val="100000"/>
              </a:lnSpc>
              <a:spcBef>
                <a:spcPts val="800"/>
              </a:spcBef>
              <a:spcAft>
                <a:spcPts val="0"/>
              </a:spcAft>
              <a:buSzPts val="1200"/>
              <a:buChar char="○"/>
              <a:defRPr sz="1200"/>
            </a:lvl5pPr>
            <a:lvl6pPr indent="-304800" lvl="5" marL="2743200" algn="l">
              <a:lnSpc>
                <a:spcPct val="100000"/>
              </a:lnSpc>
              <a:spcBef>
                <a:spcPts val="800"/>
              </a:spcBef>
              <a:spcAft>
                <a:spcPts val="0"/>
              </a:spcAft>
              <a:buSzPts val="1200"/>
              <a:buChar char="■"/>
              <a:defRPr sz="1200"/>
            </a:lvl6pPr>
            <a:lvl7pPr indent="-304800" lvl="6" marL="3200400" algn="l">
              <a:lnSpc>
                <a:spcPct val="100000"/>
              </a:lnSpc>
              <a:spcBef>
                <a:spcPts val="800"/>
              </a:spcBef>
              <a:spcAft>
                <a:spcPts val="0"/>
              </a:spcAft>
              <a:buSzPts val="1200"/>
              <a:buChar char="●"/>
              <a:defRPr sz="1200"/>
            </a:lvl7pPr>
            <a:lvl8pPr indent="-304800" lvl="7" marL="3657600" algn="l">
              <a:lnSpc>
                <a:spcPct val="100000"/>
              </a:lnSpc>
              <a:spcBef>
                <a:spcPts val="800"/>
              </a:spcBef>
              <a:spcAft>
                <a:spcPts val="0"/>
              </a:spcAft>
              <a:buSzPts val="1200"/>
              <a:buChar char="○"/>
              <a:defRPr sz="1200"/>
            </a:lvl8pPr>
            <a:lvl9pPr indent="-304800" lvl="8" marL="4114800" algn="l">
              <a:lnSpc>
                <a:spcPct val="100000"/>
              </a:lnSpc>
              <a:spcBef>
                <a:spcPts val="800"/>
              </a:spcBef>
              <a:spcAft>
                <a:spcPts val="800"/>
              </a:spcAft>
              <a:buSzPts val="1200"/>
              <a:buChar char="■"/>
              <a:defRPr sz="1200"/>
            </a:lvl9pPr>
          </a:lstStyle>
          <a:p/>
        </p:txBody>
      </p:sp>
      <p:sp>
        <p:nvSpPr>
          <p:cNvPr id="170" name="Google Shape;170;p31"/>
          <p:cNvSpPr txBox="1"/>
          <p:nvPr>
            <p:ph idx="2" type="body"/>
          </p:nvPr>
        </p:nvSpPr>
        <p:spPr>
          <a:xfrm>
            <a:off x="5650572" y="1602675"/>
            <a:ext cx="3071400" cy="3002400"/>
          </a:xfrm>
          <a:prstGeom prst="rect">
            <a:avLst/>
          </a:prstGeom>
          <a:noFill/>
          <a:ln>
            <a:noFill/>
          </a:ln>
        </p:spPr>
        <p:txBody>
          <a:bodyPr anchorCtr="0" anchor="t" bIns="91425" lIns="0" spcFirstLastPara="1" rIns="91425" wrap="square" tIns="91425">
            <a:noAutofit/>
          </a:bodyPr>
          <a:lstStyle>
            <a:lvl1pPr indent="-228600" lvl="0" marL="457200" algn="l">
              <a:lnSpc>
                <a:spcPct val="100000"/>
              </a:lnSpc>
              <a:spcBef>
                <a:spcPts val="0"/>
              </a:spcBef>
              <a:spcAft>
                <a:spcPts val="0"/>
              </a:spcAft>
              <a:buSzPts val="1400"/>
              <a:buNone/>
              <a:defRPr sz="1400">
                <a:latin typeface="Inter"/>
                <a:ea typeface="Inter"/>
                <a:cs typeface="Inter"/>
                <a:sym typeface="Inter"/>
              </a:defRPr>
            </a:lvl1pPr>
            <a:lvl2pPr indent="-304800" lvl="1" marL="914400" algn="l">
              <a:lnSpc>
                <a:spcPct val="100000"/>
              </a:lnSpc>
              <a:spcBef>
                <a:spcPts val="800"/>
              </a:spcBef>
              <a:spcAft>
                <a:spcPts val="0"/>
              </a:spcAft>
              <a:buSzPts val="1200"/>
              <a:buChar char="○"/>
              <a:defRPr sz="1200"/>
            </a:lvl2pPr>
            <a:lvl3pPr indent="-304800" lvl="2" marL="1371600" algn="l">
              <a:lnSpc>
                <a:spcPct val="100000"/>
              </a:lnSpc>
              <a:spcBef>
                <a:spcPts val="800"/>
              </a:spcBef>
              <a:spcAft>
                <a:spcPts val="0"/>
              </a:spcAft>
              <a:buSzPts val="1200"/>
              <a:buChar char="■"/>
              <a:defRPr sz="1200"/>
            </a:lvl3pPr>
            <a:lvl4pPr indent="-304800" lvl="3" marL="1828800" algn="l">
              <a:lnSpc>
                <a:spcPct val="100000"/>
              </a:lnSpc>
              <a:spcBef>
                <a:spcPts val="800"/>
              </a:spcBef>
              <a:spcAft>
                <a:spcPts val="0"/>
              </a:spcAft>
              <a:buSzPts val="1200"/>
              <a:buChar char="●"/>
              <a:defRPr sz="1200"/>
            </a:lvl4pPr>
            <a:lvl5pPr indent="-304800" lvl="4" marL="2286000" algn="l">
              <a:lnSpc>
                <a:spcPct val="100000"/>
              </a:lnSpc>
              <a:spcBef>
                <a:spcPts val="800"/>
              </a:spcBef>
              <a:spcAft>
                <a:spcPts val="0"/>
              </a:spcAft>
              <a:buSzPts val="1200"/>
              <a:buChar char="○"/>
              <a:defRPr sz="1200"/>
            </a:lvl5pPr>
            <a:lvl6pPr indent="-304800" lvl="5" marL="2743200" algn="l">
              <a:lnSpc>
                <a:spcPct val="100000"/>
              </a:lnSpc>
              <a:spcBef>
                <a:spcPts val="800"/>
              </a:spcBef>
              <a:spcAft>
                <a:spcPts val="0"/>
              </a:spcAft>
              <a:buSzPts val="1200"/>
              <a:buChar char="■"/>
              <a:defRPr sz="1200"/>
            </a:lvl6pPr>
            <a:lvl7pPr indent="-304800" lvl="6" marL="3200400" algn="l">
              <a:lnSpc>
                <a:spcPct val="100000"/>
              </a:lnSpc>
              <a:spcBef>
                <a:spcPts val="800"/>
              </a:spcBef>
              <a:spcAft>
                <a:spcPts val="0"/>
              </a:spcAft>
              <a:buSzPts val="1200"/>
              <a:buChar char="●"/>
              <a:defRPr sz="1200"/>
            </a:lvl7pPr>
            <a:lvl8pPr indent="-304800" lvl="7" marL="3657600" algn="l">
              <a:lnSpc>
                <a:spcPct val="100000"/>
              </a:lnSpc>
              <a:spcBef>
                <a:spcPts val="800"/>
              </a:spcBef>
              <a:spcAft>
                <a:spcPts val="0"/>
              </a:spcAft>
              <a:buSzPts val="1200"/>
              <a:buChar char="○"/>
              <a:defRPr sz="1200"/>
            </a:lvl8pPr>
            <a:lvl9pPr indent="-304800" lvl="8" marL="4114800" algn="l">
              <a:lnSpc>
                <a:spcPct val="100000"/>
              </a:lnSpc>
              <a:spcBef>
                <a:spcPts val="800"/>
              </a:spcBef>
              <a:spcAft>
                <a:spcPts val="800"/>
              </a:spcAft>
              <a:buSzPts val="1200"/>
              <a:buChar char="■"/>
              <a:defRPr sz="1200"/>
            </a:lvl9pPr>
          </a:lstStyle>
          <a:p/>
        </p:txBody>
      </p:sp>
      <p:cxnSp>
        <p:nvCxnSpPr>
          <p:cNvPr id="171" name="Google Shape;171;p31"/>
          <p:cNvCxnSpPr/>
          <p:nvPr/>
        </p:nvCxnSpPr>
        <p:spPr>
          <a:xfrm>
            <a:off x="2477724" y="1417135"/>
            <a:ext cx="6244200" cy="0"/>
          </a:xfrm>
          <a:prstGeom prst="straightConnector1">
            <a:avLst/>
          </a:prstGeom>
          <a:noFill/>
          <a:ln cap="flat" cmpd="sng" w="25400">
            <a:solidFill>
              <a:srgbClr val="A989F5"/>
            </a:solidFill>
            <a:prstDash val="solid"/>
            <a:round/>
            <a:headEnd len="sm" w="sm" type="none"/>
            <a:tailEnd len="sm" w="sm" type="none"/>
          </a:ln>
        </p:spPr>
      </p:cxnSp>
      <p:pic>
        <p:nvPicPr>
          <p:cNvPr descr="Icon&#10;&#10;Description automatically generated" id="172" name="Google Shape;172;p31"/>
          <p:cNvPicPr preferRelativeResize="0"/>
          <p:nvPr/>
        </p:nvPicPr>
        <p:blipFill rotWithShape="1">
          <a:blip r:embed="rId2">
            <a:alphaModFix/>
          </a:blip>
          <a:srcRect b="0" l="0" r="0" t="0"/>
          <a:stretch/>
        </p:blipFill>
        <p:spPr>
          <a:xfrm>
            <a:off x="335499" y="4463696"/>
            <a:ext cx="394751" cy="39475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1_Title and two columns_1">
    <p:spTree>
      <p:nvGrpSpPr>
        <p:cNvPr id="173" name="Shape 173"/>
        <p:cNvGrpSpPr/>
        <p:nvPr/>
      </p:nvGrpSpPr>
      <p:grpSpPr>
        <a:xfrm>
          <a:off x="0" y="0"/>
          <a:ext cx="0" cy="0"/>
          <a:chOff x="0" y="0"/>
          <a:chExt cx="0" cy="0"/>
        </a:xfrm>
      </p:grpSpPr>
      <p:sp>
        <p:nvSpPr>
          <p:cNvPr id="174" name="Google Shape;174;p32"/>
          <p:cNvSpPr/>
          <p:nvPr>
            <p:ph idx="2" type="pic"/>
          </p:nvPr>
        </p:nvSpPr>
        <p:spPr>
          <a:xfrm>
            <a:off x="460575" y="1458175"/>
            <a:ext cx="5360100" cy="2900400"/>
          </a:xfrm>
          <a:prstGeom prst="rect">
            <a:avLst/>
          </a:prstGeom>
          <a:noFill/>
          <a:ln>
            <a:noFill/>
          </a:ln>
        </p:spPr>
      </p:sp>
      <p:sp>
        <p:nvSpPr>
          <p:cNvPr id="175" name="Google Shape;175;p32"/>
          <p:cNvSpPr txBox="1"/>
          <p:nvPr>
            <p:ph idx="1" type="body"/>
          </p:nvPr>
        </p:nvSpPr>
        <p:spPr>
          <a:xfrm>
            <a:off x="6125325" y="1466875"/>
            <a:ext cx="2529600" cy="2806200"/>
          </a:xfrm>
          <a:prstGeom prst="rect">
            <a:avLst/>
          </a:prstGeom>
          <a:noFill/>
          <a:ln>
            <a:noFill/>
          </a:ln>
        </p:spPr>
        <p:txBody>
          <a:bodyPr anchorCtr="0" anchor="t" bIns="91425" lIns="0" spcFirstLastPara="1" rIns="91425" wrap="square" tIns="91425">
            <a:noAutofit/>
          </a:bodyPr>
          <a:lstStyle>
            <a:lvl1pPr indent="-228600" lvl="0" marL="457200" rtl="0">
              <a:lnSpc>
                <a:spcPct val="100000"/>
              </a:lnSpc>
              <a:spcBef>
                <a:spcPts val="0"/>
              </a:spcBef>
              <a:spcAft>
                <a:spcPts val="0"/>
              </a:spcAft>
              <a:buSzPts val="1400"/>
              <a:buNone/>
              <a:defRPr sz="1400">
                <a:latin typeface="Inter"/>
                <a:ea typeface="Inter"/>
                <a:cs typeface="Inter"/>
                <a:sym typeface="Inter"/>
              </a:defRPr>
            </a:lvl1pPr>
            <a:lvl2pPr indent="-304800" lvl="1" marL="914400" rtl="0">
              <a:lnSpc>
                <a:spcPct val="100000"/>
              </a:lnSpc>
              <a:spcBef>
                <a:spcPts val="800"/>
              </a:spcBef>
              <a:spcAft>
                <a:spcPts val="0"/>
              </a:spcAft>
              <a:buSzPts val="1200"/>
              <a:buChar char="○"/>
              <a:defRPr sz="1200"/>
            </a:lvl2pPr>
            <a:lvl3pPr indent="-304800" lvl="2" marL="1371600" rtl="0">
              <a:lnSpc>
                <a:spcPct val="100000"/>
              </a:lnSpc>
              <a:spcBef>
                <a:spcPts val="800"/>
              </a:spcBef>
              <a:spcAft>
                <a:spcPts val="0"/>
              </a:spcAft>
              <a:buSzPts val="1200"/>
              <a:buChar char="■"/>
              <a:defRPr sz="1200"/>
            </a:lvl3pPr>
            <a:lvl4pPr indent="-304800" lvl="3" marL="1828800" rtl="0">
              <a:lnSpc>
                <a:spcPct val="100000"/>
              </a:lnSpc>
              <a:spcBef>
                <a:spcPts val="800"/>
              </a:spcBef>
              <a:spcAft>
                <a:spcPts val="0"/>
              </a:spcAft>
              <a:buSzPts val="1200"/>
              <a:buChar char="●"/>
              <a:defRPr sz="1200"/>
            </a:lvl4pPr>
            <a:lvl5pPr indent="-304800" lvl="4" marL="2286000" rtl="0">
              <a:lnSpc>
                <a:spcPct val="100000"/>
              </a:lnSpc>
              <a:spcBef>
                <a:spcPts val="800"/>
              </a:spcBef>
              <a:spcAft>
                <a:spcPts val="0"/>
              </a:spcAft>
              <a:buSzPts val="1200"/>
              <a:buChar char="○"/>
              <a:defRPr sz="1200"/>
            </a:lvl5pPr>
            <a:lvl6pPr indent="-304800" lvl="5" marL="2743200" rtl="0">
              <a:lnSpc>
                <a:spcPct val="100000"/>
              </a:lnSpc>
              <a:spcBef>
                <a:spcPts val="800"/>
              </a:spcBef>
              <a:spcAft>
                <a:spcPts val="0"/>
              </a:spcAft>
              <a:buSzPts val="1200"/>
              <a:buChar char="■"/>
              <a:defRPr sz="1200"/>
            </a:lvl6pPr>
            <a:lvl7pPr indent="-304800" lvl="6" marL="3200400" rtl="0">
              <a:lnSpc>
                <a:spcPct val="100000"/>
              </a:lnSpc>
              <a:spcBef>
                <a:spcPts val="800"/>
              </a:spcBef>
              <a:spcAft>
                <a:spcPts val="0"/>
              </a:spcAft>
              <a:buSzPts val="1200"/>
              <a:buChar char="●"/>
              <a:defRPr sz="1200"/>
            </a:lvl7pPr>
            <a:lvl8pPr indent="-304800" lvl="7" marL="3657600" rtl="0">
              <a:lnSpc>
                <a:spcPct val="100000"/>
              </a:lnSpc>
              <a:spcBef>
                <a:spcPts val="800"/>
              </a:spcBef>
              <a:spcAft>
                <a:spcPts val="0"/>
              </a:spcAft>
              <a:buSzPts val="1200"/>
              <a:buChar char="○"/>
              <a:defRPr sz="1200"/>
            </a:lvl8pPr>
            <a:lvl9pPr indent="-304800" lvl="8" marL="4114800" rtl="0">
              <a:lnSpc>
                <a:spcPct val="100000"/>
              </a:lnSpc>
              <a:spcBef>
                <a:spcPts val="800"/>
              </a:spcBef>
              <a:spcAft>
                <a:spcPts val="800"/>
              </a:spcAft>
              <a:buSzPts val="1200"/>
              <a:buChar char="■"/>
              <a:defRPr sz="1200"/>
            </a:lvl9pPr>
          </a:lstStyle>
          <a:p/>
        </p:txBody>
      </p:sp>
      <p:pic>
        <p:nvPicPr>
          <p:cNvPr descr="Icon&#10;&#10;Description automatically generated" id="176" name="Google Shape;176;p32"/>
          <p:cNvPicPr preferRelativeResize="0"/>
          <p:nvPr/>
        </p:nvPicPr>
        <p:blipFill rotWithShape="1">
          <a:blip r:embed="rId2">
            <a:alphaModFix/>
          </a:blip>
          <a:srcRect b="0" l="0" r="0" t="0"/>
          <a:stretch/>
        </p:blipFill>
        <p:spPr>
          <a:xfrm>
            <a:off x="335499" y="4463696"/>
            <a:ext cx="394751" cy="394751"/>
          </a:xfrm>
          <a:prstGeom prst="rect">
            <a:avLst/>
          </a:prstGeom>
          <a:noFill/>
          <a:ln>
            <a:noFill/>
          </a:ln>
        </p:spPr>
      </p:pic>
      <p:sp>
        <p:nvSpPr>
          <p:cNvPr id="177" name="Google Shape;177;p32"/>
          <p:cNvSpPr txBox="1"/>
          <p:nvPr>
            <p:ph type="title"/>
          </p:nvPr>
        </p:nvSpPr>
        <p:spPr>
          <a:xfrm>
            <a:off x="319500" y="599175"/>
            <a:ext cx="8492700" cy="755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b="0" i="0" sz="2400">
                <a:latin typeface="Inter SemiBold"/>
                <a:ea typeface="Inter SemiBold"/>
                <a:cs typeface="Inter SemiBold"/>
                <a:sym typeface="Inter SemiBold"/>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8" name="Shape 178"/>
        <p:cNvGrpSpPr/>
        <p:nvPr/>
      </p:nvGrpSpPr>
      <p:grpSpPr>
        <a:xfrm>
          <a:off x="0" y="0"/>
          <a:ext cx="0" cy="0"/>
          <a:chOff x="0" y="0"/>
          <a:chExt cx="0" cy="0"/>
        </a:xfrm>
      </p:grpSpPr>
      <p:pic>
        <p:nvPicPr>
          <p:cNvPr descr="Icon&#10;&#10;Description automatically generated" id="179" name="Google Shape;179;p33"/>
          <p:cNvPicPr preferRelativeResize="0"/>
          <p:nvPr/>
        </p:nvPicPr>
        <p:blipFill rotWithShape="1">
          <a:blip r:embed="rId2">
            <a:alphaModFix/>
          </a:blip>
          <a:srcRect b="0" l="0" r="0" t="0"/>
          <a:stretch/>
        </p:blipFill>
        <p:spPr>
          <a:xfrm>
            <a:off x="335499" y="4463696"/>
            <a:ext cx="394751" cy="39475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1_Title slide_1">
    <p:bg>
      <p:bgPr>
        <a:solidFill>
          <a:srgbClr val="161221"/>
        </a:solidFill>
      </p:bgPr>
    </p:bg>
    <p:spTree>
      <p:nvGrpSpPr>
        <p:cNvPr id="180" name="Shape 180"/>
        <p:cNvGrpSpPr/>
        <p:nvPr/>
      </p:nvGrpSpPr>
      <p:grpSpPr>
        <a:xfrm>
          <a:off x="0" y="0"/>
          <a:ext cx="0" cy="0"/>
          <a:chOff x="0" y="0"/>
          <a:chExt cx="0" cy="0"/>
        </a:xfrm>
      </p:grpSpPr>
      <p:sp>
        <p:nvSpPr>
          <p:cNvPr id="181" name="Google Shape;181;p34"/>
          <p:cNvSpPr txBox="1"/>
          <p:nvPr>
            <p:ph type="title"/>
          </p:nvPr>
        </p:nvSpPr>
        <p:spPr>
          <a:xfrm>
            <a:off x="2459225" y="1575188"/>
            <a:ext cx="6262800" cy="1542000"/>
          </a:xfrm>
          <a:prstGeom prst="rect">
            <a:avLst/>
          </a:prstGeom>
          <a:noFill/>
          <a:ln>
            <a:noFill/>
          </a:ln>
        </p:spPr>
        <p:txBody>
          <a:bodyPr anchorCtr="0" anchor="t" bIns="91425" lIns="91425" spcFirstLastPara="1" rIns="91425" wrap="square" tIns="91425">
            <a:noAutofit/>
          </a:bodyPr>
          <a:lstStyle>
            <a:lvl1pPr lvl="0" rtl="0" algn="l">
              <a:lnSpc>
                <a:spcPct val="90000"/>
              </a:lnSpc>
              <a:spcBef>
                <a:spcPts val="0"/>
              </a:spcBef>
              <a:spcAft>
                <a:spcPts val="0"/>
              </a:spcAft>
              <a:buClr>
                <a:schemeClr val="lt1"/>
              </a:buClr>
              <a:buSzPts val="4800"/>
              <a:buNone/>
              <a:defRPr b="0" i="0" sz="3600">
                <a:solidFill>
                  <a:schemeClr val="lt1"/>
                </a:solidFill>
                <a:latin typeface="Inter SemiBold"/>
                <a:ea typeface="Inter SemiBold"/>
                <a:cs typeface="Inter SemiBold"/>
                <a:sym typeface="Inter SemiBold"/>
              </a:defRPr>
            </a:lvl1pPr>
            <a:lvl2pPr lvl="1" rtl="0" algn="ctr">
              <a:lnSpc>
                <a:spcPct val="100000"/>
              </a:lnSpc>
              <a:spcBef>
                <a:spcPts val="0"/>
              </a:spcBef>
              <a:spcAft>
                <a:spcPts val="0"/>
              </a:spcAft>
              <a:buClr>
                <a:schemeClr val="lt1"/>
              </a:buClr>
              <a:buSzPts val="4800"/>
              <a:buNone/>
              <a:defRPr sz="4800">
                <a:solidFill>
                  <a:schemeClr val="lt1"/>
                </a:solidFill>
              </a:defRPr>
            </a:lvl2pPr>
            <a:lvl3pPr lvl="2" rtl="0" algn="ctr">
              <a:lnSpc>
                <a:spcPct val="100000"/>
              </a:lnSpc>
              <a:spcBef>
                <a:spcPts val="0"/>
              </a:spcBef>
              <a:spcAft>
                <a:spcPts val="0"/>
              </a:spcAft>
              <a:buClr>
                <a:schemeClr val="lt1"/>
              </a:buClr>
              <a:buSzPts val="4800"/>
              <a:buNone/>
              <a:defRPr sz="4800">
                <a:solidFill>
                  <a:schemeClr val="lt1"/>
                </a:solidFill>
              </a:defRPr>
            </a:lvl3pPr>
            <a:lvl4pPr lvl="3" rtl="0" algn="ctr">
              <a:lnSpc>
                <a:spcPct val="100000"/>
              </a:lnSpc>
              <a:spcBef>
                <a:spcPts val="0"/>
              </a:spcBef>
              <a:spcAft>
                <a:spcPts val="0"/>
              </a:spcAft>
              <a:buClr>
                <a:schemeClr val="lt1"/>
              </a:buClr>
              <a:buSzPts val="4800"/>
              <a:buNone/>
              <a:defRPr sz="4800">
                <a:solidFill>
                  <a:schemeClr val="lt1"/>
                </a:solidFill>
              </a:defRPr>
            </a:lvl4pPr>
            <a:lvl5pPr lvl="4" rtl="0" algn="ctr">
              <a:lnSpc>
                <a:spcPct val="100000"/>
              </a:lnSpc>
              <a:spcBef>
                <a:spcPts val="0"/>
              </a:spcBef>
              <a:spcAft>
                <a:spcPts val="0"/>
              </a:spcAft>
              <a:buClr>
                <a:schemeClr val="lt1"/>
              </a:buClr>
              <a:buSzPts val="4800"/>
              <a:buNone/>
              <a:defRPr sz="4800">
                <a:solidFill>
                  <a:schemeClr val="lt1"/>
                </a:solidFill>
              </a:defRPr>
            </a:lvl5pPr>
            <a:lvl6pPr lvl="5" rtl="0" algn="ctr">
              <a:lnSpc>
                <a:spcPct val="100000"/>
              </a:lnSpc>
              <a:spcBef>
                <a:spcPts val="0"/>
              </a:spcBef>
              <a:spcAft>
                <a:spcPts val="0"/>
              </a:spcAft>
              <a:buClr>
                <a:schemeClr val="lt1"/>
              </a:buClr>
              <a:buSzPts val="4800"/>
              <a:buNone/>
              <a:defRPr sz="4800">
                <a:solidFill>
                  <a:schemeClr val="lt1"/>
                </a:solidFill>
              </a:defRPr>
            </a:lvl6pPr>
            <a:lvl7pPr lvl="6" rtl="0" algn="ctr">
              <a:lnSpc>
                <a:spcPct val="100000"/>
              </a:lnSpc>
              <a:spcBef>
                <a:spcPts val="0"/>
              </a:spcBef>
              <a:spcAft>
                <a:spcPts val="0"/>
              </a:spcAft>
              <a:buClr>
                <a:schemeClr val="lt1"/>
              </a:buClr>
              <a:buSzPts val="4800"/>
              <a:buNone/>
              <a:defRPr sz="4800">
                <a:solidFill>
                  <a:schemeClr val="lt1"/>
                </a:solidFill>
              </a:defRPr>
            </a:lvl7pPr>
            <a:lvl8pPr lvl="7" rtl="0" algn="ctr">
              <a:lnSpc>
                <a:spcPct val="100000"/>
              </a:lnSpc>
              <a:spcBef>
                <a:spcPts val="0"/>
              </a:spcBef>
              <a:spcAft>
                <a:spcPts val="0"/>
              </a:spcAft>
              <a:buClr>
                <a:schemeClr val="lt1"/>
              </a:buClr>
              <a:buSzPts val="4800"/>
              <a:buNone/>
              <a:defRPr sz="4800">
                <a:solidFill>
                  <a:schemeClr val="lt1"/>
                </a:solidFill>
              </a:defRPr>
            </a:lvl8pPr>
            <a:lvl9pPr lvl="8" rtl="0" algn="ctr">
              <a:lnSpc>
                <a:spcPct val="100000"/>
              </a:lnSpc>
              <a:spcBef>
                <a:spcPts val="0"/>
              </a:spcBef>
              <a:spcAft>
                <a:spcPts val="0"/>
              </a:spcAft>
              <a:buClr>
                <a:schemeClr val="lt1"/>
              </a:buClr>
              <a:buSzPts val="4800"/>
              <a:buNone/>
              <a:defRPr sz="4800">
                <a:solidFill>
                  <a:schemeClr val="lt1"/>
                </a:solidFill>
              </a:defRPr>
            </a:lvl9pPr>
          </a:lstStyle>
          <a:p/>
        </p:txBody>
      </p:sp>
      <p:pic>
        <p:nvPicPr>
          <p:cNvPr descr="Logo&#10;&#10;Description automatically generated" id="182" name="Google Shape;182;p34"/>
          <p:cNvPicPr preferRelativeResize="0"/>
          <p:nvPr/>
        </p:nvPicPr>
        <p:blipFill rotWithShape="1">
          <a:blip r:embed="rId2">
            <a:alphaModFix/>
          </a:blip>
          <a:srcRect b="0" l="0" r="0" t="0"/>
          <a:stretch/>
        </p:blipFill>
        <p:spPr>
          <a:xfrm>
            <a:off x="228600" y="2281988"/>
            <a:ext cx="1498756" cy="579519"/>
          </a:xfrm>
          <a:prstGeom prst="rect">
            <a:avLst/>
          </a:prstGeom>
          <a:noFill/>
          <a:ln>
            <a:noFill/>
          </a:ln>
        </p:spPr>
      </p:pic>
      <p:cxnSp>
        <p:nvCxnSpPr>
          <p:cNvPr id="183" name="Google Shape;183;p34"/>
          <p:cNvCxnSpPr/>
          <p:nvPr/>
        </p:nvCxnSpPr>
        <p:spPr>
          <a:xfrm>
            <a:off x="2248600" y="1865550"/>
            <a:ext cx="0" cy="1412400"/>
          </a:xfrm>
          <a:prstGeom prst="straightConnector1">
            <a:avLst/>
          </a:prstGeom>
          <a:noFill/>
          <a:ln cap="flat" cmpd="sng" w="12700">
            <a:solidFill>
              <a:srgbClr val="A989F5"/>
            </a:solidFill>
            <a:prstDash val="solid"/>
            <a:round/>
            <a:headEnd len="sm" w="sm" type="none"/>
            <a:tailEnd len="sm" w="sm" type="none"/>
          </a:ln>
        </p:spPr>
      </p:cxnSp>
      <p:sp>
        <p:nvSpPr>
          <p:cNvPr id="184" name="Google Shape;184;p34"/>
          <p:cNvSpPr txBox="1"/>
          <p:nvPr>
            <p:ph idx="1" type="subTitle"/>
          </p:nvPr>
        </p:nvSpPr>
        <p:spPr>
          <a:xfrm>
            <a:off x="2459025" y="3038813"/>
            <a:ext cx="6262800" cy="3300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1800"/>
              <a:buNone/>
              <a:defRPr b="0" i="0">
                <a:solidFill>
                  <a:schemeClr val="lt1"/>
                </a:solidFill>
                <a:latin typeface="Inter"/>
                <a:ea typeface="Inter"/>
                <a:cs typeface="Inter"/>
                <a:sym typeface="Inter"/>
              </a:defRPr>
            </a:lvl1pPr>
            <a:lvl2pPr lvl="1" rtl="0" algn="l">
              <a:lnSpc>
                <a:spcPct val="100000"/>
              </a:lnSpc>
              <a:spcBef>
                <a:spcPts val="0"/>
              </a:spcBef>
              <a:spcAft>
                <a:spcPts val="0"/>
              </a:spcAft>
              <a:buClr>
                <a:schemeClr val="lt1"/>
              </a:buClr>
              <a:buSzPts val="1800"/>
              <a:buNone/>
              <a:defRPr sz="1800">
                <a:solidFill>
                  <a:schemeClr val="lt1"/>
                </a:solidFill>
              </a:defRPr>
            </a:lvl2pPr>
            <a:lvl3pPr lvl="2" rtl="0" algn="l">
              <a:lnSpc>
                <a:spcPct val="100000"/>
              </a:lnSpc>
              <a:spcBef>
                <a:spcPts val="0"/>
              </a:spcBef>
              <a:spcAft>
                <a:spcPts val="0"/>
              </a:spcAft>
              <a:buClr>
                <a:schemeClr val="lt1"/>
              </a:buClr>
              <a:buSzPts val="1800"/>
              <a:buNone/>
              <a:defRPr sz="1800">
                <a:solidFill>
                  <a:schemeClr val="lt1"/>
                </a:solidFill>
              </a:defRPr>
            </a:lvl3pPr>
            <a:lvl4pPr lvl="3" rtl="0" algn="l">
              <a:lnSpc>
                <a:spcPct val="100000"/>
              </a:lnSpc>
              <a:spcBef>
                <a:spcPts val="0"/>
              </a:spcBef>
              <a:spcAft>
                <a:spcPts val="0"/>
              </a:spcAft>
              <a:buClr>
                <a:schemeClr val="lt1"/>
              </a:buClr>
              <a:buSzPts val="1800"/>
              <a:buNone/>
              <a:defRPr sz="1800">
                <a:solidFill>
                  <a:schemeClr val="lt1"/>
                </a:solidFill>
              </a:defRPr>
            </a:lvl4pPr>
            <a:lvl5pPr lvl="4" rtl="0" algn="l">
              <a:lnSpc>
                <a:spcPct val="100000"/>
              </a:lnSpc>
              <a:spcBef>
                <a:spcPts val="0"/>
              </a:spcBef>
              <a:spcAft>
                <a:spcPts val="0"/>
              </a:spcAft>
              <a:buClr>
                <a:schemeClr val="lt1"/>
              </a:buClr>
              <a:buSzPts val="1800"/>
              <a:buNone/>
              <a:defRPr sz="1800">
                <a:solidFill>
                  <a:schemeClr val="lt1"/>
                </a:solidFill>
              </a:defRPr>
            </a:lvl5pPr>
            <a:lvl6pPr lvl="5" rtl="0" algn="l">
              <a:lnSpc>
                <a:spcPct val="100000"/>
              </a:lnSpc>
              <a:spcBef>
                <a:spcPts val="0"/>
              </a:spcBef>
              <a:spcAft>
                <a:spcPts val="0"/>
              </a:spcAft>
              <a:buClr>
                <a:schemeClr val="lt1"/>
              </a:buClr>
              <a:buSzPts val="1800"/>
              <a:buNone/>
              <a:defRPr sz="1800">
                <a:solidFill>
                  <a:schemeClr val="lt1"/>
                </a:solidFill>
              </a:defRPr>
            </a:lvl6pPr>
            <a:lvl7pPr lvl="6" rtl="0" algn="l">
              <a:lnSpc>
                <a:spcPct val="100000"/>
              </a:lnSpc>
              <a:spcBef>
                <a:spcPts val="0"/>
              </a:spcBef>
              <a:spcAft>
                <a:spcPts val="0"/>
              </a:spcAft>
              <a:buClr>
                <a:schemeClr val="lt1"/>
              </a:buClr>
              <a:buSzPts val="1800"/>
              <a:buNone/>
              <a:defRPr sz="1800">
                <a:solidFill>
                  <a:schemeClr val="lt1"/>
                </a:solidFill>
              </a:defRPr>
            </a:lvl7pPr>
            <a:lvl8pPr lvl="7" rtl="0" algn="l">
              <a:lnSpc>
                <a:spcPct val="100000"/>
              </a:lnSpc>
              <a:spcBef>
                <a:spcPts val="0"/>
              </a:spcBef>
              <a:spcAft>
                <a:spcPts val="0"/>
              </a:spcAft>
              <a:buClr>
                <a:schemeClr val="lt1"/>
              </a:buClr>
              <a:buSzPts val="1800"/>
              <a:buNone/>
              <a:defRPr sz="1800">
                <a:solidFill>
                  <a:schemeClr val="lt1"/>
                </a:solidFill>
              </a:defRPr>
            </a:lvl8pPr>
            <a:lvl9pPr lvl="8" rtl="0" algn="l">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_ Speaker_1">
    <p:bg>
      <p:bgPr>
        <a:solidFill>
          <a:srgbClr val="161221"/>
        </a:solidFill>
      </p:bgPr>
    </p:bg>
    <p:spTree>
      <p:nvGrpSpPr>
        <p:cNvPr id="185" name="Shape 185"/>
        <p:cNvGrpSpPr/>
        <p:nvPr/>
      </p:nvGrpSpPr>
      <p:grpSpPr>
        <a:xfrm>
          <a:off x="0" y="0"/>
          <a:ext cx="0" cy="0"/>
          <a:chOff x="0" y="0"/>
          <a:chExt cx="0" cy="0"/>
        </a:xfrm>
      </p:grpSpPr>
      <p:sp>
        <p:nvSpPr>
          <p:cNvPr id="186" name="Google Shape;186;p35"/>
          <p:cNvSpPr txBox="1"/>
          <p:nvPr>
            <p:ph idx="1" type="subTitle"/>
          </p:nvPr>
        </p:nvSpPr>
        <p:spPr>
          <a:xfrm>
            <a:off x="424544" y="3320225"/>
            <a:ext cx="4648200" cy="3300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Clr>
                <a:schemeClr val="lt1"/>
              </a:buClr>
              <a:buSzPts val="1800"/>
              <a:buNone/>
              <a:defRPr>
                <a:solidFill>
                  <a:schemeClr val="lt1"/>
                </a:solidFill>
                <a:latin typeface="Inter"/>
                <a:ea typeface="Inter"/>
                <a:cs typeface="Inter"/>
                <a:sym typeface="Inter"/>
              </a:defRPr>
            </a:lvl1pPr>
            <a:lvl2pPr lvl="1" rtl="0" algn="l">
              <a:lnSpc>
                <a:spcPct val="100000"/>
              </a:lnSpc>
              <a:spcBef>
                <a:spcPts val="0"/>
              </a:spcBef>
              <a:spcAft>
                <a:spcPts val="0"/>
              </a:spcAft>
              <a:buClr>
                <a:schemeClr val="lt1"/>
              </a:buClr>
              <a:buSzPts val="1800"/>
              <a:buNone/>
              <a:defRPr sz="1800">
                <a:solidFill>
                  <a:schemeClr val="lt1"/>
                </a:solidFill>
              </a:defRPr>
            </a:lvl2pPr>
            <a:lvl3pPr lvl="2" rtl="0" algn="l">
              <a:lnSpc>
                <a:spcPct val="100000"/>
              </a:lnSpc>
              <a:spcBef>
                <a:spcPts val="0"/>
              </a:spcBef>
              <a:spcAft>
                <a:spcPts val="0"/>
              </a:spcAft>
              <a:buClr>
                <a:schemeClr val="lt1"/>
              </a:buClr>
              <a:buSzPts val="1800"/>
              <a:buNone/>
              <a:defRPr sz="1800">
                <a:solidFill>
                  <a:schemeClr val="lt1"/>
                </a:solidFill>
              </a:defRPr>
            </a:lvl3pPr>
            <a:lvl4pPr lvl="3" rtl="0" algn="l">
              <a:lnSpc>
                <a:spcPct val="100000"/>
              </a:lnSpc>
              <a:spcBef>
                <a:spcPts val="0"/>
              </a:spcBef>
              <a:spcAft>
                <a:spcPts val="0"/>
              </a:spcAft>
              <a:buClr>
                <a:schemeClr val="lt1"/>
              </a:buClr>
              <a:buSzPts val="1800"/>
              <a:buNone/>
              <a:defRPr sz="1800">
                <a:solidFill>
                  <a:schemeClr val="lt1"/>
                </a:solidFill>
              </a:defRPr>
            </a:lvl4pPr>
            <a:lvl5pPr lvl="4" rtl="0" algn="l">
              <a:lnSpc>
                <a:spcPct val="100000"/>
              </a:lnSpc>
              <a:spcBef>
                <a:spcPts val="0"/>
              </a:spcBef>
              <a:spcAft>
                <a:spcPts val="0"/>
              </a:spcAft>
              <a:buClr>
                <a:schemeClr val="lt1"/>
              </a:buClr>
              <a:buSzPts val="1800"/>
              <a:buNone/>
              <a:defRPr sz="1800">
                <a:solidFill>
                  <a:schemeClr val="lt1"/>
                </a:solidFill>
              </a:defRPr>
            </a:lvl5pPr>
            <a:lvl6pPr lvl="5" rtl="0" algn="l">
              <a:lnSpc>
                <a:spcPct val="100000"/>
              </a:lnSpc>
              <a:spcBef>
                <a:spcPts val="0"/>
              </a:spcBef>
              <a:spcAft>
                <a:spcPts val="0"/>
              </a:spcAft>
              <a:buClr>
                <a:schemeClr val="lt1"/>
              </a:buClr>
              <a:buSzPts val="1800"/>
              <a:buNone/>
              <a:defRPr sz="1800">
                <a:solidFill>
                  <a:schemeClr val="lt1"/>
                </a:solidFill>
              </a:defRPr>
            </a:lvl6pPr>
            <a:lvl7pPr lvl="6" rtl="0" algn="l">
              <a:lnSpc>
                <a:spcPct val="100000"/>
              </a:lnSpc>
              <a:spcBef>
                <a:spcPts val="0"/>
              </a:spcBef>
              <a:spcAft>
                <a:spcPts val="0"/>
              </a:spcAft>
              <a:buClr>
                <a:schemeClr val="lt1"/>
              </a:buClr>
              <a:buSzPts val="1800"/>
              <a:buNone/>
              <a:defRPr sz="1800">
                <a:solidFill>
                  <a:schemeClr val="lt1"/>
                </a:solidFill>
              </a:defRPr>
            </a:lvl7pPr>
            <a:lvl8pPr lvl="7" rtl="0" algn="l">
              <a:lnSpc>
                <a:spcPct val="100000"/>
              </a:lnSpc>
              <a:spcBef>
                <a:spcPts val="0"/>
              </a:spcBef>
              <a:spcAft>
                <a:spcPts val="0"/>
              </a:spcAft>
              <a:buClr>
                <a:schemeClr val="lt1"/>
              </a:buClr>
              <a:buSzPts val="1800"/>
              <a:buNone/>
              <a:defRPr sz="1800">
                <a:solidFill>
                  <a:schemeClr val="lt1"/>
                </a:solidFill>
              </a:defRPr>
            </a:lvl8pPr>
            <a:lvl9pPr lvl="8" rtl="0" algn="l">
              <a:lnSpc>
                <a:spcPct val="100000"/>
              </a:lnSpc>
              <a:spcBef>
                <a:spcPts val="0"/>
              </a:spcBef>
              <a:spcAft>
                <a:spcPts val="0"/>
              </a:spcAft>
              <a:buClr>
                <a:schemeClr val="lt1"/>
              </a:buClr>
              <a:buSzPts val="1800"/>
              <a:buNone/>
              <a:defRPr sz="1800">
                <a:solidFill>
                  <a:schemeClr val="lt1"/>
                </a:solidFill>
              </a:defRPr>
            </a:lvl9pPr>
          </a:lstStyle>
          <a:p/>
        </p:txBody>
      </p:sp>
      <p:sp>
        <p:nvSpPr>
          <p:cNvPr id="187" name="Google Shape;187;p35"/>
          <p:cNvSpPr txBox="1"/>
          <p:nvPr>
            <p:ph type="title"/>
          </p:nvPr>
        </p:nvSpPr>
        <p:spPr>
          <a:xfrm>
            <a:off x="424544" y="1598578"/>
            <a:ext cx="4648200" cy="15420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4800"/>
              <a:buNone/>
              <a:defRPr b="0" i="0" sz="3600">
                <a:solidFill>
                  <a:schemeClr val="lt1"/>
                </a:solidFill>
                <a:latin typeface="Inter SemiBold"/>
                <a:ea typeface="Inter SemiBold"/>
                <a:cs typeface="Inter SemiBold"/>
                <a:sym typeface="Inter SemiBold"/>
              </a:defRPr>
            </a:lvl1pPr>
            <a:lvl2pPr lvl="1" rtl="0" algn="ctr">
              <a:lnSpc>
                <a:spcPct val="100000"/>
              </a:lnSpc>
              <a:spcBef>
                <a:spcPts val="0"/>
              </a:spcBef>
              <a:spcAft>
                <a:spcPts val="0"/>
              </a:spcAft>
              <a:buClr>
                <a:schemeClr val="lt1"/>
              </a:buClr>
              <a:buSzPts val="4800"/>
              <a:buNone/>
              <a:defRPr sz="4800">
                <a:solidFill>
                  <a:schemeClr val="lt1"/>
                </a:solidFill>
              </a:defRPr>
            </a:lvl2pPr>
            <a:lvl3pPr lvl="2" rtl="0" algn="ctr">
              <a:lnSpc>
                <a:spcPct val="100000"/>
              </a:lnSpc>
              <a:spcBef>
                <a:spcPts val="0"/>
              </a:spcBef>
              <a:spcAft>
                <a:spcPts val="0"/>
              </a:spcAft>
              <a:buClr>
                <a:schemeClr val="lt1"/>
              </a:buClr>
              <a:buSzPts val="4800"/>
              <a:buNone/>
              <a:defRPr sz="4800">
                <a:solidFill>
                  <a:schemeClr val="lt1"/>
                </a:solidFill>
              </a:defRPr>
            </a:lvl3pPr>
            <a:lvl4pPr lvl="3" rtl="0" algn="ctr">
              <a:lnSpc>
                <a:spcPct val="100000"/>
              </a:lnSpc>
              <a:spcBef>
                <a:spcPts val="0"/>
              </a:spcBef>
              <a:spcAft>
                <a:spcPts val="0"/>
              </a:spcAft>
              <a:buClr>
                <a:schemeClr val="lt1"/>
              </a:buClr>
              <a:buSzPts val="4800"/>
              <a:buNone/>
              <a:defRPr sz="4800">
                <a:solidFill>
                  <a:schemeClr val="lt1"/>
                </a:solidFill>
              </a:defRPr>
            </a:lvl4pPr>
            <a:lvl5pPr lvl="4" rtl="0" algn="ctr">
              <a:lnSpc>
                <a:spcPct val="100000"/>
              </a:lnSpc>
              <a:spcBef>
                <a:spcPts val="0"/>
              </a:spcBef>
              <a:spcAft>
                <a:spcPts val="0"/>
              </a:spcAft>
              <a:buClr>
                <a:schemeClr val="lt1"/>
              </a:buClr>
              <a:buSzPts val="4800"/>
              <a:buNone/>
              <a:defRPr sz="4800">
                <a:solidFill>
                  <a:schemeClr val="lt1"/>
                </a:solidFill>
              </a:defRPr>
            </a:lvl5pPr>
            <a:lvl6pPr lvl="5" rtl="0" algn="ctr">
              <a:lnSpc>
                <a:spcPct val="100000"/>
              </a:lnSpc>
              <a:spcBef>
                <a:spcPts val="0"/>
              </a:spcBef>
              <a:spcAft>
                <a:spcPts val="0"/>
              </a:spcAft>
              <a:buClr>
                <a:schemeClr val="lt1"/>
              </a:buClr>
              <a:buSzPts val="4800"/>
              <a:buNone/>
              <a:defRPr sz="4800">
                <a:solidFill>
                  <a:schemeClr val="lt1"/>
                </a:solidFill>
              </a:defRPr>
            </a:lvl6pPr>
            <a:lvl7pPr lvl="6" rtl="0" algn="ctr">
              <a:lnSpc>
                <a:spcPct val="100000"/>
              </a:lnSpc>
              <a:spcBef>
                <a:spcPts val="0"/>
              </a:spcBef>
              <a:spcAft>
                <a:spcPts val="0"/>
              </a:spcAft>
              <a:buClr>
                <a:schemeClr val="lt1"/>
              </a:buClr>
              <a:buSzPts val="4800"/>
              <a:buNone/>
              <a:defRPr sz="4800">
                <a:solidFill>
                  <a:schemeClr val="lt1"/>
                </a:solidFill>
              </a:defRPr>
            </a:lvl7pPr>
            <a:lvl8pPr lvl="7" rtl="0" algn="ctr">
              <a:lnSpc>
                <a:spcPct val="100000"/>
              </a:lnSpc>
              <a:spcBef>
                <a:spcPts val="0"/>
              </a:spcBef>
              <a:spcAft>
                <a:spcPts val="0"/>
              </a:spcAft>
              <a:buClr>
                <a:schemeClr val="lt1"/>
              </a:buClr>
              <a:buSzPts val="4800"/>
              <a:buNone/>
              <a:defRPr sz="4800">
                <a:solidFill>
                  <a:schemeClr val="lt1"/>
                </a:solidFill>
              </a:defRPr>
            </a:lvl8pPr>
            <a:lvl9pPr lvl="8" rtl="0" algn="ctr">
              <a:lnSpc>
                <a:spcPct val="100000"/>
              </a:lnSpc>
              <a:spcBef>
                <a:spcPts val="0"/>
              </a:spcBef>
              <a:spcAft>
                <a:spcPts val="0"/>
              </a:spcAft>
              <a:buClr>
                <a:schemeClr val="lt1"/>
              </a:buClr>
              <a:buSzPts val="4800"/>
              <a:buNone/>
              <a:defRPr sz="4800">
                <a:solidFill>
                  <a:schemeClr val="lt1"/>
                </a:solidFill>
              </a:defRPr>
            </a:lvl9pPr>
          </a:lstStyle>
          <a:p/>
        </p:txBody>
      </p:sp>
      <p:sp>
        <p:nvSpPr>
          <p:cNvPr id="188" name="Google Shape;188;p35"/>
          <p:cNvSpPr/>
          <p:nvPr/>
        </p:nvSpPr>
        <p:spPr>
          <a:xfrm>
            <a:off x="7772630" y="1162160"/>
            <a:ext cx="729343" cy="729343"/>
          </a:xfrm>
          <a:custGeom>
            <a:rect b="b" l="l" r="r" t="t"/>
            <a:pathLst>
              <a:path extrusionOk="0" h="729343" w="729343">
                <a:moveTo>
                  <a:pt x="0" y="0"/>
                </a:moveTo>
                <a:lnTo>
                  <a:pt x="729343" y="0"/>
                </a:lnTo>
                <a:lnTo>
                  <a:pt x="729343" y="729343"/>
                </a:lnTo>
              </a:path>
            </a:pathLst>
          </a:custGeom>
          <a:noFill/>
          <a:ln cap="flat" cmpd="sng" w="12700">
            <a:solidFill>
              <a:srgbClr val="A989F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9" name="Google Shape;189;p35"/>
          <p:cNvSpPr/>
          <p:nvPr>
            <p:ph idx="2" type="pic"/>
          </p:nvPr>
        </p:nvSpPr>
        <p:spPr>
          <a:xfrm>
            <a:off x="5791653" y="1270895"/>
            <a:ext cx="2601600" cy="2601600"/>
          </a:xfrm>
          <a:prstGeom prst="rect">
            <a:avLst/>
          </a:prstGeom>
          <a:noFill/>
          <a:ln>
            <a:noFill/>
          </a:ln>
        </p:spPr>
      </p:sp>
      <p:sp>
        <p:nvSpPr>
          <p:cNvPr id="190" name="Google Shape;190;p35"/>
          <p:cNvSpPr/>
          <p:nvPr/>
        </p:nvSpPr>
        <p:spPr>
          <a:xfrm>
            <a:off x="7698850" y="3183200"/>
            <a:ext cx="1392900" cy="1392900"/>
          </a:xfrm>
          <a:prstGeom prst="plaque">
            <a:avLst>
              <a:gd fmla="val 50000" name="adj"/>
            </a:avLst>
          </a:prstGeom>
          <a:solidFill>
            <a:srgbClr val="1612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91" name="Google Shape;191;p35"/>
          <p:cNvPicPr preferRelativeResize="0"/>
          <p:nvPr/>
        </p:nvPicPr>
        <p:blipFill rotWithShape="1">
          <a:blip r:embed="rId2">
            <a:alphaModFix/>
          </a:blip>
          <a:srcRect b="0" l="0" r="0" t="0"/>
          <a:stretch/>
        </p:blipFill>
        <p:spPr>
          <a:xfrm>
            <a:off x="228600" y="228600"/>
            <a:ext cx="1498756" cy="579519"/>
          </a:xfrm>
          <a:prstGeom prst="rect">
            <a:avLst/>
          </a:prstGeom>
          <a:noFill/>
          <a:ln>
            <a:noFill/>
          </a:ln>
        </p:spPr>
      </p:pic>
    </p:spTree>
  </p:cSld>
  <p:clrMapOvr>
    <a:masterClrMapping/>
  </p:clrMapOvr>
  <p:extLst>
    <p:ext uri="{DCECCB84-F9BA-43D5-87BE-67443E8EF086}">
      <p15:sldGuideLst>
        <p15:guide id="1" orient="horz" pos="1620">
          <p15:clr>
            <a:srgbClr val="FBAE40"/>
          </p15:clr>
        </p15:guide>
        <p15:guide id="2" pos="288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6" name="Shape 196"/>
        <p:cNvGrpSpPr/>
        <p:nvPr/>
      </p:nvGrpSpPr>
      <p:grpSpPr>
        <a:xfrm>
          <a:off x="0" y="0"/>
          <a:ext cx="0" cy="0"/>
          <a:chOff x="0" y="0"/>
          <a:chExt cx="0" cy="0"/>
        </a:xfrm>
      </p:grpSpPr>
      <p:sp>
        <p:nvSpPr>
          <p:cNvPr id="197" name="Google Shape;197;p3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8" name="Google Shape;198;p3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9" name="Google Shape;199;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2">
    <p:spTree>
      <p:nvGrpSpPr>
        <p:cNvPr id="200" name="Shape 200"/>
        <p:cNvGrpSpPr/>
        <p:nvPr/>
      </p:nvGrpSpPr>
      <p:grpSpPr>
        <a:xfrm>
          <a:off x="0" y="0"/>
          <a:ext cx="0" cy="0"/>
          <a:chOff x="0" y="0"/>
          <a:chExt cx="0" cy="0"/>
        </a:xfrm>
      </p:grpSpPr>
      <p:sp>
        <p:nvSpPr>
          <p:cNvPr id="201" name="Google Shape;201;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02" name="Google Shape;202;p38"/>
          <p:cNvSpPr txBox="1"/>
          <p:nvPr/>
        </p:nvSpPr>
        <p:spPr>
          <a:xfrm>
            <a:off x="1014413" y="0"/>
            <a:ext cx="7014000" cy="8574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500"/>
              </a:spcAft>
              <a:buNone/>
            </a:pPr>
            <a:r>
              <a:rPr b="1" lang="en" sz="2300">
                <a:solidFill>
                  <a:srgbClr val="2E2E2E"/>
                </a:solidFill>
                <a:latin typeface="Inter"/>
                <a:ea typeface="Inter"/>
                <a:cs typeface="Inter"/>
                <a:sym typeface="Inter"/>
              </a:rPr>
              <a:t>General notes on type formatting</a:t>
            </a:r>
            <a:endParaRPr sz="900">
              <a:solidFill>
                <a:srgbClr val="2E2E2E"/>
              </a:solidFill>
              <a:latin typeface="Inter"/>
              <a:ea typeface="Inter"/>
              <a:cs typeface="Inter"/>
              <a:sym typeface="Inter"/>
            </a:endParaRPr>
          </a:p>
        </p:txBody>
      </p:sp>
      <p:sp>
        <p:nvSpPr>
          <p:cNvPr id="203" name="Google Shape;203;p38"/>
          <p:cNvSpPr txBox="1"/>
          <p:nvPr/>
        </p:nvSpPr>
        <p:spPr>
          <a:xfrm>
            <a:off x="1014413" y="1169450"/>
            <a:ext cx="1500000" cy="3305400"/>
          </a:xfrm>
          <a:prstGeom prst="rect">
            <a:avLst/>
          </a:prstGeom>
          <a:noFill/>
          <a:ln>
            <a:noFill/>
          </a:ln>
        </p:spPr>
        <p:txBody>
          <a:bodyPr anchorCtr="0" anchor="t" bIns="45725" lIns="45725" spcFirstLastPara="1" rIns="45725" wrap="square" tIns="45725">
            <a:spAutoFit/>
          </a:bodyPr>
          <a:lstStyle/>
          <a:p>
            <a:pPr indent="0" lvl="0" marL="0" rtl="0" algn="l">
              <a:lnSpc>
                <a:spcPct val="115000"/>
              </a:lnSpc>
              <a:spcBef>
                <a:spcPts val="0"/>
              </a:spcBef>
              <a:spcAft>
                <a:spcPts val="0"/>
              </a:spcAft>
              <a:buNone/>
            </a:pPr>
            <a:r>
              <a:rPr lang="en" sz="900">
                <a:solidFill>
                  <a:schemeClr val="dk1"/>
                </a:solidFill>
                <a:latin typeface="Inter"/>
                <a:ea typeface="Inter"/>
                <a:cs typeface="Inter"/>
                <a:sym typeface="Inter"/>
              </a:rPr>
              <a:t>Title – Appendix</a:t>
            </a:r>
            <a:endParaRPr sz="900">
              <a:solidFill>
                <a:schemeClr val="dk1"/>
              </a:solidFill>
              <a:latin typeface="Inter"/>
              <a:ea typeface="Inter"/>
              <a:cs typeface="Inter"/>
              <a:sym typeface="Inter"/>
            </a:endParaRPr>
          </a:p>
          <a:p>
            <a:pPr indent="-158750" lvl="0" marL="228600" rtl="0" algn="l">
              <a:lnSpc>
                <a:spcPct val="115000"/>
              </a:lnSpc>
              <a:spcBef>
                <a:spcPts val="600"/>
              </a:spcBef>
              <a:spcAft>
                <a:spcPts val="0"/>
              </a:spcAft>
              <a:buClr>
                <a:schemeClr val="dk1"/>
              </a:buClr>
              <a:buSzPts val="700"/>
              <a:buFont typeface="Inter"/>
              <a:buChar char="●"/>
            </a:pPr>
            <a:r>
              <a:rPr lang="en" sz="700">
                <a:solidFill>
                  <a:schemeClr val="dk1"/>
                </a:solidFill>
                <a:latin typeface="Inter"/>
                <a:ea typeface="Inter"/>
                <a:cs typeface="Inter"/>
                <a:sym typeface="Inter"/>
              </a:rPr>
              <a:t>Size – 72</a:t>
            </a:r>
            <a:endParaRPr sz="700">
              <a:solidFill>
                <a:schemeClr val="dk1"/>
              </a:solidFill>
              <a:latin typeface="Inter"/>
              <a:ea typeface="Inter"/>
              <a:cs typeface="Inter"/>
              <a:sym typeface="Inter"/>
            </a:endParaRPr>
          </a:p>
          <a:p>
            <a:pPr indent="-158750" lvl="0" marL="228600" rtl="0" algn="l">
              <a:lnSpc>
                <a:spcPct val="115000"/>
              </a:lnSpc>
              <a:spcBef>
                <a:spcPts val="0"/>
              </a:spcBef>
              <a:spcAft>
                <a:spcPts val="0"/>
              </a:spcAft>
              <a:buClr>
                <a:schemeClr val="dk1"/>
              </a:buClr>
              <a:buSzPts val="700"/>
              <a:buFont typeface="Inter"/>
              <a:buChar char="●"/>
            </a:pPr>
            <a:r>
              <a:rPr lang="en" sz="700">
                <a:solidFill>
                  <a:schemeClr val="dk1"/>
                </a:solidFill>
                <a:latin typeface="Inter"/>
                <a:ea typeface="Inter"/>
                <a:cs typeface="Inter"/>
                <a:sym typeface="Inter"/>
              </a:rPr>
              <a:t>Leading – 0.9</a:t>
            </a:r>
            <a:endParaRPr sz="700">
              <a:solidFill>
                <a:schemeClr val="dk1"/>
              </a:solidFill>
              <a:latin typeface="Inter"/>
              <a:ea typeface="Inter"/>
              <a:cs typeface="Inter"/>
              <a:sym typeface="Inter"/>
            </a:endParaRPr>
          </a:p>
          <a:p>
            <a:pPr indent="-158750" lvl="0" marL="228600" rtl="0" algn="l">
              <a:lnSpc>
                <a:spcPct val="115000"/>
              </a:lnSpc>
              <a:spcBef>
                <a:spcPts val="0"/>
              </a:spcBef>
              <a:spcAft>
                <a:spcPts val="0"/>
              </a:spcAft>
              <a:buClr>
                <a:schemeClr val="dk1"/>
              </a:buClr>
              <a:buSzPts val="700"/>
              <a:buFont typeface="Inter"/>
              <a:buChar char="●"/>
            </a:pPr>
            <a:r>
              <a:rPr lang="en" sz="700">
                <a:solidFill>
                  <a:schemeClr val="dk1"/>
                </a:solidFill>
                <a:latin typeface="Inter"/>
                <a:ea typeface="Inter"/>
                <a:cs typeface="Inter"/>
                <a:sym typeface="Inter"/>
              </a:rPr>
              <a:t>Padding After – 20</a:t>
            </a:r>
            <a:endParaRPr sz="700">
              <a:solidFill>
                <a:schemeClr val="dk1"/>
              </a:solidFill>
              <a:latin typeface="Inter"/>
              <a:ea typeface="Inter"/>
              <a:cs typeface="Inter"/>
              <a:sym typeface="Inter"/>
            </a:endParaRPr>
          </a:p>
          <a:p>
            <a:pPr indent="0" lvl="0" marL="0" rtl="0" algn="l">
              <a:lnSpc>
                <a:spcPct val="115000"/>
              </a:lnSpc>
              <a:spcBef>
                <a:spcPts val="600"/>
              </a:spcBef>
              <a:spcAft>
                <a:spcPts val="0"/>
              </a:spcAft>
              <a:buNone/>
            </a:pPr>
            <a:r>
              <a:t/>
            </a:r>
            <a:endParaRPr sz="900">
              <a:solidFill>
                <a:schemeClr val="dk1"/>
              </a:solidFill>
              <a:latin typeface="Inter"/>
              <a:ea typeface="Inter"/>
              <a:cs typeface="Inter"/>
              <a:sym typeface="Inter"/>
            </a:endParaRPr>
          </a:p>
          <a:p>
            <a:pPr indent="0" lvl="0" marL="0" rtl="0" algn="l">
              <a:lnSpc>
                <a:spcPct val="115000"/>
              </a:lnSpc>
              <a:spcBef>
                <a:spcPts val="0"/>
              </a:spcBef>
              <a:spcAft>
                <a:spcPts val="0"/>
              </a:spcAft>
              <a:buNone/>
            </a:pPr>
            <a:r>
              <a:rPr lang="en" sz="900">
                <a:solidFill>
                  <a:schemeClr val="dk1"/>
                </a:solidFill>
                <a:latin typeface="Inter"/>
                <a:ea typeface="Inter"/>
                <a:cs typeface="Inter"/>
                <a:sym typeface="Inter"/>
              </a:rPr>
              <a:t>Heading – Common</a:t>
            </a:r>
            <a:endParaRPr sz="900">
              <a:solidFill>
                <a:schemeClr val="dk1"/>
              </a:solidFill>
              <a:latin typeface="Inter"/>
              <a:ea typeface="Inter"/>
              <a:cs typeface="Inter"/>
              <a:sym typeface="Inter"/>
            </a:endParaRPr>
          </a:p>
          <a:p>
            <a:pPr indent="-158750" lvl="0" marL="228600" rtl="0" algn="l">
              <a:lnSpc>
                <a:spcPct val="115000"/>
              </a:lnSpc>
              <a:spcBef>
                <a:spcPts val="600"/>
              </a:spcBef>
              <a:spcAft>
                <a:spcPts val="0"/>
              </a:spcAft>
              <a:buClr>
                <a:schemeClr val="dk1"/>
              </a:buClr>
              <a:buSzPts val="700"/>
              <a:buFont typeface="Inter"/>
              <a:buChar char="●"/>
            </a:pPr>
            <a:r>
              <a:rPr lang="en" sz="700">
                <a:solidFill>
                  <a:schemeClr val="dk1"/>
                </a:solidFill>
                <a:latin typeface="Inter"/>
                <a:ea typeface="Inter"/>
                <a:cs typeface="Inter"/>
                <a:sym typeface="Inter"/>
              </a:rPr>
              <a:t>Size – 56</a:t>
            </a:r>
            <a:endParaRPr sz="700">
              <a:solidFill>
                <a:schemeClr val="dk1"/>
              </a:solidFill>
              <a:latin typeface="Inter"/>
              <a:ea typeface="Inter"/>
              <a:cs typeface="Inter"/>
              <a:sym typeface="Inter"/>
            </a:endParaRPr>
          </a:p>
          <a:p>
            <a:pPr indent="-158750" lvl="0" marL="228600" rtl="0" algn="l">
              <a:lnSpc>
                <a:spcPct val="115000"/>
              </a:lnSpc>
              <a:spcBef>
                <a:spcPts val="0"/>
              </a:spcBef>
              <a:spcAft>
                <a:spcPts val="0"/>
              </a:spcAft>
              <a:buClr>
                <a:schemeClr val="dk1"/>
              </a:buClr>
              <a:buSzPts val="700"/>
              <a:buFont typeface="Inter"/>
              <a:buChar char="●"/>
            </a:pPr>
            <a:r>
              <a:rPr lang="en" sz="700">
                <a:solidFill>
                  <a:schemeClr val="dk1"/>
                </a:solidFill>
                <a:latin typeface="Inter"/>
                <a:ea typeface="Inter"/>
                <a:cs typeface="Inter"/>
                <a:sym typeface="Inter"/>
              </a:rPr>
              <a:t>Leading – 0.9</a:t>
            </a:r>
            <a:endParaRPr sz="700">
              <a:solidFill>
                <a:schemeClr val="dk1"/>
              </a:solidFill>
              <a:latin typeface="Inter"/>
              <a:ea typeface="Inter"/>
              <a:cs typeface="Inter"/>
              <a:sym typeface="Inter"/>
            </a:endParaRPr>
          </a:p>
          <a:p>
            <a:pPr indent="-158750" lvl="0" marL="228600" rtl="0" algn="l">
              <a:lnSpc>
                <a:spcPct val="115000"/>
              </a:lnSpc>
              <a:spcBef>
                <a:spcPts val="0"/>
              </a:spcBef>
              <a:spcAft>
                <a:spcPts val="0"/>
              </a:spcAft>
              <a:buClr>
                <a:schemeClr val="dk1"/>
              </a:buClr>
              <a:buSzPts val="700"/>
              <a:buFont typeface="Inter"/>
              <a:buChar char="●"/>
            </a:pPr>
            <a:r>
              <a:rPr lang="en" sz="700">
                <a:solidFill>
                  <a:schemeClr val="dk1"/>
                </a:solidFill>
                <a:latin typeface="Inter"/>
                <a:ea typeface="Inter"/>
                <a:cs typeface="Inter"/>
                <a:sym typeface="Inter"/>
              </a:rPr>
              <a:t>Padding After – 20</a:t>
            </a:r>
            <a:endParaRPr sz="700">
              <a:solidFill>
                <a:schemeClr val="dk1"/>
              </a:solidFill>
              <a:latin typeface="Inter"/>
              <a:ea typeface="Inter"/>
              <a:cs typeface="Inter"/>
              <a:sym typeface="Inter"/>
            </a:endParaRPr>
          </a:p>
          <a:p>
            <a:pPr indent="0" lvl="0" marL="0" rtl="0" algn="l">
              <a:lnSpc>
                <a:spcPct val="115000"/>
              </a:lnSpc>
              <a:spcBef>
                <a:spcPts val="600"/>
              </a:spcBef>
              <a:spcAft>
                <a:spcPts val="0"/>
              </a:spcAft>
              <a:buNone/>
            </a:pPr>
            <a:r>
              <a:t/>
            </a:r>
            <a:endParaRPr sz="700">
              <a:solidFill>
                <a:schemeClr val="dk1"/>
              </a:solidFill>
              <a:latin typeface="Inter"/>
              <a:ea typeface="Inter"/>
              <a:cs typeface="Inter"/>
              <a:sym typeface="Inter"/>
            </a:endParaRPr>
          </a:p>
          <a:p>
            <a:pPr indent="0" lvl="0" marL="0" rtl="0" algn="l">
              <a:lnSpc>
                <a:spcPct val="115000"/>
              </a:lnSpc>
              <a:spcBef>
                <a:spcPts val="0"/>
              </a:spcBef>
              <a:spcAft>
                <a:spcPts val="0"/>
              </a:spcAft>
              <a:buNone/>
            </a:pPr>
            <a:r>
              <a:rPr lang="en" sz="900">
                <a:solidFill>
                  <a:schemeClr val="dk1"/>
                </a:solidFill>
                <a:latin typeface="Inter"/>
                <a:ea typeface="Inter"/>
                <a:cs typeface="Inter"/>
                <a:sym typeface="Inter"/>
              </a:rPr>
              <a:t>Heading – Huge</a:t>
            </a:r>
            <a:endParaRPr sz="900">
              <a:solidFill>
                <a:schemeClr val="dk1"/>
              </a:solidFill>
              <a:latin typeface="Inter"/>
              <a:ea typeface="Inter"/>
              <a:cs typeface="Inter"/>
              <a:sym typeface="Inter"/>
            </a:endParaRPr>
          </a:p>
          <a:p>
            <a:pPr indent="-158750" lvl="0" marL="228600" rtl="0" algn="l">
              <a:lnSpc>
                <a:spcPct val="115000"/>
              </a:lnSpc>
              <a:spcBef>
                <a:spcPts val="600"/>
              </a:spcBef>
              <a:spcAft>
                <a:spcPts val="0"/>
              </a:spcAft>
              <a:buClr>
                <a:schemeClr val="dk1"/>
              </a:buClr>
              <a:buSzPts val="700"/>
              <a:buFont typeface="Inter"/>
              <a:buChar char="●"/>
            </a:pPr>
            <a:r>
              <a:rPr lang="en" sz="700">
                <a:solidFill>
                  <a:schemeClr val="dk1"/>
                </a:solidFill>
                <a:latin typeface="Inter"/>
                <a:ea typeface="Inter"/>
                <a:cs typeface="Inter"/>
                <a:sym typeface="Inter"/>
              </a:rPr>
              <a:t>Size – 56</a:t>
            </a:r>
            <a:endParaRPr sz="700">
              <a:solidFill>
                <a:schemeClr val="dk1"/>
              </a:solidFill>
              <a:latin typeface="Inter"/>
              <a:ea typeface="Inter"/>
              <a:cs typeface="Inter"/>
              <a:sym typeface="Inter"/>
            </a:endParaRPr>
          </a:p>
          <a:p>
            <a:pPr indent="-158750" lvl="0" marL="228600" rtl="0" algn="l">
              <a:lnSpc>
                <a:spcPct val="115000"/>
              </a:lnSpc>
              <a:spcBef>
                <a:spcPts val="0"/>
              </a:spcBef>
              <a:spcAft>
                <a:spcPts val="0"/>
              </a:spcAft>
              <a:buClr>
                <a:schemeClr val="dk1"/>
              </a:buClr>
              <a:buSzPts val="700"/>
              <a:buFont typeface="Inter"/>
              <a:buChar char="●"/>
            </a:pPr>
            <a:r>
              <a:rPr lang="en" sz="700">
                <a:solidFill>
                  <a:schemeClr val="dk1"/>
                </a:solidFill>
                <a:latin typeface="Inter"/>
                <a:ea typeface="Inter"/>
                <a:cs typeface="Inter"/>
                <a:sym typeface="Inter"/>
              </a:rPr>
              <a:t>Leading – 0.9</a:t>
            </a:r>
            <a:endParaRPr sz="700">
              <a:solidFill>
                <a:schemeClr val="dk1"/>
              </a:solidFill>
              <a:latin typeface="Inter"/>
              <a:ea typeface="Inter"/>
              <a:cs typeface="Inter"/>
              <a:sym typeface="Inter"/>
            </a:endParaRPr>
          </a:p>
          <a:p>
            <a:pPr indent="-158750" lvl="0" marL="228600" rtl="0" algn="l">
              <a:lnSpc>
                <a:spcPct val="115000"/>
              </a:lnSpc>
              <a:spcBef>
                <a:spcPts val="0"/>
              </a:spcBef>
              <a:spcAft>
                <a:spcPts val="0"/>
              </a:spcAft>
              <a:buClr>
                <a:schemeClr val="dk1"/>
              </a:buClr>
              <a:buSzPts val="700"/>
              <a:buFont typeface="Inter"/>
              <a:buChar char="●"/>
            </a:pPr>
            <a:r>
              <a:rPr lang="en" sz="700">
                <a:solidFill>
                  <a:schemeClr val="dk1"/>
                </a:solidFill>
                <a:latin typeface="Inter"/>
                <a:ea typeface="Inter"/>
                <a:cs typeface="Inter"/>
                <a:sym typeface="Inter"/>
              </a:rPr>
              <a:t>Padding After – 20</a:t>
            </a:r>
            <a:endParaRPr sz="700">
              <a:solidFill>
                <a:schemeClr val="dk1"/>
              </a:solidFill>
              <a:latin typeface="Inter"/>
              <a:ea typeface="Inter"/>
              <a:cs typeface="Inter"/>
              <a:sym typeface="Inter"/>
            </a:endParaRPr>
          </a:p>
          <a:p>
            <a:pPr indent="0" lvl="0" marL="0" rtl="0" algn="l">
              <a:lnSpc>
                <a:spcPct val="115000"/>
              </a:lnSpc>
              <a:spcBef>
                <a:spcPts val="600"/>
              </a:spcBef>
              <a:spcAft>
                <a:spcPts val="0"/>
              </a:spcAft>
              <a:buNone/>
            </a:pPr>
            <a:r>
              <a:t/>
            </a:r>
            <a:endParaRPr sz="700">
              <a:solidFill>
                <a:schemeClr val="dk1"/>
              </a:solidFill>
              <a:latin typeface="Inter"/>
              <a:ea typeface="Inter"/>
              <a:cs typeface="Inter"/>
              <a:sym typeface="Inter"/>
            </a:endParaRPr>
          </a:p>
          <a:p>
            <a:pPr indent="0" lvl="0" marL="0" rtl="0" algn="l">
              <a:lnSpc>
                <a:spcPct val="115000"/>
              </a:lnSpc>
              <a:spcBef>
                <a:spcPts val="0"/>
              </a:spcBef>
              <a:spcAft>
                <a:spcPts val="0"/>
              </a:spcAft>
              <a:buNone/>
            </a:pPr>
            <a:r>
              <a:rPr lang="en" sz="900">
                <a:solidFill>
                  <a:schemeClr val="dk1"/>
                </a:solidFill>
                <a:latin typeface="Inter"/>
                <a:ea typeface="Inter"/>
                <a:cs typeface="Inter"/>
                <a:sym typeface="Inter"/>
              </a:rPr>
              <a:t>Heading – Phases Number</a:t>
            </a:r>
            <a:endParaRPr sz="900">
              <a:solidFill>
                <a:schemeClr val="dk1"/>
              </a:solidFill>
              <a:latin typeface="Inter"/>
              <a:ea typeface="Inter"/>
              <a:cs typeface="Inter"/>
              <a:sym typeface="Inter"/>
            </a:endParaRPr>
          </a:p>
          <a:p>
            <a:pPr indent="-158750" lvl="0" marL="228600" rtl="0" algn="l">
              <a:lnSpc>
                <a:spcPct val="115000"/>
              </a:lnSpc>
              <a:spcBef>
                <a:spcPts val="600"/>
              </a:spcBef>
              <a:spcAft>
                <a:spcPts val="0"/>
              </a:spcAft>
              <a:buClr>
                <a:schemeClr val="dk1"/>
              </a:buClr>
              <a:buSzPts val="700"/>
              <a:buFont typeface="Inter"/>
              <a:buChar char="●"/>
            </a:pPr>
            <a:r>
              <a:rPr lang="en" sz="700">
                <a:solidFill>
                  <a:schemeClr val="dk1"/>
                </a:solidFill>
                <a:latin typeface="Inter"/>
                <a:ea typeface="Inter"/>
                <a:cs typeface="Inter"/>
                <a:sym typeface="Inter"/>
              </a:rPr>
              <a:t>Size – 56</a:t>
            </a:r>
            <a:endParaRPr sz="700">
              <a:solidFill>
                <a:schemeClr val="dk1"/>
              </a:solidFill>
              <a:latin typeface="Inter"/>
              <a:ea typeface="Inter"/>
              <a:cs typeface="Inter"/>
              <a:sym typeface="Inter"/>
            </a:endParaRPr>
          </a:p>
          <a:p>
            <a:pPr indent="-158750" lvl="0" marL="228600" rtl="0" algn="l">
              <a:lnSpc>
                <a:spcPct val="115000"/>
              </a:lnSpc>
              <a:spcBef>
                <a:spcPts val="0"/>
              </a:spcBef>
              <a:spcAft>
                <a:spcPts val="0"/>
              </a:spcAft>
              <a:buClr>
                <a:schemeClr val="dk1"/>
              </a:buClr>
              <a:buSzPts val="700"/>
              <a:buFont typeface="Inter"/>
              <a:buChar char="●"/>
            </a:pPr>
            <a:r>
              <a:rPr lang="en" sz="700">
                <a:solidFill>
                  <a:schemeClr val="dk1"/>
                </a:solidFill>
                <a:latin typeface="Inter"/>
                <a:ea typeface="Inter"/>
                <a:cs typeface="Inter"/>
                <a:sym typeface="Inter"/>
              </a:rPr>
              <a:t>Leading – 0.9</a:t>
            </a:r>
            <a:endParaRPr sz="700">
              <a:solidFill>
                <a:schemeClr val="dk1"/>
              </a:solidFill>
              <a:latin typeface="Inter"/>
              <a:ea typeface="Inter"/>
              <a:cs typeface="Inter"/>
              <a:sym typeface="Inter"/>
            </a:endParaRPr>
          </a:p>
          <a:p>
            <a:pPr indent="-158750" lvl="0" marL="228600" rtl="0" algn="l">
              <a:lnSpc>
                <a:spcPct val="115000"/>
              </a:lnSpc>
              <a:spcBef>
                <a:spcPts val="0"/>
              </a:spcBef>
              <a:spcAft>
                <a:spcPts val="0"/>
              </a:spcAft>
              <a:buClr>
                <a:schemeClr val="dk1"/>
              </a:buClr>
              <a:buSzPts val="700"/>
              <a:buFont typeface="Inter"/>
              <a:buChar char="●"/>
            </a:pPr>
            <a:r>
              <a:rPr lang="en" sz="700">
                <a:solidFill>
                  <a:schemeClr val="dk1"/>
                </a:solidFill>
                <a:latin typeface="Inter"/>
                <a:ea typeface="Inter"/>
                <a:cs typeface="Inter"/>
                <a:sym typeface="Inter"/>
              </a:rPr>
              <a:t>Padding Right – 0.3</a:t>
            </a:r>
            <a:endParaRPr sz="700">
              <a:solidFill>
                <a:schemeClr val="dk1"/>
              </a:solidFill>
              <a:latin typeface="Inter"/>
              <a:ea typeface="Inter"/>
              <a:cs typeface="Inter"/>
              <a:sym typeface="Inter"/>
            </a:endParaRPr>
          </a:p>
        </p:txBody>
      </p:sp>
      <p:sp>
        <p:nvSpPr>
          <p:cNvPr id="204" name="Google Shape;204;p38"/>
          <p:cNvSpPr txBox="1"/>
          <p:nvPr/>
        </p:nvSpPr>
        <p:spPr>
          <a:xfrm>
            <a:off x="2704913" y="1169450"/>
            <a:ext cx="1500000" cy="3234600"/>
          </a:xfrm>
          <a:prstGeom prst="rect">
            <a:avLst/>
          </a:prstGeom>
          <a:noFill/>
          <a:ln>
            <a:noFill/>
          </a:ln>
        </p:spPr>
        <p:txBody>
          <a:bodyPr anchorCtr="0" anchor="t" bIns="45725" lIns="45725" spcFirstLastPara="1" rIns="45725" wrap="square" tIns="45725">
            <a:spAutoFit/>
          </a:bodyPr>
          <a:lstStyle/>
          <a:p>
            <a:pPr indent="0" lvl="0" marL="0" rtl="0" algn="l">
              <a:lnSpc>
                <a:spcPct val="115000"/>
              </a:lnSpc>
              <a:spcBef>
                <a:spcPts val="0"/>
              </a:spcBef>
              <a:spcAft>
                <a:spcPts val="0"/>
              </a:spcAft>
              <a:buNone/>
            </a:pPr>
            <a:r>
              <a:rPr lang="en" sz="900">
                <a:solidFill>
                  <a:schemeClr val="dk1"/>
                </a:solidFill>
                <a:latin typeface="Inter"/>
                <a:ea typeface="Inter"/>
                <a:cs typeface="Inter"/>
                <a:sym typeface="Inter"/>
              </a:rPr>
              <a:t>Heading – H2</a:t>
            </a:r>
            <a:endParaRPr sz="900">
              <a:solidFill>
                <a:schemeClr val="dk1"/>
              </a:solidFill>
              <a:latin typeface="Inter"/>
              <a:ea typeface="Inter"/>
              <a:cs typeface="Inter"/>
              <a:sym typeface="Inter"/>
            </a:endParaRPr>
          </a:p>
          <a:p>
            <a:pPr indent="-158750" lvl="0" marL="228600" rtl="0" algn="l">
              <a:lnSpc>
                <a:spcPct val="115000"/>
              </a:lnSpc>
              <a:spcBef>
                <a:spcPts val="600"/>
              </a:spcBef>
              <a:spcAft>
                <a:spcPts val="0"/>
              </a:spcAft>
              <a:buClr>
                <a:schemeClr val="dk1"/>
              </a:buClr>
              <a:buSzPts val="700"/>
              <a:buFont typeface="Inter"/>
              <a:buChar char="●"/>
            </a:pPr>
            <a:r>
              <a:rPr lang="en" sz="700">
                <a:solidFill>
                  <a:schemeClr val="dk1"/>
                </a:solidFill>
                <a:latin typeface="Inter"/>
                <a:ea typeface="Inter"/>
                <a:cs typeface="Inter"/>
                <a:sym typeface="Inter"/>
              </a:rPr>
              <a:t>Size – 45</a:t>
            </a:r>
            <a:endParaRPr sz="700">
              <a:solidFill>
                <a:schemeClr val="dk1"/>
              </a:solidFill>
              <a:latin typeface="Inter"/>
              <a:ea typeface="Inter"/>
              <a:cs typeface="Inter"/>
              <a:sym typeface="Inter"/>
            </a:endParaRPr>
          </a:p>
          <a:p>
            <a:pPr indent="-158750" lvl="0" marL="228600" rtl="0" algn="l">
              <a:lnSpc>
                <a:spcPct val="115000"/>
              </a:lnSpc>
              <a:spcBef>
                <a:spcPts val="0"/>
              </a:spcBef>
              <a:spcAft>
                <a:spcPts val="0"/>
              </a:spcAft>
              <a:buClr>
                <a:schemeClr val="dk1"/>
              </a:buClr>
              <a:buSzPts val="700"/>
              <a:buFont typeface="Inter"/>
              <a:buChar char="●"/>
            </a:pPr>
            <a:r>
              <a:rPr lang="en" sz="700">
                <a:solidFill>
                  <a:schemeClr val="dk1"/>
                </a:solidFill>
                <a:latin typeface="Inter"/>
                <a:ea typeface="Inter"/>
                <a:cs typeface="Inter"/>
                <a:sym typeface="Inter"/>
              </a:rPr>
              <a:t>Leading – 0.9</a:t>
            </a:r>
            <a:endParaRPr sz="700">
              <a:solidFill>
                <a:schemeClr val="dk1"/>
              </a:solidFill>
              <a:latin typeface="Inter"/>
              <a:ea typeface="Inter"/>
              <a:cs typeface="Inter"/>
              <a:sym typeface="Inter"/>
            </a:endParaRPr>
          </a:p>
          <a:p>
            <a:pPr indent="-158750" lvl="0" marL="228600" rtl="0" algn="l">
              <a:lnSpc>
                <a:spcPct val="115000"/>
              </a:lnSpc>
              <a:spcBef>
                <a:spcPts val="0"/>
              </a:spcBef>
              <a:spcAft>
                <a:spcPts val="0"/>
              </a:spcAft>
              <a:buClr>
                <a:schemeClr val="dk1"/>
              </a:buClr>
              <a:buSzPts val="700"/>
              <a:buFont typeface="Inter"/>
              <a:buChar char="●"/>
            </a:pPr>
            <a:r>
              <a:rPr lang="en" sz="700">
                <a:solidFill>
                  <a:schemeClr val="dk1"/>
                </a:solidFill>
                <a:latin typeface="Inter"/>
                <a:ea typeface="Inter"/>
                <a:cs typeface="Inter"/>
                <a:sym typeface="Inter"/>
              </a:rPr>
              <a:t>Padding After – 10</a:t>
            </a:r>
            <a:endParaRPr sz="700">
              <a:solidFill>
                <a:schemeClr val="dk1"/>
              </a:solidFill>
              <a:latin typeface="Inter"/>
              <a:ea typeface="Inter"/>
              <a:cs typeface="Inter"/>
              <a:sym typeface="Inter"/>
            </a:endParaRPr>
          </a:p>
          <a:p>
            <a:pPr indent="0" lvl="0" marL="0" rtl="0" algn="l">
              <a:lnSpc>
                <a:spcPct val="115000"/>
              </a:lnSpc>
              <a:spcBef>
                <a:spcPts val="600"/>
              </a:spcBef>
              <a:spcAft>
                <a:spcPts val="0"/>
              </a:spcAft>
              <a:buNone/>
            </a:pPr>
            <a:r>
              <a:t/>
            </a:r>
            <a:endParaRPr sz="700">
              <a:solidFill>
                <a:schemeClr val="dk1"/>
              </a:solidFill>
              <a:latin typeface="Inter"/>
              <a:ea typeface="Inter"/>
              <a:cs typeface="Inter"/>
              <a:sym typeface="Inter"/>
            </a:endParaRPr>
          </a:p>
          <a:p>
            <a:pPr indent="0" lvl="0" marL="0" rtl="0" algn="l">
              <a:lnSpc>
                <a:spcPct val="115000"/>
              </a:lnSpc>
              <a:spcBef>
                <a:spcPts val="0"/>
              </a:spcBef>
              <a:spcAft>
                <a:spcPts val="0"/>
              </a:spcAft>
              <a:buNone/>
            </a:pPr>
            <a:r>
              <a:rPr lang="en" sz="900">
                <a:solidFill>
                  <a:schemeClr val="dk1"/>
                </a:solidFill>
                <a:latin typeface="Inter"/>
                <a:ea typeface="Inter"/>
                <a:cs typeface="Inter"/>
                <a:sym typeface="Inter"/>
              </a:rPr>
              <a:t>Heading – H3</a:t>
            </a:r>
            <a:endParaRPr sz="900">
              <a:solidFill>
                <a:schemeClr val="dk1"/>
              </a:solidFill>
              <a:latin typeface="Inter"/>
              <a:ea typeface="Inter"/>
              <a:cs typeface="Inter"/>
              <a:sym typeface="Inter"/>
            </a:endParaRPr>
          </a:p>
          <a:p>
            <a:pPr indent="-158750" lvl="0" marL="228600" rtl="0" algn="l">
              <a:lnSpc>
                <a:spcPct val="115000"/>
              </a:lnSpc>
              <a:spcBef>
                <a:spcPts val="600"/>
              </a:spcBef>
              <a:spcAft>
                <a:spcPts val="0"/>
              </a:spcAft>
              <a:buClr>
                <a:schemeClr val="dk1"/>
              </a:buClr>
              <a:buSzPts val="700"/>
              <a:buFont typeface="Inter"/>
              <a:buChar char="●"/>
            </a:pPr>
            <a:r>
              <a:rPr lang="en" sz="700">
                <a:solidFill>
                  <a:schemeClr val="dk1"/>
                </a:solidFill>
                <a:latin typeface="Inter"/>
                <a:ea typeface="Inter"/>
                <a:cs typeface="Inter"/>
                <a:sym typeface="Inter"/>
              </a:rPr>
              <a:t>Size – 36</a:t>
            </a:r>
            <a:endParaRPr sz="700">
              <a:solidFill>
                <a:schemeClr val="dk1"/>
              </a:solidFill>
              <a:latin typeface="Inter"/>
              <a:ea typeface="Inter"/>
              <a:cs typeface="Inter"/>
              <a:sym typeface="Inter"/>
            </a:endParaRPr>
          </a:p>
          <a:p>
            <a:pPr indent="-158750" lvl="0" marL="228600" rtl="0" algn="l">
              <a:lnSpc>
                <a:spcPct val="115000"/>
              </a:lnSpc>
              <a:spcBef>
                <a:spcPts val="0"/>
              </a:spcBef>
              <a:spcAft>
                <a:spcPts val="0"/>
              </a:spcAft>
              <a:buClr>
                <a:schemeClr val="dk1"/>
              </a:buClr>
              <a:buSzPts val="700"/>
              <a:buFont typeface="Inter"/>
              <a:buChar char="●"/>
            </a:pPr>
            <a:r>
              <a:rPr lang="en" sz="700">
                <a:solidFill>
                  <a:schemeClr val="dk1"/>
                </a:solidFill>
                <a:latin typeface="Inter"/>
                <a:ea typeface="Inter"/>
                <a:cs typeface="Inter"/>
                <a:sym typeface="Inter"/>
              </a:rPr>
              <a:t>Leading – Single</a:t>
            </a:r>
            <a:endParaRPr sz="700">
              <a:solidFill>
                <a:schemeClr val="dk1"/>
              </a:solidFill>
              <a:latin typeface="Inter"/>
              <a:ea typeface="Inter"/>
              <a:cs typeface="Inter"/>
              <a:sym typeface="Inter"/>
            </a:endParaRPr>
          </a:p>
          <a:p>
            <a:pPr indent="-158750" lvl="0" marL="228600" rtl="0" algn="l">
              <a:lnSpc>
                <a:spcPct val="115000"/>
              </a:lnSpc>
              <a:spcBef>
                <a:spcPts val="0"/>
              </a:spcBef>
              <a:spcAft>
                <a:spcPts val="0"/>
              </a:spcAft>
              <a:buClr>
                <a:schemeClr val="dk1"/>
              </a:buClr>
              <a:buSzPts val="700"/>
              <a:buFont typeface="Inter"/>
              <a:buChar char="●"/>
            </a:pPr>
            <a:r>
              <a:rPr lang="en" sz="700">
                <a:solidFill>
                  <a:schemeClr val="dk1"/>
                </a:solidFill>
                <a:latin typeface="Inter"/>
                <a:ea typeface="Inter"/>
                <a:cs typeface="Inter"/>
                <a:sym typeface="Inter"/>
              </a:rPr>
              <a:t>Padding After – 20</a:t>
            </a:r>
            <a:endParaRPr sz="700">
              <a:solidFill>
                <a:schemeClr val="dk1"/>
              </a:solidFill>
              <a:latin typeface="Inter"/>
              <a:ea typeface="Inter"/>
              <a:cs typeface="Inter"/>
              <a:sym typeface="Inter"/>
            </a:endParaRPr>
          </a:p>
          <a:p>
            <a:pPr indent="0" lvl="0" marL="0" rtl="0" algn="l">
              <a:lnSpc>
                <a:spcPct val="115000"/>
              </a:lnSpc>
              <a:spcBef>
                <a:spcPts val="600"/>
              </a:spcBef>
              <a:spcAft>
                <a:spcPts val="0"/>
              </a:spcAft>
              <a:buNone/>
            </a:pPr>
            <a:r>
              <a:t/>
            </a:r>
            <a:endParaRPr sz="700">
              <a:solidFill>
                <a:schemeClr val="dk1"/>
              </a:solidFill>
              <a:latin typeface="Inter"/>
              <a:ea typeface="Inter"/>
              <a:cs typeface="Inter"/>
              <a:sym typeface="Inter"/>
            </a:endParaRPr>
          </a:p>
          <a:p>
            <a:pPr indent="0" lvl="0" marL="0" rtl="0" algn="l">
              <a:lnSpc>
                <a:spcPct val="115000"/>
              </a:lnSpc>
              <a:spcBef>
                <a:spcPts val="0"/>
              </a:spcBef>
              <a:spcAft>
                <a:spcPts val="0"/>
              </a:spcAft>
              <a:buNone/>
            </a:pPr>
            <a:r>
              <a:rPr lang="en" sz="900">
                <a:solidFill>
                  <a:schemeClr val="dk1"/>
                </a:solidFill>
                <a:latin typeface="Inter"/>
                <a:ea typeface="Inter"/>
                <a:cs typeface="Inter"/>
                <a:sym typeface="Inter"/>
              </a:rPr>
              <a:t>Sub–Heading</a:t>
            </a:r>
            <a:endParaRPr sz="900">
              <a:solidFill>
                <a:schemeClr val="dk1"/>
              </a:solidFill>
              <a:latin typeface="Inter"/>
              <a:ea typeface="Inter"/>
              <a:cs typeface="Inter"/>
              <a:sym typeface="Inter"/>
            </a:endParaRPr>
          </a:p>
          <a:p>
            <a:pPr indent="-158750" lvl="0" marL="228600" rtl="0" algn="l">
              <a:lnSpc>
                <a:spcPct val="115000"/>
              </a:lnSpc>
              <a:spcBef>
                <a:spcPts val="600"/>
              </a:spcBef>
              <a:spcAft>
                <a:spcPts val="0"/>
              </a:spcAft>
              <a:buClr>
                <a:schemeClr val="dk1"/>
              </a:buClr>
              <a:buSzPts val="700"/>
              <a:buFont typeface="Inter"/>
              <a:buChar char="●"/>
            </a:pPr>
            <a:r>
              <a:rPr lang="en" sz="700">
                <a:solidFill>
                  <a:schemeClr val="dk1"/>
                </a:solidFill>
                <a:latin typeface="Inter"/>
                <a:ea typeface="Inter"/>
                <a:cs typeface="Inter"/>
                <a:sym typeface="Inter"/>
              </a:rPr>
              <a:t>Size – 30</a:t>
            </a:r>
            <a:endParaRPr sz="700">
              <a:solidFill>
                <a:schemeClr val="dk1"/>
              </a:solidFill>
              <a:latin typeface="Inter"/>
              <a:ea typeface="Inter"/>
              <a:cs typeface="Inter"/>
              <a:sym typeface="Inter"/>
            </a:endParaRPr>
          </a:p>
          <a:p>
            <a:pPr indent="-158750" lvl="0" marL="228600" rtl="0" algn="l">
              <a:lnSpc>
                <a:spcPct val="115000"/>
              </a:lnSpc>
              <a:spcBef>
                <a:spcPts val="0"/>
              </a:spcBef>
              <a:spcAft>
                <a:spcPts val="0"/>
              </a:spcAft>
              <a:buClr>
                <a:schemeClr val="dk1"/>
              </a:buClr>
              <a:buSzPts val="700"/>
              <a:buFont typeface="Inter"/>
              <a:buChar char="●"/>
            </a:pPr>
            <a:r>
              <a:rPr lang="en" sz="700">
                <a:solidFill>
                  <a:schemeClr val="dk1"/>
                </a:solidFill>
                <a:latin typeface="Inter"/>
                <a:ea typeface="Inter"/>
                <a:cs typeface="Inter"/>
                <a:sym typeface="Inter"/>
              </a:rPr>
              <a:t>Leading – Single</a:t>
            </a:r>
            <a:endParaRPr sz="700">
              <a:solidFill>
                <a:schemeClr val="dk1"/>
              </a:solidFill>
              <a:latin typeface="Inter"/>
              <a:ea typeface="Inter"/>
              <a:cs typeface="Inter"/>
              <a:sym typeface="Inter"/>
            </a:endParaRPr>
          </a:p>
          <a:p>
            <a:pPr indent="-158750" lvl="0" marL="228600" rtl="0" algn="l">
              <a:lnSpc>
                <a:spcPct val="115000"/>
              </a:lnSpc>
              <a:spcBef>
                <a:spcPts val="0"/>
              </a:spcBef>
              <a:spcAft>
                <a:spcPts val="0"/>
              </a:spcAft>
              <a:buClr>
                <a:schemeClr val="dk1"/>
              </a:buClr>
              <a:buSzPts val="700"/>
              <a:buFont typeface="Inter"/>
              <a:buChar char="●"/>
            </a:pPr>
            <a:r>
              <a:rPr lang="en" sz="700">
                <a:solidFill>
                  <a:schemeClr val="dk1"/>
                </a:solidFill>
                <a:latin typeface="Inter"/>
                <a:ea typeface="Inter"/>
                <a:cs typeface="Inter"/>
                <a:sym typeface="Inter"/>
              </a:rPr>
              <a:t>Padding After – 25</a:t>
            </a:r>
            <a:endParaRPr sz="700">
              <a:solidFill>
                <a:schemeClr val="dk1"/>
              </a:solidFill>
              <a:latin typeface="Inter"/>
              <a:ea typeface="Inter"/>
              <a:cs typeface="Inter"/>
              <a:sym typeface="Inter"/>
            </a:endParaRPr>
          </a:p>
          <a:p>
            <a:pPr indent="0" lvl="0" marL="0" rtl="0" algn="l">
              <a:lnSpc>
                <a:spcPct val="115000"/>
              </a:lnSpc>
              <a:spcBef>
                <a:spcPts val="600"/>
              </a:spcBef>
              <a:spcAft>
                <a:spcPts val="0"/>
              </a:spcAft>
              <a:buNone/>
            </a:pPr>
            <a:r>
              <a:t/>
            </a:r>
            <a:endParaRPr sz="700">
              <a:solidFill>
                <a:schemeClr val="dk1"/>
              </a:solidFill>
              <a:latin typeface="Inter"/>
              <a:ea typeface="Inter"/>
              <a:cs typeface="Inter"/>
              <a:sym typeface="Inter"/>
            </a:endParaRPr>
          </a:p>
          <a:p>
            <a:pPr indent="0" lvl="0" marL="0" rtl="0" algn="l">
              <a:lnSpc>
                <a:spcPct val="115000"/>
              </a:lnSpc>
              <a:spcBef>
                <a:spcPts val="0"/>
              </a:spcBef>
              <a:spcAft>
                <a:spcPts val="0"/>
              </a:spcAft>
              <a:buNone/>
            </a:pPr>
            <a:r>
              <a:rPr lang="en" sz="900">
                <a:solidFill>
                  <a:schemeClr val="dk1"/>
                </a:solidFill>
                <a:latin typeface="Inter"/>
                <a:ea typeface="Inter"/>
                <a:cs typeface="Inter"/>
                <a:sym typeface="Inter"/>
              </a:rPr>
              <a:t>List – Small</a:t>
            </a:r>
            <a:endParaRPr sz="900">
              <a:solidFill>
                <a:schemeClr val="dk1"/>
              </a:solidFill>
              <a:latin typeface="Inter"/>
              <a:ea typeface="Inter"/>
              <a:cs typeface="Inter"/>
              <a:sym typeface="Inter"/>
            </a:endParaRPr>
          </a:p>
          <a:p>
            <a:pPr indent="-158750" lvl="0" marL="228600" rtl="0" algn="l">
              <a:lnSpc>
                <a:spcPct val="115000"/>
              </a:lnSpc>
              <a:spcBef>
                <a:spcPts val="600"/>
              </a:spcBef>
              <a:spcAft>
                <a:spcPts val="0"/>
              </a:spcAft>
              <a:buClr>
                <a:schemeClr val="dk1"/>
              </a:buClr>
              <a:buSzPts val="700"/>
              <a:buFont typeface="Inter"/>
              <a:buChar char="●"/>
            </a:pPr>
            <a:r>
              <a:rPr lang="en" sz="700">
                <a:solidFill>
                  <a:schemeClr val="dk1"/>
                </a:solidFill>
                <a:latin typeface="Inter"/>
                <a:ea typeface="Inter"/>
                <a:cs typeface="Inter"/>
                <a:sym typeface="Inter"/>
              </a:rPr>
              <a:t>Size – 15</a:t>
            </a:r>
            <a:endParaRPr sz="700">
              <a:solidFill>
                <a:schemeClr val="dk1"/>
              </a:solidFill>
              <a:latin typeface="Inter"/>
              <a:ea typeface="Inter"/>
              <a:cs typeface="Inter"/>
              <a:sym typeface="Inter"/>
            </a:endParaRPr>
          </a:p>
          <a:p>
            <a:pPr indent="-158750" lvl="0" marL="228600" rtl="0" algn="l">
              <a:lnSpc>
                <a:spcPct val="115000"/>
              </a:lnSpc>
              <a:spcBef>
                <a:spcPts val="0"/>
              </a:spcBef>
              <a:spcAft>
                <a:spcPts val="0"/>
              </a:spcAft>
              <a:buClr>
                <a:schemeClr val="dk1"/>
              </a:buClr>
              <a:buSzPts val="700"/>
              <a:buFont typeface="Inter"/>
              <a:buChar char="●"/>
            </a:pPr>
            <a:r>
              <a:rPr lang="en" sz="700">
                <a:solidFill>
                  <a:schemeClr val="dk1"/>
                </a:solidFill>
                <a:latin typeface="Inter"/>
                <a:ea typeface="Inter"/>
                <a:cs typeface="Inter"/>
                <a:sym typeface="Inter"/>
              </a:rPr>
              <a:t>Leading – 1.15</a:t>
            </a:r>
            <a:endParaRPr sz="700">
              <a:solidFill>
                <a:schemeClr val="dk1"/>
              </a:solidFill>
              <a:latin typeface="Inter"/>
              <a:ea typeface="Inter"/>
              <a:cs typeface="Inter"/>
              <a:sym typeface="Inter"/>
            </a:endParaRPr>
          </a:p>
          <a:p>
            <a:pPr indent="-158750" lvl="0" marL="228600" rtl="0" algn="l">
              <a:lnSpc>
                <a:spcPct val="115000"/>
              </a:lnSpc>
              <a:spcBef>
                <a:spcPts val="0"/>
              </a:spcBef>
              <a:spcAft>
                <a:spcPts val="0"/>
              </a:spcAft>
              <a:buClr>
                <a:schemeClr val="dk1"/>
              </a:buClr>
              <a:buSzPts val="700"/>
              <a:buFont typeface="Inter"/>
              <a:buChar char="●"/>
            </a:pPr>
            <a:r>
              <a:rPr lang="en" sz="700">
                <a:solidFill>
                  <a:schemeClr val="dk1"/>
                </a:solidFill>
                <a:latin typeface="Inter"/>
                <a:ea typeface="Inter"/>
                <a:cs typeface="Inter"/>
                <a:sym typeface="Inter"/>
              </a:rPr>
              <a:t>Padding After – /</a:t>
            </a:r>
            <a:endParaRPr sz="700">
              <a:solidFill>
                <a:schemeClr val="dk1"/>
              </a:solidFill>
              <a:latin typeface="Inter"/>
              <a:ea typeface="Inter"/>
              <a:cs typeface="Inter"/>
              <a:sym typeface="Inter"/>
            </a:endParaRPr>
          </a:p>
          <a:p>
            <a:pPr indent="-158750" lvl="0" marL="228600" rtl="0" algn="l">
              <a:lnSpc>
                <a:spcPct val="115000"/>
              </a:lnSpc>
              <a:spcBef>
                <a:spcPts val="0"/>
              </a:spcBef>
              <a:spcAft>
                <a:spcPts val="0"/>
              </a:spcAft>
              <a:buClr>
                <a:schemeClr val="dk1"/>
              </a:buClr>
              <a:buSzPts val="700"/>
              <a:buFont typeface="Inter"/>
              <a:buChar char="●"/>
            </a:pPr>
            <a:r>
              <a:rPr lang="en" sz="700">
                <a:solidFill>
                  <a:schemeClr val="dk1"/>
                </a:solidFill>
                <a:latin typeface="Inter"/>
                <a:ea typeface="Inter"/>
                <a:cs typeface="Inter"/>
                <a:sym typeface="Inter"/>
              </a:rPr>
              <a:t>Hanging by: 0.13</a:t>
            </a:r>
            <a:endParaRPr sz="700">
              <a:solidFill>
                <a:schemeClr val="dk1"/>
              </a:solidFill>
              <a:latin typeface="Inter"/>
              <a:ea typeface="Inter"/>
              <a:cs typeface="Inter"/>
              <a:sym typeface="Inter"/>
            </a:endParaRPr>
          </a:p>
        </p:txBody>
      </p:sp>
      <p:sp>
        <p:nvSpPr>
          <p:cNvPr id="205" name="Google Shape;205;p38"/>
          <p:cNvSpPr txBox="1"/>
          <p:nvPr/>
        </p:nvSpPr>
        <p:spPr>
          <a:xfrm>
            <a:off x="4395413" y="1169450"/>
            <a:ext cx="1500000" cy="1693800"/>
          </a:xfrm>
          <a:prstGeom prst="rect">
            <a:avLst/>
          </a:prstGeom>
          <a:noFill/>
          <a:ln>
            <a:noFill/>
          </a:ln>
        </p:spPr>
        <p:txBody>
          <a:bodyPr anchorCtr="0" anchor="t" bIns="45725" lIns="45725" spcFirstLastPara="1" rIns="45725" wrap="square" tIns="45725">
            <a:spAutoFit/>
          </a:bodyPr>
          <a:lstStyle/>
          <a:p>
            <a:pPr indent="0" lvl="0" marL="0" rtl="0" algn="l">
              <a:lnSpc>
                <a:spcPct val="115000"/>
              </a:lnSpc>
              <a:spcBef>
                <a:spcPts val="0"/>
              </a:spcBef>
              <a:spcAft>
                <a:spcPts val="0"/>
              </a:spcAft>
              <a:buNone/>
            </a:pPr>
            <a:r>
              <a:rPr lang="en" sz="900">
                <a:solidFill>
                  <a:schemeClr val="dk1"/>
                </a:solidFill>
                <a:latin typeface="Inter"/>
                <a:ea typeface="Inter"/>
                <a:cs typeface="Inter"/>
                <a:sym typeface="Inter"/>
              </a:rPr>
              <a:t>Paragraph</a:t>
            </a:r>
            <a:endParaRPr sz="900">
              <a:solidFill>
                <a:schemeClr val="dk1"/>
              </a:solidFill>
              <a:latin typeface="Inter"/>
              <a:ea typeface="Inter"/>
              <a:cs typeface="Inter"/>
              <a:sym typeface="Inter"/>
            </a:endParaRPr>
          </a:p>
          <a:p>
            <a:pPr indent="-158750" lvl="0" marL="228600" rtl="0" algn="l">
              <a:lnSpc>
                <a:spcPct val="115000"/>
              </a:lnSpc>
              <a:spcBef>
                <a:spcPts val="600"/>
              </a:spcBef>
              <a:spcAft>
                <a:spcPts val="0"/>
              </a:spcAft>
              <a:buClr>
                <a:schemeClr val="dk1"/>
              </a:buClr>
              <a:buSzPts val="700"/>
              <a:buFont typeface="Inter"/>
              <a:buChar char="●"/>
            </a:pPr>
            <a:r>
              <a:rPr lang="en" sz="700">
                <a:solidFill>
                  <a:schemeClr val="dk1"/>
                </a:solidFill>
                <a:latin typeface="Inter"/>
                <a:ea typeface="Inter"/>
                <a:cs typeface="Inter"/>
                <a:sym typeface="Inter"/>
              </a:rPr>
              <a:t>Size – 18</a:t>
            </a:r>
            <a:endParaRPr sz="700">
              <a:solidFill>
                <a:schemeClr val="dk1"/>
              </a:solidFill>
              <a:latin typeface="Inter"/>
              <a:ea typeface="Inter"/>
              <a:cs typeface="Inter"/>
              <a:sym typeface="Inter"/>
            </a:endParaRPr>
          </a:p>
          <a:p>
            <a:pPr indent="-158750" lvl="0" marL="228600" rtl="0" algn="l">
              <a:lnSpc>
                <a:spcPct val="115000"/>
              </a:lnSpc>
              <a:spcBef>
                <a:spcPts val="0"/>
              </a:spcBef>
              <a:spcAft>
                <a:spcPts val="0"/>
              </a:spcAft>
              <a:buClr>
                <a:schemeClr val="dk1"/>
              </a:buClr>
              <a:buSzPts val="700"/>
              <a:buFont typeface="Inter"/>
              <a:buChar char="●"/>
            </a:pPr>
            <a:r>
              <a:rPr lang="en" sz="700">
                <a:solidFill>
                  <a:schemeClr val="dk1"/>
                </a:solidFill>
                <a:latin typeface="Inter"/>
                <a:ea typeface="Inter"/>
                <a:cs typeface="Inter"/>
                <a:sym typeface="Inter"/>
              </a:rPr>
              <a:t>Leading – 1.15</a:t>
            </a:r>
            <a:endParaRPr sz="700">
              <a:solidFill>
                <a:schemeClr val="dk1"/>
              </a:solidFill>
              <a:latin typeface="Inter"/>
              <a:ea typeface="Inter"/>
              <a:cs typeface="Inter"/>
              <a:sym typeface="Inter"/>
            </a:endParaRPr>
          </a:p>
          <a:p>
            <a:pPr indent="-158750" lvl="0" marL="228600" rtl="0" algn="l">
              <a:lnSpc>
                <a:spcPct val="115000"/>
              </a:lnSpc>
              <a:spcBef>
                <a:spcPts val="0"/>
              </a:spcBef>
              <a:spcAft>
                <a:spcPts val="0"/>
              </a:spcAft>
              <a:buClr>
                <a:schemeClr val="dk1"/>
              </a:buClr>
              <a:buSzPts val="700"/>
              <a:buFont typeface="Inter"/>
              <a:buChar char="●"/>
            </a:pPr>
            <a:r>
              <a:rPr lang="en" sz="700">
                <a:solidFill>
                  <a:schemeClr val="dk1"/>
                </a:solidFill>
                <a:latin typeface="Inter"/>
                <a:ea typeface="Inter"/>
                <a:cs typeface="Inter"/>
                <a:sym typeface="Inter"/>
              </a:rPr>
              <a:t>Padding After – 10</a:t>
            </a:r>
            <a:endParaRPr sz="700">
              <a:solidFill>
                <a:schemeClr val="dk1"/>
              </a:solidFill>
              <a:latin typeface="Inter"/>
              <a:ea typeface="Inter"/>
              <a:cs typeface="Inter"/>
              <a:sym typeface="Inter"/>
            </a:endParaRPr>
          </a:p>
          <a:p>
            <a:pPr indent="0" lvl="0" marL="0" rtl="0" algn="l">
              <a:lnSpc>
                <a:spcPct val="115000"/>
              </a:lnSpc>
              <a:spcBef>
                <a:spcPts val="600"/>
              </a:spcBef>
              <a:spcAft>
                <a:spcPts val="0"/>
              </a:spcAft>
              <a:buNone/>
            </a:pPr>
            <a:r>
              <a:t/>
            </a:r>
            <a:endParaRPr sz="700">
              <a:solidFill>
                <a:schemeClr val="dk1"/>
              </a:solidFill>
              <a:latin typeface="Inter"/>
              <a:ea typeface="Inter"/>
              <a:cs typeface="Inter"/>
              <a:sym typeface="Inter"/>
            </a:endParaRPr>
          </a:p>
          <a:p>
            <a:pPr indent="0" lvl="0" marL="0" rtl="0" algn="l">
              <a:lnSpc>
                <a:spcPct val="115000"/>
              </a:lnSpc>
              <a:spcBef>
                <a:spcPts val="0"/>
              </a:spcBef>
              <a:spcAft>
                <a:spcPts val="0"/>
              </a:spcAft>
              <a:buNone/>
            </a:pPr>
            <a:r>
              <a:rPr lang="en" sz="900">
                <a:solidFill>
                  <a:schemeClr val="dk1"/>
                </a:solidFill>
                <a:latin typeface="Inter"/>
                <a:ea typeface="Inter"/>
                <a:cs typeface="Inter"/>
                <a:sym typeface="Inter"/>
              </a:rPr>
              <a:t>Paragraph – Hero</a:t>
            </a:r>
            <a:endParaRPr sz="900">
              <a:solidFill>
                <a:schemeClr val="dk1"/>
              </a:solidFill>
              <a:latin typeface="Inter"/>
              <a:ea typeface="Inter"/>
              <a:cs typeface="Inter"/>
              <a:sym typeface="Inter"/>
            </a:endParaRPr>
          </a:p>
          <a:p>
            <a:pPr indent="-158750" lvl="0" marL="228600" rtl="0" algn="l">
              <a:lnSpc>
                <a:spcPct val="115000"/>
              </a:lnSpc>
              <a:spcBef>
                <a:spcPts val="600"/>
              </a:spcBef>
              <a:spcAft>
                <a:spcPts val="0"/>
              </a:spcAft>
              <a:buClr>
                <a:schemeClr val="dk1"/>
              </a:buClr>
              <a:buSzPts val="700"/>
              <a:buFont typeface="Inter"/>
              <a:buChar char="●"/>
            </a:pPr>
            <a:r>
              <a:rPr lang="en" sz="700">
                <a:solidFill>
                  <a:schemeClr val="dk1"/>
                </a:solidFill>
                <a:latin typeface="Inter"/>
                <a:ea typeface="Inter"/>
                <a:cs typeface="Inter"/>
                <a:sym typeface="Inter"/>
              </a:rPr>
              <a:t>Size – 22</a:t>
            </a:r>
            <a:endParaRPr sz="700">
              <a:solidFill>
                <a:schemeClr val="dk1"/>
              </a:solidFill>
              <a:latin typeface="Inter"/>
              <a:ea typeface="Inter"/>
              <a:cs typeface="Inter"/>
              <a:sym typeface="Inter"/>
            </a:endParaRPr>
          </a:p>
          <a:p>
            <a:pPr indent="-158750" lvl="0" marL="228600" rtl="0" algn="l">
              <a:lnSpc>
                <a:spcPct val="115000"/>
              </a:lnSpc>
              <a:spcBef>
                <a:spcPts val="0"/>
              </a:spcBef>
              <a:spcAft>
                <a:spcPts val="0"/>
              </a:spcAft>
              <a:buClr>
                <a:schemeClr val="dk1"/>
              </a:buClr>
              <a:buSzPts val="700"/>
              <a:buFont typeface="Inter"/>
              <a:buChar char="●"/>
            </a:pPr>
            <a:r>
              <a:rPr lang="en" sz="700">
                <a:solidFill>
                  <a:schemeClr val="dk1"/>
                </a:solidFill>
                <a:latin typeface="Inter"/>
                <a:ea typeface="Inter"/>
                <a:cs typeface="Inter"/>
                <a:sym typeface="Inter"/>
              </a:rPr>
              <a:t>Leading – 1.15</a:t>
            </a:r>
            <a:endParaRPr sz="700">
              <a:solidFill>
                <a:schemeClr val="dk1"/>
              </a:solidFill>
              <a:latin typeface="Inter"/>
              <a:ea typeface="Inter"/>
              <a:cs typeface="Inter"/>
              <a:sym typeface="Inter"/>
            </a:endParaRPr>
          </a:p>
          <a:p>
            <a:pPr indent="-158750" lvl="0" marL="228600" rtl="0" algn="l">
              <a:lnSpc>
                <a:spcPct val="115000"/>
              </a:lnSpc>
              <a:spcBef>
                <a:spcPts val="0"/>
              </a:spcBef>
              <a:spcAft>
                <a:spcPts val="0"/>
              </a:spcAft>
              <a:buClr>
                <a:schemeClr val="dk1"/>
              </a:buClr>
              <a:buSzPts val="700"/>
              <a:buFont typeface="Inter"/>
              <a:buChar char="●"/>
            </a:pPr>
            <a:r>
              <a:rPr lang="en" sz="700">
                <a:solidFill>
                  <a:schemeClr val="dk1"/>
                </a:solidFill>
                <a:latin typeface="Inter"/>
                <a:ea typeface="Inter"/>
                <a:cs typeface="Inter"/>
                <a:sym typeface="Inter"/>
              </a:rPr>
              <a:t>Padding After – 10</a:t>
            </a:r>
            <a:endParaRPr sz="700">
              <a:solidFill>
                <a:schemeClr val="dk1"/>
              </a:solidFill>
              <a:latin typeface="Inter"/>
              <a:ea typeface="Inter"/>
              <a:cs typeface="Inter"/>
              <a:sym typeface="Inter"/>
            </a:endParaRPr>
          </a:p>
          <a:p>
            <a:pPr indent="0" lvl="0" marL="0" rtl="0" algn="l">
              <a:lnSpc>
                <a:spcPct val="115000"/>
              </a:lnSpc>
              <a:spcBef>
                <a:spcPts val="600"/>
              </a:spcBef>
              <a:spcAft>
                <a:spcPts val="0"/>
              </a:spcAft>
              <a:buNone/>
            </a:pPr>
            <a:r>
              <a:t/>
            </a:r>
            <a:endParaRPr sz="700">
              <a:solidFill>
                <a:schemeClr val="dk1"/>
              </a:solidFill>
              <a:latin typeface="Inter"/>
              <a:ea typeface="Inter"/>
              <a:cs typeface="Inter"/>
              <a:sym typeface="Inter"/>
            </a:endParaRPr>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6" name="Shape 206"/>
        <p:cNvGrpSpPr/>
        <p:nvPr/>
      </p:nvGrpSpPr>
      <p:grpSpPr>
        <a:xfrm>
          <a:off x="0" y="0"/>
          <a:ext cx="0" cy="0"/>
          <a:chOff x="0" y="0"/>
          <a:chExt cx="0" cy="0"/>
        </a:xfrm>
      </p:grpSpPr>
      <p:sp>
        <p:nvSpPr>
          <p:cNvPr id="207" name="Google Shape;207;p3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08" name="Google Shape;208;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209" name="Shape 209"/>
        <p:cNvGrpSpPr/>
        <p:nvPr/>
      </p:nvGrpSpPr>
      <p:grpSpPr>
        <a:xfrm>
          <a:off x="0" y="0"/>
          <a:ext cx="0" cy="0"/>
          <a:chOff x="0" y="0"/>
          <a:chExt cx="0" cy="0"/>
        </a:xfrm>
      </p:grpSpPr>
      <p:sp>
        <p:nvSpPr>
          <p:cNvPr id="210" name="Google Shape;210;p40"/>
          <p:cNvSpPr txBox="1"/>
          <p:nvPr/>
        </p:nvSpPr>
        <p:spPr>
          <a:xfrm>
            <a:off x="1014450" y="852488"/>
            <a:ext cx="3557700" cy="31392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None/>
            </a:pPr>
            <a:r>
              <a:rPr b="1" lang="en" sz="2800">
                <a:solidFill>
                  <a:schemeClr val="dk1"/>
                </a:solidFill>
                <a:latin typeface="Inter"/>
                <a:ea typeface="Inter"/>
                <a:cs typeface="Inter"/>
                <a:sym typeface="Inter"/>
              </a:rPr>
              <a:t>Heading goes here</a:t>
            </a:r>
            <a:endParaRPr b="1" sz="2800">
              <a:solidFill>
                <a:schemeClr val="dk1"/>
              </a:solidFill>
              <a:latin typeface="Inter"/>
              <a:ea typeface="Inter"/>
              <a:cs typeface="Inter"/>
              <a:sym typeface="Inter"/>
            </a:endParaRPr>
          </a:p>
          <a:p>
            <a:pPr indent="0" lvl="0" marL="0" rtl="0" algn="l">
              <a:spcBef>
                <a:spcPts val="1000"/>
              </a:spcBef>
              <a:spcAft>
                <a:spcPts val="0"/>
              </a:spcAft>
              <a:buNone/>
            </a:pPr>
            <a:r>
              <a:rPr lang="en" sz="1500">
                <a:solidFill>
                  <a:schemeClr val="dk1"/>
                </a:solidFill>
                <a:latin typeface="Inter SemiBold"/>
                <a:ea typeface="Inter SemiBold"/>
                <a:cs typeface="Inter SemiBold"/>
                <a:sym typeface="Inter SemiBold"/>
              </a:rPr>
              <a:t>Subheading goes here</a:t>
            </a:r>
            <a:endParaRPr sz="1500">
              <a:solidFill>
                <a:schemeClr val="dk1"/>
              </a:solidFill>
              <a:latin typeface="Inter SemiBold"/>
              <a:ea typeface="Inter SemiBold"/>
              <a:cs typeface="Inter SemiBold"/>
              <a:sym typeface="Inter SemiBold"/>
            </a:endParaRPr>
          </a:p>
          <a:p>
            <a:pPr indent="0" lvl="0" marL="0" rtl="0" algn="l">
              <a:spcBef>
                <a:spcPts val="1000"/>
              </a:spcBef>
              <a:spcAft>
                <a:spcPts val="0"/>
              </a:spcAft>
              <a:buNone/>
            </a:pPr>
            <a:r>
              <a:rPr lang="en" sz="1100">
                <a:solidFill>
                  <a:schemeClr val="dk1"/>
                </a:solidFill>
                <a:latin typeface="Inter"/>
                <a:ea typeface="Inter"/>
                <a:cs typeface="Inter"/>
                <a:sym typeface="Inter"/>
              </a:rPr>
              <a:t>Large intro text goes here Vestibulum id ligula porta felis euismod semper. Fusce dapibus, tellus ac cursus commodo, tortor mauris condimentum nibh.</a:t>
            </a:r>
            <a:endParaRPr sz="1100">
              <a:solidFill>
                <a:schemeClr val="dk1"/>
              </a:solidFill>
              <a:latin typeface="Inter"/>
              <a:ea typeface="Inter"/>
              <a:cs typeface="Inter"/>
              <a:sym typeface="Inter"/>
            </a:endParaRPr>
          </a:p>
          <a:p>
            <a:pPr indent="0" lvl="0" marL="0" rtl="0" algn="l">
              <a:spcBef>
                <a:spcPts val="500"/>
              </a:spcBef>
              <a:spcAft>
                <a:spcPts val="0"/>
              </a:spcAft>
              <a:buNone/>
            </a:pPr>
            <a:r>
              <a:rPr lang="en" sz="900">
                <a:solidFill>
                  <a:schemeClr val="dk1"/>
                </a:solidFill>
                <a:latin typeface="Inter"/>
                <a:ea typeface="Inter"/>
                <a:cs typeface="Inter"/>
                <a:sym typeface="Inter"/>
              </a:rPr>
              <a:t>Supporting body copy goes here Donec id elit non mi porta gravida at eget metus. Cum sociis natoque penatibus et magnis dis parturient montes, nascetur ridiculus mus. Duis mollis, est non commodo luctus, nisi erat porttitor ligula, eget lacinia odio sem nec elit. Vestibulum id ligula porta felis euismod semper.</a:t>
            </a:r>
            <a:endParaRPr sz="900">
              <a:solidFill>
                <a:schemeClr val="dk1"/>
              </a:solidFill>
              <a:latin typeface="Inter"/>
              <a:ea typeface="Inter"/>
              <a:cs typeface="Inter"/>
              <a:sym typeface="Inter"/>
            </a:endParaRPr>
          </a:p>
          <a:p>
            <a:pPr indent="-120650" lvl="0" marL="177800" rtl="0" algn="l">
              <a:lnSpc>
                <a:spcPct val="115000"/>
              </a:lnSpc>
              <a:spcBef>
                <a:spcPts val="500"/>
              </a:spcBef>
              <a:spcAft>
                <a:spcPts val="0"/>
              </a:spcAft>
              <a:buClr>
                <a:schemeClr val="dk1"/>
              </a:buClr>
              <a:buSzPts val="900"/>
              <a:buFont typeface="Inter"/>
              <a:buChar char="○"/>
            </a:pPr>
            <a:r>
              <a:rPr lang="en" sz="900">
                <a:solidFill>
                  <a:schemeClr val="dk1"/>
                </a:solidFill>
                <a:latin typeface="Inter"/>
                <a:ea typeface="Inter"/>
                <a:cs typeface="Inter"/>
                <a:sym typeface="Inter"/>
              </a:rPr>
              <a:t>Manual handoffs</a:t>
            </a:r>
            <a:endParaRPr sz="900">
              <a:solidFill>
                <a:schemeClr val="dk1"/>
              </a:solidFill>
              <a:latin typeface="Inter"/>
              <a:ea typeface="Inter"/>
              <a:cs typeface="Inter"/>
              <a:sym typeface="Inter"/>
            </a:endParaRPr>
          </a:p>
          <a:p>
            <a:pPr indent="-171450" lvl="1" marL="457200" rtl="0" algn="l">
              <a:lnSpc>
                <a:spcPct val="115000"/>
              </a:lnSpc>
              <a:spcBef>
                <a:spcPts val="0"/>
              </a:spcBef>
              <a:spcAft>
                <a:spcPts val="0"/>
              </a:spcAft>
              <a:buClr>
                <a:schemeClr val="dk1"/>
              </a:buClr>
              <a:buSzPts val="900"/>
              <a:buFont typeface="Inter"/>
              <a:buChar char="○"/>
            </a:pPr>
            <a:r>
              <a:rPr lang="en" sz="900">
                <a:solidFill>
                  <a:schemeClr val="dk1"/>
                </a:solidFill>
                <a:latin typeface="Inter"/>
                <a:ea typeface="Inter"/>
                <a:cs typeface="Inter"/>
                <a:sym typeface="Inter"/>
              </a:rPr>
              <a:t>No governance</a:t>
            </a:r>
            <a:endParaRPr sz="900">
              <a:solidFill>
                <a:schemeClr val="dk1"/>
              </a:solidFill>
              <a:latin typeface="Inter"/>
              <a:ea typeface="Inter"/>
              <a:cs typeface="Inter"/>
              <a:sym typeface="Inter"/>
            </a:endParaRPr>
          </a:p>
          <a:p>
            <a:pPr indent="-171450" lvl="1" marL="457200" rtl="0" algn="l">
              <a:lnSpc>
                <a:spcPct val="115000"/>
              </a:lnSpc>
              <a:spcBef>
                <a:spcPts val="0"/>
              </a:spcBef>
              <a:spcAft>
                <a:spcPts val="0"/>
              </a:spcAft>
              <a:buClr>
                <a:schemeClr val="dk1"/>
              </a:buClr>
              <a:buSzPts val="900"/>
              <a:buFont typeface="Inter"/>
              <a:buChar char="○"/>
            </a:pPr>
            <a:r>
              <a:rPr lang="en" sz="900">
                <a:solidFill>
                  <a:schemeClr val="dk1"/>
                </a:solidFill>
                <a:latin typeface="Inter"/>
                <a:ea typeface="Inter"/>
                <a:cs typeface="Inter"/>
                <a:sym typeface="Inter"/>
              </a:rPr>
              <a:t>Data loss</a:t>
            </a:r>
            <a:endParaRPr sz="900">
              <a:solidFill>
                <a:schemeClr val="dk1"/>
              </a:solidFill>
              <a:latin typeface="Inter"/>
              <a:ea typeface="Inter"/>
              <a:cs typeface="Inter"/>
              <a:sym typeface="Inter"/>
            </a:endParaRPr>
          </a:p>
          <a:p>
            <a:pPr indent="-171450" lvl="2" marL="685800" rtl="0" algn="l">
              <a:lnSpc>
                <a:spcPct val="115000"/>
              </a:lnSpc>
              <a:spcBef>
                <a:spcPts val="0"/>
              </a:spcBef>
              <a:spcAft>
                <a:spcPts val="0"/>
              </a:spcAft>
              <a:buClr>
                <a:schemeClr val="dk1"/>
              </a:buClr>
              <a:buSzPts val="900"/>
              <a:buFont typeface="Inter"/>
              <a:buChar char="■"/>
            </a:pPr>
            <a:r>
              <a:rPr lang="en" sz="900">
                <a:solidFill>
                  <a:schemeClr val="dk1"/>
                </a:solidFill>
                <a:latin typeface="Inter"/>
                <a:ea typeface="Inter"/>
                <a:cs typeface="Inter"/>
                <a:sym typeface="Inter"/>
              </a:rPr>
              <a:t>No alignment among functions</a:t>
            </a:r>
            <a:endParaRPr sz="900">
              <a:solidFill>
                <a:schemeClr val="dk1"/>
              </a:solidFill>
              <a:latin typeface="Inter"/>
              <a:ea typeface="Inter"/>
              <a:cs typeface="Inter"/>
              <a:sym typeface="Inter"/>
            </a:endParaRPr>
          </a:p>
          <a:p>
            <a:pPr indent="-171450" lvl="3" marL="914400" rtl="0" algn="l">
              <a:lnSpc>
                <a:spcPct val="115000"/>
              </a:lnSpc>
              <a:spcBef>
                <a:spcPts val="0"/>
              </a:spcBef>
              <a:spcAft>
                <a:spcPts val="0"/>
              </a:spcAft>
              <a:buClr>
                <a:schemeClr val="dk1"/>
              </a:buClr>
              <a:buSzPts val="900"/>
              <a:buFont typeface="Inter"/>
              <a:buChar char="●"/>
            </a:pPr>
            <a:r>
              <a:rPr lang="en" sz="900">
                <a:solidFill>
                  <a:schemeClr val="dk1"/>
                </a:solidFill>
                <a:latin typeface="Inter"/>
                <a:ea typeface="Inter"/>
                <a:cs typeface="Inter"/>
                <a:sym typeface="Inter"/>
              </a:rPr>
              <a:t>No consistent application of security or compliance</a:t>
            </a:r>
            <a:endParaRPr sz="900">
              <a:solidFill>
                <a:schemeClr val="dk1"/>
              </a:solidFill>
              <a:latin typeface="Inter"/>
              <a:ea typeface="Inter"/>
              <a:cs typeface="Inter"/>
              <a:sym typeface="Inter"/>
            </a:endParaRPr>
          </a:p>
        </p:txBody>
      </p:sp>
      <p:sp>
        <p:nvSpPr>
          <p:cNvPr id="211" name="Google Shape;211;p40"/>
          <p:cNvSpPr txBox="1"/>
          <p:nvPr>
            <p:ph idx="12" type="sldNum"/>
          </p:nvPr>
        </p:nvSpPr>
        <p:spPr>
          <a:xfrm>
            <a:off x="8185759" y="187126"/>
            <a:ext cx="548700" cy="92400"/>
          </a:xfrm>
          <a:prstGeom prst="rect">
            <a:avLst/>
          </a:prstGeom>
        </p:spPr>
        <p:txBody>
          <a:bodyPr anchorCtr="0" anchor="ctr" bIns="0" lIns="0" spcFirstLastPara="1" rIns="0" wrap="square" tIns="0">
            <a:spAutoFit/>
          </a:bodyPr>
          <a:lstStyle>
            <a:lvl1pPr lvl="0" rtl="0">
              <a:buNone/>
              <a:defRPr b="1" sz="600">
                <a:solidFill>
                  <a:schemeClr val="dk1"/>
                </a:solidFill>
                <a:latin typeface="Inter"/>
                <a:ea typeface="Inter"/>
                <a:cs typeface="Inter"/>
                <a:sym typeface="Inter"/>
              </a:defRPr>
            </a:lvl1pPr>
            <a:lvl2pPr lvl="1" rtl="0">
              <a:buNone/>
              <a:defRPr b="1" sz="600">
                <a:solidFill>
                  <a:schemeClr val="dk1"/>
                </a:solidFill>
                <a:latin typeface="Inter"/>
                <a:ea typeface="Inter"/>
                <a:cs typeface="Inter"/>
                <a:sym typeface="Inter"/>
              </a:defRPr>
            </a:lvl2pPr>
            <a:lvl3pPr lvl="2" rtl="0">
              <a:buNone/>
              <a:defRPr b="1" sz="600">
                <a:solidFill>
                  <a:schemeClr val="dk1"/>
                </a:solidFill>
                <a:latin typeface="Inter"/>
                <a:ea typeface="Inter"/>
                <a:cs typeface="Inter"/>
                <a:sym typeface="Inter"/>
              </a:defRPr>
            </a:lvl3pPr>
            <a:lvl4pPr lvl="3" rtl="0">
              <a:buNone/>
              <a:defRPr b="1" sz="600">
                <a:solidFill>
                  <a:schemeClr val="dk1"/>
                </a:solidFill>
                <a:latin typeface="Inter"/>
                <a:ea typeface="Inter"/>
                <a:cs typeface="Inter"/>
                <a:sym typeface="Inter"/>
              </a:defRPr>
            </a:lvl4pPr>
            <a:lvl5pPr lvl="4" rtl="0">
              <a:buNone/>
              <a:defRPr b="1" sz="600">
                <a:solidFill>
                  <a:schemeClr val="dk1"/>
                </a:solidFill>
                <a:latin typeface="Inter"/>
                <a:ea typeface="Inter"/>
                <a:cs typeface="Inter"/>
                <a:sym typeface="Inter"/>
              </a:defRPr>
            </a:lvl5pPr>
            <a:lvl6pPr lvl="5" rtl="0">
              <a:buNone/>
              <a:defRPr b="1" sz="600">
                <a:solidFill>
                  <a:schemeClr val="dk1"/>
                </a:solidFill>
                <a:latin typeface="Inter"/>
                <a:ea typeface="Inter"/>
                <a:cs typeface="Inter"/>
                <a:sym typeface="Inter"/>
              </a:defRPr>
            </a:lvl6pPr>
            <a:lvl7pPr lvl="6" rtl="0">
              <a:buNone/>
              <a:defRPr b="1" sz="600">
                <a:solidFill>
                  <a:schemeClr val="dk1"/>
                </a:solidFill>
                <a:latin typeface="Inter"/>
                <a:ea typeface="Inter"/>
                <a:cs typeface="Inter"/>
                <a:sym typeface="Inter"/>
              </a:defRPr>
            </a:lvl7pPr>
            <a:lvl8pPr lvl="7" rtl="0">
              <a:buNone/>
              <a:defRPr b="1" sz="600">
                <a:solidFill>
                  <a:schemeClr val="dk1"/>
                </a:solidFill>
                <a:latin typeface="Inter"/>
                <a:ea typeface="Inter"/>
                <a:cs typeface="Inter"/>
                <a:sym typeface="Inter"/>
              </a:defRPr>
            </a:lvl8pPr>
            <a:lvl9pPr lvl="8" rtl="0">
              <a:buNone/>
              <a:defRPr b="1" sz="6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40"/>
          <p:cNvSpPr/>
          <p:nvPr/>
        </p:nvSpPr>
        <p:spPr>
          <a:xfrm>
            <a:off x="8005800" y="4948238"/>
            <a:ext cx="833400" cy="100200"/>
          </a:xfrm>
          <a:prstGeom prst="rect">
            <a:avLst/>
          </a:prstGeom>
          <a:noFill/>
          <a:ln>
            <a:noFill/>
          </a:ln>
        </p:spPr>
        <p:txBody>
          <a:bodyPr anchorCtr="0" anchor="ctr" bIns="0" lIns="0" spcFirstLastPara="1" rIns="0" wrap="square" tIns="0">
            <a:noAutofit/>
          </a:bodyPr>
          <a:lstStyle/>
          <a:p>
            <a:pPr indent="0" lvl="0" marL="0" marR="0" rtl="0" algn="r">
              <a:lnSpc>
                <a:spcPct val="126666"/>
              </a:lnSpc>
              <a:spcBef>
                <a:spcPts val="0"/>
              </a:spcBef>
              <a:spcAft>
                <a:spcPts val="0"/>
              </a:spcAft>
              <a:buNone/>
            </a:pPr>
            <a:r>
              <a:rPr lang="en" sz="600">
                <a:solidFill>
                  <a:schemeClr val="dk1"/>
                </a:solidFill>
                <a:uFill>
                  <a:noFill/>
                </a:uFill>
                <a:latin typeface="Inter SemiBold"/>
                <a:ea typeface="Inter SemiBold"/>
                <a:cs typeface="Inter SemiBold"/>
                <a:sym typeface="Inter SemiBold"/>
                <a:hlinkClick r:id="rId2">
                  <a:extLst>
                    <a:ext uri="{A12FA001-AC4F-418D-AE19-62706E023703}">
                      <ahyp:hlinkClr val="tx"/>
                    </a:ext>
                  </a:extLst>
                </a:hlinkClick>
              </a:rPr>
              <a:t>Contact GitLab</a:t>
            </a:r>
            <a:endParaRPr i="0" sz="600" cap="none" strike="noStrike">
              <a:solidFill>
                <a:schemeClr val="dk1"/>
              </a:solidFill>
              <a:latin typeface="Inter"/>
              <a:ea typeface="Inter"/>
              <a:cs typeface="Inter"/>
              <a:sym typeface="Inter"/>
            </a:endParaRPr>
          </a:p>
        </p:txBody>
      </p:sp>
      <p:grpSp>
        <p:nvGrpSpPr>
          <p:cNvPr id="213" name="Google Shape;213;p40"/>
          <p:cNvGrpSpPr/>
          <p:nvPr/>
        </p:nvGrpSpPr>
        <p:grpSpPr>
          <a:xfrm>
            <a:off x="8806240" y="185431"/>
            <a:ext cx="104012" cy="100169"/>
            <a:chOff x="886558" y="2780280"/>
            <a:chExt cx="1347312" cy="1297521"/>
          </a:xfrm>
        </p:grpSpPr>
        <p:sp>
          <p:nvSpPr>
            <p:cNvPr id="214" name="Google Shape;214;p40"/>
            <p:cNvSpPr/>
            <p:nvPr/>
          </p:nvSpPr>
          <p:spPr>
            <a:xfrm>
              <a:off x="886558" y="2780280"/>
              <a:ext cx="1347312" cy="1297450"/>
            </a:xfrm>
            <a:custGeom>
              <a:rect b="b" l="l" r="r" t="t"/>
              <a:pathLst>
                <a:path extrusionOk="0" h="1297450" w="1347312">
                  <a:moveTo>
                    <a:pt x="1324683" y="513561"/>
                  </a:moveTo>
                  <a:lnTo>
                    <a:pt x="1322860" y="508722"/>
                  </a:lnTo>
                  <a:lnTo>
                    <a:pt x="1139447" y="30305"/>
                  </a:lnTo>
                  <a:cubicBezTo>
                    <a:pt x="1135800" y="20906"/>
                    <a:pt x="1129207" y="13051"/>
                    <a:pt x="1120650" y="7580"/>
                  </a:cubicBezTo>
                  <a:cubicBezTo>
                    <a:pt x="1112093" y="2109"/>
                    <a:pt x="1102063" y="-486"/>
                    <a:pt x="1091893" y="75"/>
                  </a:cubicBezTo>
                  <a:cubicBezTo>
                    <a:pt x="1081793" y="636"/>
                    <a:pt x="1072043" y="4283"/>
                    <a:pt x="1064118" y="10596"/>
                  </a:cubicBezTo>
                  <a:cubicBezTo>
                    <a:pt x="1056262" y="16978"/>
                    <a:pt x="1050581" y="25535"/>
                    <a:pt x="1047916" y="35285"/>
                  </a:cubicBezTo>
                  <a:lnTo>
                    <a:pt x="924121" y="414245"/>
                  </a:lnTo>
                  <a:lnTo>
                    <a:pt x="423189" y="414245"/>
                  </a:lnTo>
                  <a:lnTo>
                    <a:pt x="299394" y="35285"/>
                  </a:lnTo>
                  <a:cubicBezTo>
                    <a:pt x="296729" y="25535"/>
                    <a:pt x="291047" y="16978"/>
                    <a:pt x="283192" y="10596"/>
                  </a:cubicBezTo>
                  <a:cubicBezTo>
                    <a:pt x="275266" y="4283"/>
                    <a:pt x="265587" y="566"/>
                    <a:pt x="255417" y="75"/>
                  </a:cubicBezTo>
                  <a:cubicBezTo>
                    <a:pt x="245247" y="-486"/>
                    <a:pt x="235217" y="2109"/>
                    <a:pt x="226660" y="7580"/>
                  </a:cubicBezTo>
                  <a:cubicBezTo>
                    <a:pt x="218103" y="13051"/>
                    <a:pt x="211510" y="20906"/>
                    <a:pt x="207792" y="30305"/>
                  </a:cubicBezTo>
                  <a:lnTo>
                    <a:pt x="24379" y="508792"/>
                  </a:lnTo>
                  <a:lnTo>
                    <a:pt x="22556" y="513561"/>
                  </a:lnTo>
                  <a:cubicBezTo>
                    <a:pt x="-31802" y="655312"/>
                    <a:pt x="14490" y="815509"/>
                    <a:pt x="135550" y="907040"/>
                  </a:cubicBezTo>
                  <a:cubicBezTo>
                    <a:pt x="135760" y="907181"/>
                    <a:pt x="135970" y="907321"/>
                    <a:pt x="136181" y="907531"/>
                  </a:cubicBezTo>
                  <a:lnTo>
                    <a:pt x="137794" y="908724"/>
                  </a:lnTo>
                  <a:lnTo>
                    <a:pt x="417157" y="1117808"/>
                  </a:lnTo>
                  <a:lnTo>
                    <a:pt x="555331" y="1222385"/>
                  </a:lnTo>
                  <a:lnTo>
                    <a:pt x="639427" y="1285931"/>
                  </a:lnTo>
                  <a:cubicBezTo>
                    <a:pt x="659697" y="1301291"/>
                    <a:pt x="687682" y="1301291"/>
                    <a:pt x="707953" y="1285931"/>
                  </a:cubicBezTo>
                  <a:lnTo>
                    <a:pt x="792049" y="1222385"/>
                  </a:lnTo>
                  <a:lnTo>
                    <a:pt x="930152" y="1117808"/>
                  </a:lnTo>
                  <a:lnTo>
                    <a:pt x="1211129" y="907461"/>
                  </a:lnTo>
                  <a:cubicBezTo>
                    <a:pt x="1211129" y="907461"/>
                    <a:pt x="1211620" y="907111"/>
                    <a:pt x="1211900" y="906900"/>
                  </a:cubicBezTo>
                  <a:cubicBezTo>
                    <a:pt x="1332820" y="815369"/>
                    <a:pt x="1379111" y="655172"/>
                    <a:pt x="1324754" y="513491"/>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40"/>
            <p:cNvSpPr/>
            <p:nvPr/>
          </p:nvSpPr>
          <p:spPr>
            <a:xfrm>
              <a:off x="1560213" y="3289002"/>
              <a:ext cx="673657" cy="609155"/>
            </a:xfrm>
            <a:custGeom>
              <a:rect b="b" l="l" r="r" t="t"/>
              <a:pathLst>
                <a:path extrusionOk="0" h="609155" w="673657">
                  <a:moveTo>
                    <a:pt x="651029" y="4840"/>
                  </a:moveTo>
                  <a:lnTo>
                    <a:pt x="649205" y="0"/>
                  </a:lnTo>
                  <a:cubicBezTo>
                    <a:pt x="558235" y="18657"/>
                    <a:pt x="474419" y="57163"/>
                    <a:pt x="402667" y="110890"/>
                  </a:cubicBezTo>
                  <a:cubicBezTo>
                    <a:pt x="401475" y="111731"/>
                    <a:pt x="184605" y="275716"/>
                    <a:pt x="0" y="415362"/>
                  </a:cubicBezTo>
                  <a:cubicBezTo>
                    <a:pt x="137121" y="519027"/>
                    <a:pt x="256498" y="609156"/>
                    <a:pt x="256498" y="609156"/>
                  </a:cubicBezTo>
                  <a:lnTo>
                    <a:pt x="537474" y="398809"/>
                  </a:lnTo>
                  <a:cubicBezTo>
                    <a:pt x="537474" y="398809"/>
                    <a:pt x="537965" y="398459"/>
                    <a:pt x="538246" y="398248"/>
                  </a:cubicBezTo>
                  <a:cubicBezTo>
                    <a:pt x="659165" y="306717"/>
                    <a:pt x="705457" y="146520"/>
                    <a:pt x="651099" y="4840"/>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40"/>
            <p:cNvSpPr/>
            <p:nvPr/>
          </p:nvSpPr>
          <p:spPr>
            <a:xfrm>
              <a:off x="1303645" y="3704365"/>
              <a:ext cx="512995" cy="373436"/>
            </a:xfrm>
            <a:custGeom>
              <a:rect b="b" l="l" r="r" t="t"/>
              <a:pathLst>
                <a:path extrusionOk="0" h="373436" w="512995">
                  <a:moveTo>
                    <a:pt x="0" y="193794"/>
                  </a:moveTo>
                  <a:lnTo>
                    <a:pt x="138174" y="298371"/>
                  </a:lnTo>
                  <a:lnTo>
                    <a:pt x="222270" y="361916"/>
                  </a:lnTo>
                  <a:cubicBezTo>
                    <a:pt x="242540" y="377277"/>
                    <a:pt x="270526" y="377277"/>
                    <a:pt x="290796" y="361916"/>
                  </a:cubicBezTo>
                  <a:lnTo>
                    <a:pt x="374892" y="298371"/>
                  </a:lnTo>
                  <a:lnTo>
                    <a:pt x="512996" y="193794"/>
                  </a:lnTo>
                  <a:cubicBezTo>
                    <a:pt x="512996" y="193794"/>
                    <a:pt x="393619" y="103665"/>
                    <a:pt x="256498" y="0"/>
                  </a:cubicBezTo>
                  <a:cubicBezTo>
                    <a:pt x="119376" y="103665"/>
                    <a:pt x="0" y="193794"/>
                    <a:pt x="0" y="193794"/>
                  </a:cubicBezTo>
                  <a:close/>
                </a:path>
              </a:pathLst>
            </a:custGeom>
            <a:solidFill>
              <a:srgbClr val="FCA3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40"/>
            <p:cNvSpPr/>
            <p:nvPr/>
          </p:nvSpPr>
          <p:spPr>
            <a:xfrm>
              <a:off x="886558" y="3289002"/>
              <a:ext cx="673654" cy="609015"/>
            </a:xfrm>
            <a:custGeom>
              <a:rect b="b" l="l" r="r" t="t"/>
              <a:pathLst>
                <a:path extrusionOk="0" h="609015" w="673654">
                  <a:moveTo>
                    <a:pt x="270847" y="110819"/>
                  </a:moveTo>
                  <a:cubicBezTo>
                    <a:pt x="199095" y="57163"/>
                    <a:pt x="115350" y="18657"/>
                    <a:pt x="24379" y="0"/>
                  </a:cubicBezTo>
                  <a:lnTo>
                    <a:pt x="22556" y="4769"/>
                  </a:lnTo>
                  <a:cubicBezTo>
                    <a:pt x="-31802" y="146520"/>
                    <a:pt x="14490" y="306717"/>
                    <a:pt x="135550" y="398248"/>
                  </a:cubicBezTo>
                  <a:cubicBezTo>
                    <a:pt x="135760" y="398389"/>
                    <a:pt x="135970" y="398529"/>
                    <a:pt x="136181" y="398739"/>
                  </a:cubicBezTo>
                  <a:lnTo>
                    <a:pt x="137794" y="399932"/>
                  </a:lnTo>
                  <a:lnTo>
                    <a:pt x="417157" y="609016"/>
                  </a:lnTo>
                  <a:cubicBezTo>
                    <a:pt x="417157" y="609016"/>
                    <a:pt x="536533" y="518887"/>
                    <a:pt x="673655" y="415222"/>
                  </a:cubicBezTo>
                  <a:cubicBezTo>
                    <a:pt x="488979" y="275646"/>
                    <a:pt x="272110" y="111591"/>
                    <a:pt x="270917" y="110749"/>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18" name="Google Shape;218;p40"/>
          <p:cNvGrpSpPr/>
          <p:nvPr/>
        </p:nvGrpSpPr>
        <p:grpSpPr>
          <a:xfrm>
            <a:off x="304788" y="4849961"/>
            <a:ext cx="784217" cy="170127"/>
            <a:chOff x="2427435" y="667186"/>
            <a:chExt cx="4852830" cy="1052117"/>
          </a:xfrm>
        </p:grpSpPr>
        <p:grpSp>
          <p:nvGrpSpPr>
            <p:cNvPr id="219" name="Google Shape;219;p40"/>
            <p:cNvGrpSpPr/>
            <p:nvPr/>
          </p:nvGrpSpPr>
          <p:grpSpPr>
            <a:xfrm>
              <a:off x="3779470" y="734713"/>
              <a:ext cx="3500795" cy="931092"/>
              <a:chOff x="3779470" y="734713"/>
              <a:chExt cx="3500795" cy="931092"/>
            </a:xfrm>
          </p:grpSpPr>
          <p:sp>
            <p:nvSpPr>
              <p:cNvPr id="220" name="Google Shape;220;p40"/>
              <p:cNvSpPr/>
              <p:nvPr/>
            </p:nvSpPr>
            <p:spPr>
              <a:xfrm>
                <a:off x="3779470" y="775393"/>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40"/>
              <p:cNvSpPr/>
              <p:nvPr/>
            </p:nvSpPr>
            <p:spPr>
              <a:xfrm>
                <a:off x="4641386" y="734713"/>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40"/>
              <p:cNvSpPr/>
              <p:nvPr/>
            </p:nvSpPr>
            <p:spPr>
              <a:xfrm>
                <a:off x="4890913" y="848057"/>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40"/>
              <p:cNvSpPr/>
              <p:nvPr/>
            </p:nvSpPr>
            <p:spPr>
              <a:xfrm>
                <a:off x="5382185" y="787177"/>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40"/>
              <p:cNvSpPr/>
              <p:nvPr/>
            </p:nvSpPr>
            <p:spPr>
              <a:xfrm>
                <a:off x="5995416" y="995138"/>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40"/>
              <p:cNvSpPr/>
              <p:nvPr/>
            </p:nvSpPr>
            <p:spPr>
              <a:xfrm>
                <a:off x="6667875" y="787247"/>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26" name="Google Shape;226;p40"/>
            <p:cNvGrpSpPr/>
            <p:nvPr/>
          </p:nvGrpSpPr>
          <p:grpSpPr>
            <a:xfrm>
              <a:off x="2427435" y="667186"/>
              <a:ext cx="1091824" cy="1052117"/>
              <a:chOff x="2427435" y="667186"/>
              <a:chExt cx="1091824" cy="1052117"/>
            </a:xfrm>
          </p:grpSpPr>
          <p:sp>
            <p:nvSpPr>
              <p:cNvPr id="227" name="Google Shape;227;p40"/>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40"/>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40"/>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40"/>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Phases of DevOps">
  <p:cSld name="SECTION_TITLE_AND_DESCRIPTION_1">
    <p:bg>
      <p:bgPr>
        <a:solidFill>
          <a:schemeClr val="lt1"/>
        </a:solidFill>
      </p:bgPr>
    </p:bg>
    <p:spTree>
      <p:nvGrpSpPr>
        <p:cNvPr id="231" name="Shape 231"/>
        <p:cNvGrpSpPr/>
        <p:nvPr/>
      </p:nvGrpSpPr>
      <p:grpSpPr>
        <a:xfrm>
          <a:off x="0" y="0"/>
          <a:ext cx="0" cy="0"/>
          <a:chOff x="0" y="0"/>
          <a:chExt cx="0" cy="0"/>
        </a:xfrm>
      </p:grpSpPr>
      <p:sp>
        <p:nvSpPr>
          <p:cNvPr id="232" name="Google Shape;232;p41"/>
          <p:cNvSpPr txBox="1"/>
          <p:nvPr/>
        </p:nvSpPr>
        <p:spPr>
          <a:xfrm>
            <a:off x="1014413" y="857250"/>
            <a:ext cx="2538600" cy="25317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None/>
            </a:pPr>
            <a:r>
              <a:rPr b="1" lang="en" sz="2800">
                <a:solidFill>
                  <a:schemeClr val="dk1"/>
                </a:solidFill>
                <a:latin typeface="Inter"/>
                <a:ea typeface="Inter"/>
                <a:cs typeface="Inter"/>
                <a:sym typeface="Inter"/>
              </a:rPr>
              <a:t>BYO DevOps</a:t>
            </a:r>
            <a:endParaRPr b="1" sz="2800">
              <a:solidFill>
                <a:schemeClr val="dk1"/>
              </a:solidFill>
              <a:latin typeface="Inter"/>
              <a:ea typeface="Inter"/>
              <a:cs typeface="Inter"/>
              <a:sym typeface="Inter"/>
            </a:endParaRPr>
          </a:p>
          <a:p>
            <a:pPr indent="0" lvl="0" marL="0" rtl="0" algn="l">
              <a:spcBef>
                <a:spcPts val="0"/>
              </a:spcBef>
              <a:spcAft>
                <a:spcPts val="0"/>
              </a:spcAft>
              <a:buNone/>
            </a:pPr>
            <a:r>
              <a:rPr lang="en" sz="1500">
                <a:solidFill>
                  <a:schemeClr val="dk1"/>
                </a:solidFill>
                <a:latin typeface="Inter SemiBold"/>
                <a:ea typeface="Inter SemiBold"/>
                <a:cs typeface="Inter SemiBold"/>
                <a:sym typeface="Inter SemiBold"/>
              </a:rPr>
              <a:t>Bring your own approach</a:t>
            </a:r>
            <a:endParaRPr sz="1500">
              <a:solidFill>
                <a:schemeClr val="dk1"/>
              </a:solidFill>
              <a:latin typeface="Inter SemiBold"/>
              <a:ea typeface="Inter SemiBold"/>
              <a:cs typeface="Inter SemiBold"/>
              <a:sym typeface="Inter SemiBold"/>
            </a:endParaRPr>
          </a:p>
          <a:p>
            <a:pPr indent="0" lvl="0" marL="0" rtl="0" algn="l">
              <a:spcBef>
                <a:spcPts val="1000"/>
              </a:spcBef>
              <a:spcAft>
                <a:spcPts val="0"/>
              </a:spcAft>
              <a:buNone/>
            </a:pPr>
            <a:r>
              <a:rPr lang="en" sz="1100">
                <a:solidFill>
                  <a:schemeClr val="dk1"/>
                </a:solidFill>
                <a:latin typeface="Inter SemiBold"/>
                <a:ea typeface="Inter SemiBold"/>
                <a:cs typeface="Inter SemiBold"/>
                <a:sym typeface="Inter SemiBold"/>
              </a:rPr>
              <a:t>Benefits</a:t>
            </a:r>
            <a:endParaRPr sz="900">
              <a:solidFill>
                <a:schemeClr val="dk1"/>
              </a:solidFill>
              <a:latin typeface="Inter"/>
              <a:ea typeface="Inter"/>
              <a:cs typeface="Inter"/>
              <a:sym typeface="Inter"/>
            </a:endParaRPr>
          </a:p>
          <a:p>
            <a:pPr indent="-120650" lvl="0" marL="177800" rtl="0" algn="l">
              <a:lnSpc>
                <a:spcPct val="115000"/>
              </a:lnSpc>
              <a:spcBef>
                <a:spcPts val="500"/>
              </a:spcBef>
              <a:spcAft>
                <a:spcPts val="0"/>
              </a:spcAft>
              <a:buClr>
                <a:schemeClr val="dk1"/>
              </a:buClr>
              <a:buSzPts val="900"/>
              <a:buFont typeface="Inter"/>
              <a:buChar char="○"/>
            </a:pPr>
            <a:r>
              <a:rPr lang="en" sz="900">
                <a:solidFill>
                  <a:schemeClr val="dk1"/>
                </a:solidFill>
                <a:latin typeface="Inter"/>
                <a:ea typeface="Inter"/>
                <a:cs typeface="Inter"/>
                <a:sym typeface="Inter"/>
              </a:rPr>
              <a:t>Increased individual team productivity</a:t>
            </a:r>
            <a:endParaRPr sz="1100">
              <a:solidFill>
                <a:schemeClr val="dk1"/>
              </a:solidFill>
              <a:latin typeface="Inter SemiBold"/>
              <a:ea typeface="Inter SemiBold"/>
              <a:cs typeface="Inter SemiBold"/>
              <a:sym typeface="Inter SemiBold"/>
            </a:endParaRPr>
          </a:p>
          <a:p>
            <a:pPr indent="0" lvl="0" marL="0" rtl="0" algn="l">
              <a:spcBef>
                <a:spcPts val="500"/>
              </a:spcBef>
              <a:spcAft>
                <a:spcPts val="0"/>
              </a:spcAft>
              <a:buNone/>
            </a:pPr>
            <a:r>
              <a:rPr lang="en" sz="1100">
                <a:solidFill>
                  <a:schemeClr val="dk1"/>
                </a:solidFill>
                <a:latin typeface="Inter SemiBold"/>
                <a:ea typeface="Inter SemiBold"/>
                <a:cs typeface="Inter SemiBold"/>
                <a:sym typeface="Inter SemiBold"/>
              </a:rPr>
              <a:t>Costs and Risks</a:t>
            </a:r>
            <a:endParaRPr sz="1100">
              <a:solidFill>
                <a:schemeClr val="dk1"/>
              </a:solidFill>
              <a:latin typeface="Inter SemiBold"/>
              <a:ea typeface="Inter SemiBold"/>
              <a:cs typeface="Inter SemiBold"/>
              <a:sym typeface="Inter SemiBold"/>
            </a:endParaRPr>
          </a:p>
          <a:p>
            <a:pPr indent="-120650" lvl="0" marL="177800" rtl="0" algn="l">
              <a:lnSpc>
                <a:spcPct val="115000"/>
              </a:lnSpc>
              <a:spcBef>
                <a:spcPts val="500"/>
              </a:spcBef>
              <a:spcAft>
                <a:spcPts val="0"/>
              </a:spcAft>
              <a:buClr>
                <a:schemeClr val="dk1"/>
              </a:buClr>
              <a:buSzPts val="900"/>
              <a:buFont typeface="Inter"/>
              <a:buChar char="○"/>
            </a:pPr>
            <a:r>
              <a:rPr lang="en" sz="900">
                <a:solidFill>
                  <a:schemeClr val="dk1"/>
                </a:solidFill>
                <a:latin typeface="Inter"/>
                <a:ea typeface="Inter"/>
                <a:cs typeface="Inter"/>
                <a:sym typeface="Inter"/>
              </a:rPr>
              <a:t>Uncoordinated purchasing</a:t>
            </a:r>
            <a:endParaRPr sz="900">
              <a:solidFill>
                <a:schemeClr val="dk1"/>
              </a:solidFill>
              <a:latin typeface="Inter"/>
              <a:ea typeface="Inter"/>
              <a:cs typeface="Inter"/>
              <a:sym typeface="Inter"/>
            </a:endParaRPr>
          </a:p>
          <a:p>
            <a:pPr indent="-120650" lvl="0" marL="177800" rtl="0" algn="l">
              <a:lnSpc>
                <a:spcPct val="115000"/>
              </a:lnSpc>
              <a:spcBef>
                <a:spcPts val="0"/>
              </a:spcBef>
              <a:spcAft>
                <a:spcPts val="0"/>
              </a:spcAft>
              <a:buClr>
                <a:schemeClr val="dk1"/>
              </a:buClr>
              <a:buSzPts val="900"/>
              <a:buFont typeface="Inter"/>
              <a:buChar char="○"/>
            </a:pPr>
            <a:r>
              <a:rPr lang="en" sz="900">
                <a:solidFill>
                  <a:schemeClr val="dk1"/>
                </a:solidFill>
                <a:latin typeface="Inter"/>
                <a:ea typeface="Inter"/>
                <a:cs typeface="Inter"/>
                <a:sym typeface="Inter"/>
              </a:rPr>
              <a:t>Redundant and incompatible tools</a:t>
            </a:r>
            <a:endParaRPr sz="900">
              <a:solidFill>
                <a:schemeClr val="dk1"/>
              </a:solidFill>
              <a:latin typeface="Inter"/>
              <a:ea typeface="Inter"/>
              <a:cs typeface="Inter"/>
              <a:sym typeface="Inter"/>
            </a:endParaRPr>
          </a:p>
          <a:p>
            <a:pPr indent="-120650" lvl="0" marL="177800" rtl="0" algn="l">
              <a:lnSpc>
                <a:spcPct val="115000"/>
              </a:lnSpc>
              <a:spcBef>
                <a:spcPts val="0"/>
              </a:spcBef>
              <a:spcAft>
                <a:spcPts val="0"/>
              </a:spcAft>
              <a:buClr>
                <a:schemeClr val="dk1"/>
              </a:buClr>
              <a:buSzPts val="900"/>
              <a:buFont typeface="Inter"/>
              <a:buChar char="○"/>
            </a:pPr>
            <a:r>
              <a:rPr lang="en" sz="900">
                <a:solidFill>
                  <a:schemeClr val="dk1"/>
                </a:solidFill>
                <a:latin typeface="Inter"/>
                <a:ea typeface="Inter"/>
                <a:cs typeface="Inter"/>
                <a:sym typeface="Inter"/>
              </a:rPr>
              <a:t>Data &amp; process silos</a:t>
            </a:r>
            <a:endParaRPr sz="900">
              <a:solidFill>
                <a:schemeClr val="dk1"/>
              </a:solidFill>
              <a:latin typeface="Inter"/>
              <a:ea typeface="Inter"/>
              <a:cs typeface="Inter"/>
              <a:sym typeface="Inter"/>
            </a:endParaRPr>
          </a:p>
          <a:p>
            <a:pPr indent="-120650" lvl="0" marL="177800" rtl="0" algn="l">
              <a:lnSpc>
                <a:spcPct val="115000"/>
              </a:lnSpc>
              <a:spcBef>
                <a:spcPts val="0"/>
              </a:spcBef>
              <a:spcAft>
                <a:spcPts val="0"/>
              </a:spcAft>
              <a:buClr>
                <a:schemeClr val="dk1"/>
              </a:buClr>
              <a:buSzPts val="900"/>
              <a:buFont typeface="Inter"/>
              <a:buChar char="○"/>
            </a:pPr>
            <a:r>
              <a:rPr lang="en" sz="900">
                <a:solidFill>
                  <a:schemeClr val="dk1"/>
                </a:solidFill>
                <a:latin typeface="Inter"/>
                <a:ea typeface="Inter"/>
                <a:cs typeface="Inter"/>
                <a:sym typeface="Inter"/>
              </a:rPr>
              <a:t>No alignment among teams</a:t>
            </a:r>
            <a:endParaRPr sz="900">
              <a:solidFill>
                <a:schemeClr val="dk1"/>
              </a:solidFill>
              <a:latin typeface="Inter"/>
              <a:ea typeface="Inter"/>
              <a:cs typeface="Inter"/>
              <a:sym typeface="Inter"/>
            </a:endParaRPr>
          </a:p>
          <a:p>
            <a:pPr indent="-120650" lvl="0" marL="177800" rtl="0" algn="l">
              <a:lnSpc>
                <a:spcPct val="115000"/>
              </a:lnSpc>
              <a:spcBef>
                <a:spcPts val="0"/>
              </a:spcBef>
              <a:spcAft>
                <a:spcPts val="0"/>
              </a:spcAft>
              <a:buClr>
                <a:schemeClr val="dk1"/>
              </a:buClr>
              <a:buSzPts val="900"/>
              <a:buFont typeface="Inter"/>
              <a:buChar char="○"/>
            </a:pPr>
            <a:r>
              <a:rPr lang="en" sz="900">
                <a:solidFill>
                  <a:schemeClr val="dk1"/>
                </a:solidFill>
                <a:latin typeface="Inter"/>
                <a:ea typeface="Inter"/>
                <a:cs typeface="Inter"/>
                <a:sym typeface="Inter"/>
              </a:rPr>
              <a:t>No consistent application of security or compliance</a:t>
            </a:r>
            <a:endParaRPr sz="900">
              <a:solidFill>
                <a:schemeClr val="dk1"/>
              </a:solidFill>
              <a:latin typeface="Inter"/>
              <a:ea typeface="Inter"/>
              <a:cs typeface="Inter"/>
              <a:sym typeface="Inter"/>
            </a:endParaRPr>
          </a:p>
          <a:p>
            <a:pPr indent="-120650" lvl="0" marL="177800" rtl="0" algn="l">
              <a:lnSpc>
                <a:spcPct val="115000"/>
              </a:lnSpc>
              <a:spcBef>
                <a:spcPts val="0"/>
              </a:spcBef>
              <a:spcAft>
                <a:spcPts val="0"/>
              </a:spcAft>
              <a:buClr>
                <a:schemeClr val="dk1"/>
              </a:buClr>
              <a:buSzPts val="900"/>
              <a:buFont typeface="Inter"/>
              <a:buChar char="○"/>
            </a:pPr>
            <a:r>
              <a:rPr lang="en" sz="900">
                <a:solidFill>
                  <a:schemeClr val="dk1"/>
                </a:solidFill>
                <a:latin typeface="Inter"/>
                <a:ea typeface="Inter"/>
                <a:cs typeface="Inter"/>
                <a:sym typeface="Inter"/>
              </a:rPr>
              <a:t>No consistent traceability</a:t>
            </a:r>
            <a:endParaRPr sz="900">
              <a:solidFill>
                <a:schemeClr val="dk1"/>
              </a:solidFill>
              <a:latin typeface="Inter"/>
              <a:ea typeface="Inter"/>
              <a:cs typeface="Inter"/>
              <a:sym typeface="Inter"/>
            </a:endParaRPr>
          </a:p>
        </p:txBody>
      </p:sp>
      <p:pic>
        <p:nvPicPr>
          <p:cNvPr descr="preencoded.png" id="233" name="Google Shape;233;p41"/>
          <p:cNvPicPr preferRelativeResize="0"/>
          <p:nvPr/>
        </p:nvPicPr>
        <p:blipFill rotWithShape="1">
          <a:blip r:embed="rId2">
            <a:alphaModFix/>
          </a:blip>
          <a:srcRect b="0" l="0" r="0" t="0"/>
          <a:stretch/>
        </p:blipFill>
        <p:spPr>
          <a:xfrm>
            <a:off x="8420100" y="828675"/>
            <a:ext cx="19050" cy="19050"/>
          </a:xfrm>
          <a:prstGeom prst="rect">
            <a:avLst/>
          </a:prstGeom>
          <a:noFill/>
          <a:ln>
            <a:noFill/>
          </a:ln>
        </p:spPr>
      </p:pic>
      <p:sp>
        <p:nvSpPr>
          <p:cNvPr id="234" name="Google Shape;234;p41"/>
          <p:cNvSpPr txBox="1"/>
          <p:nvPr/>
        </p:nvSpPr>
        <p:spPr>
          <a:xfrm>
            <a:off x="-4841" y="857250"/>
            <a:ext cx="1019400" cy="387900"/>
          </a:xfrm>
          <a:prstGeom prst="rect">
            <a:avLst/>
          </a:prstGeom>
          <a:noFill/>
          <a:ln>
            <a:noFill/>
          </a:ln>
        </p:spPr>
        <p:txBody>
          <a:bodyPr anchorCtr="0" anchor="t" bIns="0" lIns="0" spcFirstLastPara="1" rIns="137150" wrap="square" tIns="0">
            <a:spAutoFit/>
          </a:bodyPr>
          <a:lstStyle/>
          <a:p>
            <a:pPr indent="0" lvl="0" marL="0" rtl="0" algn="r">
              <a:lnSpc>
                <a:spcPct val="90000"/>
              </a:lnSpc>
              <a:spcBef>
                <a:spcPts val="0"/>
              </a:spcBef>
              <a:spcAft>
                <a:spcPts val="1000"/>
              </a:spcAft>
              <a:buNone/>
            </a:pPr>
            <a:r>
              <a:rPr b="1" lang="en" sz="2800">
                <a:solidFill>
                  <a:schemeClr val="accent1"/>
                </a:solidFill>
                <a:latin typeface="Source Sans Pro"/>
                <a:ea typeface="Source Sans Pro"/>
                <a:cs typeface="Source Sans Pro"/>
                <a:sym typeface="Source Sans Pro"/>
              </a:rPr>
              <a:t>01</a:t>
            </a:r>
            <a:endParaRPr sz="900">
              <a:solidFill>
                <a:schemeClr val="accent1"/>
              </a:solidFill>
              <a:latin typeface="Source Sans Pro"/>
              <a:ea typeface="Source Sans Pro"/>
              <a:cs typeface="Source Sans Pro"/>
              <a:sym typeface="Source Sans Pro"/>
            </a:endParaRPr>
          </a:p>
        </p:txBody>
      </p:sp>
      <p:sp>
        <p:nvSpPr>
          <p:cNvPr id="235" name="Google Shape;235;p41"/>
          <p:cNvSpPr txBox="1"/>
          <p:nvPr/>
        </p:nvSpPr>
        <p:spPr>
          <a:xfrm>
            <a:off x="1028700" y="0"/>
            <a:ext cx="3029100" cy="862200"/>
          </a:xfrm>
          <a:prstGeom prst="rect">
            <a:avLst/>
          </a:prstGeom>
          <a:noFill/>
          <a:ln>
            <a:noFill/>
          </a:ln>
        </p:spPr>
        <p:txBody>
          <a:bodyPr anchorCtr="0" anchor="ctr" bIns="0" lIns="0" spcFirstLastPara="1" rIns="0" wrap="square" tIns="0">
            <a:noAutofit/>
          </a:bodyPr>
          <a:lstStyle/>
          <a:p>
            <a:pPr indent="0" lvl="0" marL="0" rtl="0" algn="l">
              <a:lnSpc>
                <a:spcPct val="200000"/>
              </a:lnSpc>
              <a:spcBef>
                <a:spcPts val="0"/>
              </a:spcBef>
              <a:spcAft>
                <a:spcPts val="0"/>
              </a:spcAft>
              <a:buNone/>
            </a:pPr>
            <a:r>
              <a:rPr b="1" lang="en" sz="1500">
                <a:solidFill>
                  <a:schemeClr val="accent1"/>
                </a:solidFill>
                <a:latin typeface="Source Sans Pro"/>
                <a:ea typeface="Source Sans Pro"/>
                <a:cs typeface="Source Sans Pro"/>
                <a:sym typeface="Source Sans Pro"/>
              </a:rPr>
              <a:t>The Four Phases of DevOps</a:t>
            </a:r>
            <a:endParaRPr sz="700">
              <a:solidFill>
                <a:schemeClr val="accent1"/>
              </a:solidFill>
            </a:endParaRPr>
          </a:p>
        </p:txBody>
      </p:sp>
      <p:sp>
        <p:nvSpPr>
          <p:cNvPr id="236" name="Google Shape;236;p41"/>
          <p:cNvSpPr txBox="1"/>
          <p:nvPr/>
        </p:nvSpPr>
        <p:spPr>
          <a:xfrm>
            <a:off x="4829175" y="4170169"/>
            <a:ext cx="3029100" cy="138600"/>
          </a:xfrm>
          <a:prstGeom prst="rect">
            <a:avLst/>
          </a:prstGeom>
          <a:noFill/>
          <a:ln>
            <a:noFill/>
          </a:ln>
        </p:spPr>
        <p:txBody>
          <a:bodyPr anchorCtr="0" anchor="ctr" bIns="0" lIns="0" spcFirstLastPara="1" rIns="0" wrap="square" tIns="0">
            <a:spAutoFit/>
          </a:bodyPr>
          <a:lstStyle/>
          <a:p>
            <a:pPr indent="0" lvl="0" marL="0" rtl="0" algn="ctr">
              <a:lnSpc>
                <a:spcPct val="200000"/>
              </a:lnSpc>
              <a:spcBef>
                <a:spcPts val="0"/>
              </a:spcBef>
              <a:spcAft>
                <a:spcPts val="0"/>
              </a:spcAft>
              <a:buNone/>
            </a:pPr>
            <a:r>
              <a:rPr lang="en" sz="900">
                <a:solidFill>
                  <a:srgbClr val="2E2E2E"/>
                </a:solidFill>
                <a:latin typeface="Source Sans Pro"/>
                <a:ea typeface="Source Sans Pro"/>
                <a:cs typeface="Source Sans Pro"/>
                <a:sym typeface="Source Sans Pro"/>
              </a:rPr>
              <a:t>A system of disparate tools</a:t>
            </a:r>
            <a:endParaRPr sz="900">
              <a:solidFill>
                <a:srgbClr val="2E2E2E"/>
              </a:solidFill>
              <a:latin typeface="Source Sans Pro"/>
              <a:ea typeface="Source Sans Pro"/>
              <a:cs typeface="Source Sans Pro"/>
              <a:sym typeface="Source Sans Pro"/>
            </a:endParaRPr>
          </a:p>
        </p:txBody>
      </p:sp>
      <p:sp>
        <p:nvSpPr>
          <p:cNvPr id="237" name="Google Shape;237;p41"/>
          <p:cNvSpPr txBox="1"/>
          <p:nvPr>
            <p:ph idx="12" type="sldNum"/>
          </p:nvPr>
        </p:nvSpPr>
        <p:spPr>
          <a:xfrm>
            <a:off x="8185759" y="187126"/>
            <a:ext cx="548700" cy="92400"/>
          </a:xfrm>
          <a:prstGeom prst="rect">
            <a:avLst/>
          </a:prstGeom>
        </p:spPr>
        <p:txBody>
          <a:bodyPr anchorCtr="0" anchor="ctr" bIns="0" lIns="0" spcFirstLastPara="1" rIns="0" wrap="square" tIns="0">
            <a:spAutoFit/>
          </a:bodyPr>
          <a:lstStyle>
            <a:lvl1pPr lvl="0" rtl="0">
              <a:buNone/>
              <a:defRPr b="1" sz="600">
                <a:solidFill>
                  <a:schemeClr val="lt1"/>
                </a:solidFill>
                <a:latin typeface="Montserrat"/>
                <a:ea typeface="Montserrat"/>
                <a:cs typeface="Montserrat"/>
                <a:sym typeface="Montserrat"/>
              </a:defRPr>
            </a:lvl1pPr>
            <a:lvl2pPr lvl="1" rtl="0">
              <a:buNone/>
              <a:defRPr b="1" sz="600">
                <a:solidFill>
                  <a:schemeClr val="lt1"/>
                </a:solidFill>
                <a:latin typeface="Montserrat"/>
                <a:ea typeface="Montserrat"/>
                <a:cs typeface="Montserrat"/>
                <a:sym typeface="Montserrat"/>
              </a:defRPr>
            </a:lvl2pPr>
            <a:lvl3pPr lvl="2" rtl="0">
              <a:buNone/>
              <a:defRPr b="1" sz="600">
                <a:solidFill>
                  <a:schemeClr val="lt1"/>
                </a:solidFill>
                <a:latin typeface="Montserrat"/>
                <a:ea typeface="Montserrat"/>
                <a:cs typeface="Montserrat"/>
                <a:sym typeface="Montserrat"/>
              </a:defRPr>
            </a:lvl3pPr>
            <a:lvl4pPr lvl="3" rtl="0">
              <a:buNone/>
              <a:defRPr b="1" sz="600">
                <a:solidFill>
                  <a:schemeClr val="lt1"/>
                </a:solidFill>
                <a:latin typeface="Montserrat"/>
                <a:ea typeface="Montserrat"/>
                <a:cs typeface="Montserrat"/>
                <a:sym typeface="Montserrat"/>
              </a:defRPr>
            </a:lvl4pPr>
            <a:lvl5pPr lvl="4" rtl="0">
              <a:buNone/>
              <a:defRPr b="1" sz="600">
                <a:solidFill>
                  <a:schemeClr val="lt1"/>
                </a:solidFill>
                <a:latin typeface="Montserrat"/>
                <a:ea typeface="Montserrat"/>
                <a:cs typeface="Montserrat"/>
                <a:sym typeface="Montserrat"/>
              </a:defRPr>
            </a:lvl5pPr>
            <a:lvl6pPr lvl="5" rtl="0">
              <a:buNone/>
              <a:defRPr b="1" sz="600">
                <a:solidFill>
                  <a:schemeClr val="lt1"/>
                </a:solidFill>
                <a:latin typeface="Montserrat"/>
                <a:ea typeface="Montserrat"/>
                <a:cs typeface="Montserrat"/>
                <a:sym typeface="Montserrat"/>
              </a:defRPr>
            </a:lvl6pPr>
            <a:lvl7pPr lvl="6" rtl="0">
              <a:buNone/>
              <a:defRPr b="1" sz="600">
                <a:solidFill>
                  <a:schemeClr val="lt1"/>
                </a:solidFill>
                <a:latin typeface="Montserrat"/>
                <a:ea typeface="Montserrat"/>
                <a:cs typeface="Montserrat"/>
                <a:sym typeface="Montserrat"/>
              </a:defRPr>
            </a:lvl7pPr>
            <a:lvl8pPr lvl="7" rtl="0">
              <a:buNone/>
              <a:defRPr b="1" sz="600">
                <a:solidFill>
                  <a:schemeClr val="lt1"/>
                </a:solidFill>
                <a:latin typeface="Montserrat"/>
                <a:ea typeface="Montserrat"/>
                <a:cs typeface="Montserrat"/>
                <a:sym typeface="Montserrat"/>
              </a:defRPr>
            </a:lvl8pPr>
            <a:lvl9pPr lvl="8" rtl="0">
              <a:buNone/>
              <a:defRPr b="1" sz="600">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238" name="Google Shape;238;p41"/>
          <p:cNvSpPr/>
          <p:nvPr/>
        </p:nvSpPr>
        <p:spPr>
          <a:xfrm>
            <a:off x="8005800" y="4948238"/>
            <a:ext cx="833400" cy="100200"/>
          </a:xfrm>
          <a:prstGeom prst="rect">
            <a:avLst/>
          </a:prstGeom>
          <a:noFill/>
          <a:ln>
            <a:noFill/>
          </a:ln>
        </p:spPr>
        <p:txBody>
          <a:bodyPr anchorCtr="0" anchor="ctr" bIns="0" lIns="0" spcFirstLastPara="1" rIns="0" wrap="square" tIns="0">
            <a:noAutofit/>
          </a:bodyPr>
          <a:lstStyle/>
          <a:p>
            <a:pPr indent="0" lvl="0" marL="0" marR="0" rtl="0" algn="r">
              <a:lnSpc>
                <a:spcPct val="126666"/>
              </a:lnSpc>
              <a:spcBef>
                <a:spcPts val="0"/>
              </a:spcBef>
              <a:spcAft>
                <a:spcPts val="0"/>
              </a:spcAft>
              <a:buNone/>
            </a:pPr>
            <a:r>
              <a:rPr lang="en" sz="600">
                <a:solidFill>
                  <a:schemeClr val="dk1"/>
                </a:solidFill>
                <a:uFill>
                  <a:noFill/>
                </a:uFill>
                <a:latin typeface="Inter SemiBold"/>
                <a:ea typeface="Inter SemiBold"/>
                <a:cs typeface="Inter SemiBold"/>
                <a:sym typeface="Inter SemiBold"/>
                <a:hlinkClick r:id="rId3">
                  <a:extLst>
                    <a:ext uri="{A12FA001-AC4F-418D-AE19-62706E023703}">
                      <ahyp:hlinkClr val="tx"/>
                    </a:ext>
                  </a:extLst>
                </a:hlinkClick>
              </a:rPr>
              <a:t>Contact GitLab</a:t>
            </a:r>
            <a:endParaRPr i="0" sz="600" cap="none" strike="noStrike">
              <a:solidFill>
                <a:schemeClr val="dk1"/>
              </a:solidFill>
              <a:latin typeface="Inter"/>
              <a:ea typeface="Inter"/>
              <a:cs typeface="Inter"/>
              <a:sym typeface="Inter"/>
            </a:endParaRPr>
          </a:p>
        </p:txBody>
      </p:sp>
      <p:grpSp>
        <p:nvGrpSpPr>
          <p:cNvPr id="239" name="Google Shape;239;p41"/>
          <p:cNvGrpSpPr/>
          <p:nvPr/>
        </p:nvGrpSpPr>
        <p:grpSpPr>
          <a:xfrm>
            <a:off x="8806240" y="185431"/>
            <a:ext cx="104012" cy="100169"/>
            <a:chOff x="886558" y="2780280"/>
            <a:chExt cx="1347312" cy="1297521"/>
          </a:xfrm>
        </p:grpSpPr>
        <p:sp>
          <p:nvSpPr>
            <p:cNvPr id="240" name="Google Shape;240;p41"/>
            <p:cNvSpPr/>
            <p:nvPr/>
          </p:nvSpPr>
          <p:spPr>
            <a:xfrm>
              <a:off x="886558" y="2780280"/>
              <a:ext cx="1347312" cy="1297450"/>
            </a:xfrm>
            <a:custGeom>
              <a:rect b="b" l="l" r="r" t="t"/>
              <a:pathLst>
                <a:path extrusionOk="0" h="1297450" w="1347312">
                  <a:moveTo>
                    <a:pt x="1324683" y="513561"/>
                  </a:moveTo>
                  <a:lnTo>
                    <a:pt x="1322860" y="508722"/>
                  </a:lnTo>
                  <a:lnTo>
                    <a:pt x="1139447" y="30305"/>
                  </a:lnTo>
                  <a:cubicBezTo>
                    <a:pt x="1135800" y="20906"/>
                    <a:pt x="1129207" y="13051"/>
                    <a:pt x="1120650" y="7580"/>
                  </a:cubicBezTo>
                  <a:cubicBezTo>
                    <a:pt x="1112093" y="2109"/>
                    <a:pt x="1102063" y="-486"/>
                    <a:pt x="1091893" y="75"/>
                  </a:cubicBezTo>
                  <a:cubicBezTo>
                    <a:pt x="1081793" y="636"/>
                    <a:pt x="1072043" y="4283"/>
                    <a:pt x="1064118" y="10596"/>
                  </a:cubicBezTo>
                  <a:cubicBezTo>
                    <a:pt x="1056262" y="16978"/>
                    <a:pt x="1050581" y="25535"/>
                    <a:pt x="1047916" y="35285"/>
                  </a:cubicBezTo>
                  <a:lnTo>
                    <a:pt x="924121" y="414245"/>
                  </a:lnTo>
                  <a:lnTo>
                    <a:pt x="423189" y="414245"/>
                  </a:lnTo>
                  <a:lnTo>
                    <a:pt x="299394" y="35285"/>
                  </a:lnTo>
                  <a:cubicBezTo>
                    <a:pt x="296729" y="25535"/>
                    <a:pt x="291047" y="16978"/>
                    <a:pt x="283192" y="10596"/>
                  </a:cubicBezTo>
                  <a:cubicBezTo>
                    <a:pt x="275266" y="4283"/>
                    <a:pt x="265587" y="566"/>
                    <a:pt x="255417" y="75"/>
                  </a:cubicBezTo>
                  <a:cubicBezTo>
                    <a:pt x="245247" y="-486"/>
                    <a:pt x="235217" y="2109"/>
                    <a:pt x="226660" y="7580"/>
                  </a:cubicBezTo>
                  <a:cubicBezTo>
                    <a:pt x="218103" y="13051"/>
                    <a:pt x="211510" y="20906"/>
                    <a:pt x="207792" y="30305"/>
                  </a:cubicBezTo>
                  <a:lnTo>
                    <a:pt x="24379" y="508792"/>
                  </a:lnTo>
                  <a:lnTo>
                    <a:pt x="22556" y="513561"/>
                  </a:lnTo>
                  <a:cubicBezTo>
                    <a:pt x="-31802" y="655312"/>
                    <a:pt x="14490" y="815509"/>
                    <a:pt x="135550" y="907040"/>
                  </a:cubicBezTo>
                  <a:cubicBezTo>
                    <a:pt x="135760" y="907181"/>
                    <a:pt x="135970" y="907321"/>
                    <a:pt x="136181" y="907531"/>
                  </a:cubicBezTo>
                  <a:lnTo>
                    <a:pt x="137794" y="908724"/>
                  </a:lnTo>
                  <a:lnTo>
                    <a:pt x="417157" y="1117808"/>
                  </a:lnTo>
                  <a:lnTo>
                    <a:pt x="555331" y="1222385"/>
                  </a:lnTo>
                  <a:lnTo>
                    <a:pt x="639427" y="1285931"/>
                  </a:lnTo>
                  <a:cubicBezTo>
                    <a:pt x="659697" y="1301291"/>
                    <a:pt x="687682" y="1301291"/>
                    <a:pt x="707953" y="1285931"/>
                  </a:cubicBezTo>
                  <a:lnTo>
                    <a:pt x="792049" y="1222385"/>
                  </a:lnTo>
                  <a:lnTo>
                    <a:pt x="930152" y="1117808"/>
                  </a:lnTo>
                  <a:lnTo>
                    <a:pt x="1211129" y="907461"/>
                  </a:lnTo>
                  <a:cubicBezTo>
                    <a:pt x="1211129" y="907461"/>
                    <a:pt x="1211620" y="907111"/>
                    <a:pt x="1211900" y="906900"/>
                  </a:cubicBezTo>
                  <a:cubicBezTo>
                    <a:pt x="1332820" y="815369"/>
                    <a:pt x="1379111" y="655172"/>
                    <a:pt x="1324754" y="513491"/>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41"/>
            <p:cNvSpPr/>
            <p:nvPr/>
          </p:nvSpPr>
          <p:spPr>
            <a:xfrm>
              <a:off x="1560213" y="3289002"/>
              <a:ext cx="673657" cy="609155"/>
            </a:xfrm>
            <a:custGeom>
              <a:rect b="b" l="l" r="r" t="t"/>
              <a:pathLst>
                <a:path extrusionOk="0" h="609155" w="673657">
                  <a:moveTo>
                    <a:pt x="651029" y="4840"/>
                  </a:moveTo>
                  <a:lnTo>
                    <a:pt x="649205" y="0"/>
                  </a:lnTo>
                  <a:cubicBezTo>
                    <a:pt x="558235" y="18657"/>
                    <a:pt x="474419" y="57163"/>
                    <a:pt x="402667" y="110890"/>
                  </a:cubicBezTo>
                  <a:cubicBezTo>
                    <a:pt x="401475" y="111731"/>
                    <a:pt x="184605" y="275716"/>
                    <a:pt x="0" y="415362"/>
                  </a:cubicBezTo>
                  <a:cubicBezTo>
                    <a:pt x="137121" y="519027"/>
                    <a:pt x="256498" y="609156"/>
                    <a:pt x="256498" y="609156"/>
                  </a:cubicBezTo>
                  <a:lnTo>
                    <a:pt x="537474" y="398809"/>
                  </a:lnTo>
                  <a:cubicBezTo>
                    <a:pt x="537474" y="398809"/>
                    <a:pt x="537965" y="398459"/>
                    <a:pt x="538246" y="398248"/>
                  </a:cubicBezTo>
                  <a:cubicBezTo>
                    <a:pt x="659165" y="306717"/>
                    <a:pt x="705457" y="146520"/>
                    <a:pt x="651099" y="4840"/>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41"/>
            <p:cNvSpPr/>
            <p:nvPr/>
          </p:nvSpPr>
          <p:spPr>
            <a:xfrm>
              <a:off x="1303645" y="3704365"/>
              <a:ext cx="512995" cy="373436"/>
            </a:xfrm>
            <a:custGeom>
              <a:rect b="b" l="l" r="r" t="t"/>
              <a:pathLst>
                <a:path extrusionOk="0" h="373436" w="512995">
                  <a:moveTo>
                    <a:pt x="0" y="193794"/>
                  </a:moveTo>
                  <a:lnTo>
                    <a:pt x="138174" y="298371"/>
                  </a:lnTo>
                  <a:lnTo>
                    <a:pt x="222270" y="361916"/>
                  </a:lnTo>
                  <a:cubicBezTo>
                    <a:pt x="242540" y="377277"/>
                    <a:pt x="270526" y="377277"/>
                    <a:pt x="290796" y="361916"/>
                  </a:cubicBezTo>
                  <a:lnTo>
                    <a:pt x="374892" y="298371"/>
                  </a:lnTo>
                  <a:lnTo>
                    <a:pt x="512996" y="193794"/>
                  </a:lnTo>
                  <a:cubicBezTo>
                    <a:pt x="512996" y="193794"/>
                    <a:pt x="393619" y="103665"/>
                    <a:pt x="256498" y="0"/>
                  </a:cubicBezTo>
                  <a:cubicBezTo>
                    <a:pt x="119376" y="103665"/>
                    <a:pt x="0" y="193794"/>
                    <a:pt x="0" y="193794"/>
                  </a:cubicBezTo>
                  <a:close/>
                </a:path>
              </a:pathLst>
            </a:custGeom>
            <a:solidFill>
              <a:srgbClr val="FCA3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41"/>
            <p:cNvSpPr/>
            <p:nvPr/>
          </p:nvSpPr>
          <p:spPr>
            <a:xfrm>
              <a:off x="886558" y="3289002"/>
              <a:ext cx="673654" cy="609015"/>
            </a:xfrm>
            <a:custGeom>
              <a:rect b="b" l="l" r="r" t="t"/>
              <a:pathLst>
                <a:path extrusionOk="0" h="609015" w="673654">
                  <a:moveTo>
                    <a:pt x="270847" y="110819"/>
                  </a:moveTo>
                  <a:cubicBezTo>
                    <a:pt x="199095" y="57163"/>
                    <a:pt x="115350" y="18657"/>
                    <a:pt x="24379" y="0"/>
                  </a:cubicBezTo>
                  <a:lnTo>
                    <a:pt x="22556" y="4769"/>
                  </a:lnTo>
                  <a:cubicBezTo>
                    <a:pt x="-31802" y="146520"/>
                    <a:pt x="14490" y="306717"/>
                    <a:pt x="135550" y="398248"/>
                  </a:cubicBezTo>
                  <a:cubicBezTo>
                    <a:pt x="135760" y="398389"/>
                    <a:pt x="135970" y="398529"/>
                    <a:pt x="136181" y="398739"/>
                  </a:cubicBezTo>
                  <a:lnTo>
                    <a:pt x="137794" y="399932"/>
                  </a:lnTo>
                  <a:lnTo>
                    <a:pt x="417157" y="609016"/>
                  </a:lnTo>
                  <a:cubicBezTo>
                    <a:pt x="417157" y="609016"/>
                    <a:pt x="536533" y="518887"/>
                    <a:pt x="673655" y="415222"/>
                  </a:cubicBezTo>
                  <a:cubicBezTo>
                    <a:pt x="488979" y="275646"/>
                    <a:pt x="272110" y="111591"/>
                    <a:pt x="270917" y="110749"/>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44" name="Google Shape;244;p41"/>
          <p:cNvGrpSpPr/>
          <p:nvPr/>
        </p:nvGrpSpPr>
        <p:grpSpPr>
          <a:xfrm>
            <a:off x="304788" y="4849961"/>
            <a:ext cx="784217" cy="170127"/>
            <a:chOff x="2427435" y="667186"/>
            <a:chExt cx="4852830" cy="1052117"/>
          </a:xfrm>
        </p:grpSpPr>
        <p:grpSp>
          <p:nvGrpSpPr>
            <p:cNvPr id="245" name="Google Shape;245;p41"/>
            <p:cNvGrpSpPr/>
            <p:nvPr/>
          </p:nvGrpSpPr>
          <p:grpSpPr>
            <a:xfrm>
              <a:off x="3779470" y="734713"/>
              <a:ext cx="3500795" cy="931092"/>
              <a:chOff x="3779470" y="734713"/>
              <a:chExt cx="3500795" cy="931092"/>
            </a:xfrm>
          </p:grpSpPr>
          <p:sp>
            <p:nvSpPr>
              <p:cNvPr id="246" name="Google Shape;246;p41"/>
              <p:cNvSpPr/>
              <p:nvPr/>
            </p:nvSpPr>
            <p:spPr>
              <a:xfrm>
                <a:off x="3779470" y="775393"/>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41"/>
              <p:cNvSpPr/>
              <p:nvPr/>
            </p:nvSpPr>
            <p:spPr>
              <a:xfrm>
                <a:off x="4641386" y="734713"/>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41"/>
              <p:cNvSpPr/>
              <p:nvPr/>
            </p:nvSpPr>
            <p:spPr>
              <a:xfrm>
                <a:off x="4890913" y="848057"/>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41"/>
              <p:cNvSpPr/>
              <p:nvPr/>
            </p:nvSpPr>
            <p:spPr>
              <a:xfrm>
                <a:off x="5382185" y="787177"/>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41"/>
              <p:cNvSpPr/>
              <p:nvPr/>
            </p:nvSpPr>
            <p:spPr>
              <a:xfrm>
                <a:off x="5995416" y="995138"/>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41"/>
              <p:cNvSpPr/>
              <p:nvPr/>
            </p:nvSpPr>
            <p:spPr>
              <a:xfrm>
                <a:off x="6667875" y="787247"/>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52" name="Google Shape;252;p41"/>
            <p:cNvGrpSpPr/>
            <p:nvPr/>
          </p:nvGrpSpPr>
          <p:grpSpPr>
            <a:xfrm>
              <a:off x="2427435" y="667186"/>
              <a:ext cx="1091824" cy="1052117"/>
              <a:chOff x="2427435" y="667186"/>
              <a:chExt cx="1091824" cy="1052117"/>
            </a:xfrm>
          </p:grpSpPr>
          <p:sp>
            <p:nvSpPr>
              <p:cNvPr id="253" name="Google Shape;253;p41"/>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41"/>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41"/>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41"/>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1_Section title and description">
    <p:spTree>
      <p:nvGrpSpPr>
        <p:cNvPr id="25" name="Shape 25"/>
        <p:cNvGrpSpPr/>
        <p:nvPr/>
      </p:nvGrpSpPr>
      <p:grpSpPr>
        <a:xfrm>
          <a:off x="0" y="0"/>
          <a:ext cx="0" cy="0"/>
          <a:chOff x="0" y="0"/>
          <a:chExt cx="0" cy="0"/>
        </a:xfrm>
      </p:grpSpPr>
      <p:sp>
        <p:nvSpPr>
          <p:cNvPr id="26" name="Google Shape;26;p5"/>
          <p:cNvSpPr/>
          <p:nvPr/>
        </p:nvSpPr>
        <p:spPr>
          <a:xfrm>
            <a:off x="-11575" y="125"/>
            <a:ext cx="4572000" cy="5143500"/>
          </a:xfrm>
          <a:prstGeom prst="rect">
            <a:avLst/>
          </a:prstGeom>
          <a:solidFill>
            <a:srgbClr val="D2D0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
          <p:cNvSpPr txBox="1"/>
          <p:nvPr>
            <p:ph type="title"/>
          </p:nvPr>
        </p:nvSpPr>
        <p:spPr>
          <a:xfrm>
            <a:off x="4826615" y="1397350"/>
            <a:ext cx="4045200" cy="1318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3600"/>
              <a:buNone/>
              <a:defRPr b="0" i="0" sz="3600">
                <a:solidFill>
                  <a:srgbClr val="161221"/>
                </a:solidFill>
                <a:latin typeface="Inter SemiBold"/>
                <a:ea typeface="Inter SemiBold"/>
                <a:cs typeface="Inter SemiBold"/>
                <a:sym typeface="Inter SemiBold"/>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p:txBody>
      </p:sp>
      <p:sp>
        <p:nvSpPr>
          <p:cNvPr id="28" name="Google Shape;28;p5"/>
          <p:cNvSpPr txBox="1"/>
          <p:nvPr>
            <p:ph idx="1" type="subTitle"/>
          </p:nvPr>
        </p:nvSpPr>
        <p:spPr>
          <a:xfrm>
            <a:off x="4826615" y="2735371"/>
            <a:ext cx="4045200" cy="1345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161221"/>
              </a:buClr>
              <a:buSzPts val="2100"/>
              <a:buNone/>
              <a:defRPr b="0" i="0" sz="1800">
                <a:solidFill>
                  <a:srgbClr val="161221"/>
                </a:solidFill>
                <a:latin typeface="Inter"/>
                <a:ea typeface="Inter"/>
                <a:cs typeface="Inter"/>
                <a:sym typeface="Inter"/>
              </a:defRPr>
            </a:lvl1pPr>
            <a:lvl2pPr lvl="1" algn="ctr">
              <a:lnSpc>
                <a:spcPct val="100000"/>
              </a:lnSpc>
              <a:spcBef>
                <a:spcPts val="0"/>
              </a:spcBef>
              <a:spcAft>
                <a:spcPts val="0"/>
              </a:spcAft>
              <a:buClr>
                <a:srgbClr val="161221"/>
              </a:buClr>
              <a:buSzPts val="2100"/>
              <a:buNone/>
              <a:defRPr sz="2100">
                <a:solidFill>
                  <a:srgbClr val="161221"/>
                </a:solidFill>
              </a:defRPr>
            </a:lvl2pPr>
            <a:lvl3pPr lvl="2" algn="ctr">
              <a:lnSpc>
                <a:spcPct val="100000"/>
              </a:lnSpc>
              <a:spcBef>
                <a:spcPts val="0"/>
              </a:spcBef>
              <a:spcAft>
                <a:spcPts val="0"/>
              </a:spcAft>
              <a:buClr>
                <a:srgbClr val="161221"/>
              </a:buClr>
              <a:buSzPts val="2100"/>
              <a:buNone/>
              <a:defRPr sz="2100">
                <a:solidFill>
                  <a:srgbClr val="161221"/>
                </a:solidFill>
              </a:defRPr>
            </a:lvl3pPr>
            <a:lvl4pPr lvl="3" algn="ctr">
              <a:lnSpc>
                <a:spcPct val="100000"/>
              </a:lnSpc>
              <a:spcBef>
                <a:spcPts val="0"/>
              </a:spcBef>
              <a:spcAft>
                <a:spcPts val="0"/>
              </a:spcAft>
              <a:buClr>
                <a:srgbClr val="161221"/>
              </a:buClr>
              <a:buSzPts val="2100"/>
              <a:buNone/>
              <a:defRPr sz="2100">
                <a:solidFill>
                  <a:srgbClr val="161221"/>
                </a:solidFill>
              </a:defRPr>
            </a:lvl4pPr>
            <a:lvl5pPr lvl="4" algn="ctr">
              <a:lnSpc>
                <a:spcPct val="100000"/>
              </a:lnSpc>
              <a:spcBef>
                <a:spcPts val="0"/>
              </a:spcBef>
              <a:spcAft>
                <a:spcPts val="0"/>
              </a:spcAft>
              <a:buClr>
                <a:srgbClr val="161221"/>
              </a:buClr>
              <a:buSzPts val="2100"/>
              <a:buNone/>
              <a:defRPr sz="2100">
                <a:solidFill>
                  <a:srgbClr val="161221"/>
                </a:solidFill>
              </a:defRPr>
            </a:lvl5pPr>
            <a:lvl6pPr lvl="5" algn="ctr">
              <a:lnSpc>
                <a:spcPct val="100000"/>
              </a:lnSpc>
              <a:spcBef>
                <a:spcPts val="0"/>
              </a:spcBef>
              <a:spcAft>
                <a:spcPts val="0"/>
              </a:spcAft>
              <a:buClr>
                <a:srgbClr val="161221"/>
              </a:buClr>
              <a:buSzPts val="2100"/>
              <a:buNone/>
              <a:defRPr sz="2100">
                <a:solidFill>
                  <a:srgbClr val="161221"/>
                </a:solidFill>
              </a:defRPr>
            </a:lvl6pPr>
            <a:lvl7pPr lvl="6" algn="ctr">
              <a:lnSpc>
                <a:spcPct val="100000"/>
              </a:lnSpc>
              <a:spcBef>
                <a:spcPts val="0"/>
              </a:spcBef>
              <a:spcAft>
                <a:spcPts val="0"/>
              </a:spcAft>
              <a:buClr>
                <a:srgbClr val="161221"/>
              </a:buClr>
              <a:buSzPts val="2100"/>
              <a:buNone/>
              <a:defRPr sz="2100">
                <a:solidFill>
                  <a:srgbClr val="161221"/>
                </a:solidFill>
              </a:defRPr>
            </a:lvl7pPr>
            <a:lvl8pPr lvl="7" algn="ctr">
              <a:lnSpc>
                <a:spcPct val="100000"/>
              </a:lnSpc>
              <a:spcBef>
                <a:spcPts val="0"/>
              </a:spcBef>
              <a:spcAft>
                <a:spcPts val="0"/>
              </a:spcAft>
              <a:buClr>
                <a:srgbClr val="161221"/>
              </a:buClr>
              <a:buSzPts val="2100"/>
              <a:buNone/>
              <a:defRPr sz="2100">
                <a:solidFill>
                  <a:srgbClr val="161221"/>
                </a:solidFill>
              </a:defRPr>
            </a:lvl8pPr>
            <a:lvl9pPr lvl="8" algn="ctr">
              <a:lnSpc>
                <a:spcPct val="100000"/>
              </a:lnSpc>
              <a:spcBef>
                <a:spcPts val="0"/>
              </a:spcBef>
              <a:spcAft>
                <a:spcPts val="0"/>
              </a:spcAft>
              <a:buClr>
                <a:srgbClr val="161221"/>
              </a:buClr>
              <a:buSzPts val="2100"/>
              <a:buNone/>
              <a:defRPr sz="2100">
                <a:solidFill>
                  <a:srgbClr val="161221"/>
                </a:solidFill>
              </a:defRPr>
            </a:lvl9pPr>
          </a:lstStyle>
          <a:p/>
        </p:txBody>
      </p:sp>
      <p:sp>
        <p:nvSpPr>
          <p:cNvPr id="29" name="Google Shape;29;p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5"/>
          <p:cNvSpPr/>
          <p:nvPr>
            <p:ph idx="2" type="pic"/>
          </p:nvPr>
        </p:nvSpPr>
        <p:spPr>
          <a:xfrm>
            <a:off x="0" y="125"/>
            <a:ext cx="4560300" cy="5143500"/>
          </a:xfrm>
          <a:prstGeom prst="rect">
            <a:avLst/>
          </a:prstGeom>
          <a:noFill/>
          <a:ln>
            <a:noFill/>
          </a:ln>
        </p:spPr>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7" name="Shape 257"/>
        <p:cNvGrpSpPr/>
        <p:nvPr/>
      </p:nvGrpSpPr>
      <p:grpSpPr>
        <a:xfrm>
          <a:off x="0" y="0"/>
          <a:ext cx="0" cy="0"/>
          <a:chOff x="0" y="0"/>
          <a:chExt cx="0" cy="0"/>
        </a:xfrm>
      </p:grpSpPr>
      <p:sp>
        <p:nvSpPr>
          <p:cNvPr id="258" name="Google Shape;258;p42"/>
          <p:cNvSpPr txBox="1"/>
          <p:nvPr/>
        </p:nvSpPr>
        <p:spPr>
          <a:xfrm>
            <a:off x="1014413" y="0"/>
            <a:ext cx="7014000" cy="8574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None/>
            </a:pPr>
            <a:r>
              <a:rPr b="1" lang="en" sz="2300">
                <a:solidFill>
                  <a:srgbClr val="2E2E2E"/>
                </a:solidFill>
                <a:latin typeface="Inter"/>
                <a:ea typeface="Inter"/>
                <a:cs typeface="Inter"/>
                <a:sym typeface="Inter"/>
              </a:rPr>
              <a:t>Title goes right here</a:t>
            </a:r>
            <a:endParaRPr b="1" sz="2300">
              <a:solidFill>
                <a:srgbClr val="2E2E2E"/>
              </a:solidFill>
              <a:latin typeface="Inter"/>
              <a:ea typeface="Inter"/>
              <a:cs typeface="Inter"/>
              <a:sym typeface="Inter"/>
            </a:endParaRPr>
          </a:p>
          <a:p>
            <a:pPr indent="0" lvl="0" marL="0" rtl="0" algn="l">
              <a:spcBef>
                <a:spcPts val="500"/>
              </a:spcBef>
              <a:spcAft>
                <a:spcPts val="1000"/>
              </a:spcAft>
              <a:buNone/>
            </a:pPr>
            <a:r>
              <a:rPr lang="en" sz="900">
                <a:solidFill>
                  <a:srgbClr val="2E2E2E"/>
                </a:solidFill>
                <a:latin typeface="Inter SemiBold"/>
                <a:ea typeface="Inter SemiBold"/>
                <a:cs typeface="Inter SemiBold"/>
                <a:sym typeface="Inter SemiBold"/>
              </a:rPr>
              <a:t>Supporting text can go right here</a:t>
            </a:r>
            <a:endParaRPr sz="900">
              <a:solidFill>
                <a:srgbClr val="2E2E2E"/>
              </a:solidFill>
              <a:latin typeface="Inter"/>
              <a:ea typeface="Inter"/>
              <a:cs typeface="Inter"/>
              <a:sym typeface="Inter"/>
            </a:endParaRPr>
          </a:p>
        </p:txBody>
      </p:sp>
      <p:sp>
        <p:nvSpPr>
          <p:cNvPr id="259" name="Google Shape;259;p42"/>
          <p:cNvSpPr txBox="1"/>
          <p:nvPr>
            <p:ph idx="12" type="sldNum"/>
          </p:nvPr>
        </p:nvSpPr>
        <p:spPr>
          <a:xfrm>
            <a:off x="8185759" y="187126"/>
            <a:ext cx="548700" cy="92400"/>
          </a:xfrm>
          <a:prstGeom prst="rect">
            <a:avLst/>
          </a:prstGeom>
        </p:spPr>
        <p:txBody>
          <a:bodyPr anchorCtr="0" anchor="ctr" bIns="0" lIns="0" spcFirstLastPara="1" rIns="0" wrap="square" tIns="0">
            <a:spAutoFit/>
          </a:bodyPr>
          <a:lstStyle>
            <a:lvl1pPr lvl="0" rtl="0">
              <a:buNone/>
              <a:defRPr b="1" sz="600">
                <a:solidFill>
                  <a:srgbClr val="2E2E2E"/>
                </a:solidFill>
                <a:latin typeface="Inter"/>
                <a:ea typeface="Inter"/>
                <a:cs typeface="Inter"/>
                <a:sym typeface="Inter"/>
              </a:defRPr>
            </a:lvl1pPr>
            <a:lvl2pPr lvl="1" rtl="0">
              <a:buNone/>
              <a:defRPr b="1" sz="600">
                <a:solidFill>
                  <a:srgbClr val="2E2E2E"/>
                </a:solidFill>
                <a:latin typeface="Inter"/>
                <a:ea typeface="Inter"/>
                <a:cs typeface="Inter"/>
                <a:sym typeface="Inter"/>
              </a:defRPr>
            </a:lvl2pPr>
            <a:lvl3pPr lvl="2" rtl="0">
              <a:buNone/>
              <a:defRPr b="1" sz="600">
                <a:solidFill>
                  <a:srgbClr val="2E2E2E"/>
                </a:solidFill>
                <a:latin typeface="Inter"/>
                <a:ea typeface="Inter"/>
                <a:cs typeface="Inter"/>
                <a:sym typeface="Inter"/>
              </a:defRPr>
            </a:lvl3pPr>
            <a:lvl4pPr lvl="3" rtl="0">
              <a:buNone/>
              <a:defRPr b="1" sz="600">
                <a:solidFill>
                  <a:srgbClr val="2E2E2E"/>
                </a:solidFill>
                <a:latin typeface="Inter"/>
                <a:ea typeface="Inter"/>
                <a:cs typeface="Inter"/>
                <a:sym typeface="Inter"/>
              </a:defRPr>
            </a:lvl4pPr>
            <a:lvl5pPr lvl="4" rtl="0">
              <a:buNone/>
              <a:defRPr b="1" sz="600">
                <a:solidFill>
                  <a:srgbClr val="2E2E2E"/>
                </a:solidFill>
                <a:latin typeface="Inter"/>
                <a:ea typeface="Inter"/>
                <a:cs typeface="Inter"/>
                <a:sym typeface="Inter"/>
              </a:defRPr>
            </a:lvl5pPr>
            <a:lvl6pPr lvl="5" rtl="0">
              <a:buNone/>
              <a:defRPr b="1" sz="600">
                <a:solidFill>
                  <a:srgbClr val="2E2E2E"/>
                </a:solidFill>
                <a:latin typeface="Inter"/>
                <a:ea typeface="Inter"/>
                <a:cs typeface="Inter"/>
                <a:sym typeface="Inter"/>
              </a:defRPr>
            </a:lvl6pPr>
            <a:lvl7pPr lvl="6" rtl="0">
              <a:buNone/>
              <a:defRPr b="1" sz="600">
                <a:solidFill>
                  <a:srgbClr val="2E2E2E"/>
                </a:solidFill>
                <a:latin typeface="Inter"/>
                <a:ea typeface="Inter"/>
                <a:cs typeface="Inter"/>
                <a:sym typeface="Inter"/>
              </a:defRPr>
            </a:lvl7pPr>
            <a:lvl8pPr lvl="7" rtl="0">
              <a:buNone/>
              <a:defRPr b="1" sz="600">
                <a:solidFill>
                  <a:srgbClr val="2E2E2E"/>
                </a:solidFill>
                <a:latin typeface="Inter"/>
                <a:ea typeface="Inter"/>
                <a:cs typeface="Inter"/>
                <a:sym typeface="Inter"/>
              </a:defRPr>
            </a:lvl8pPr>
            <a:lvl9pPr lvl="8" rtl="0">
              <a:buNone/>
              <a:defRPr b="1" sz="600">
                <a:solidFill>
                  <a:srgbClr val="2E2E2E"/>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260" name="Google Shape;260;p42"/>
          <p:cNvSpPr/>
          <p:nvPr/>
        </p:nvSpPr>
        <p:spPr>
          <a:xfrm>
            <a:off x="8005800" y="4948238"/>
            <a:ext cx="833400" cy="100200"/>
          </a:xfrm>
          <a:prstGeom prst="rect">
            <a:avLst/>
          </a:prstGeom>
          <a:noFill/>
          <a:ln>
            <a:noFill/>
          </a:ln>
        </p:spPr>
        <p:txBody>
          <a:bodyPr anchorCtr="0" anchor="ctr" bIns="0" lIns="0" spcFirstLastPara="1" rIns="0" wrap="square" tIns="0">
            <a:noAutofit/>
          </a:bodyPr>
          <a:lstStyle/>
          <a:p>
            <a:pPr indent="0" lvl="0" marL="0" marR="0" rtl="0" algn="r">
              <a:lnSpc>
                <a:spcPct val="126666"/>
              </a:lnSpc>
              <a:spcBef>
                <a:spcPts val="0"/>
              </a:spcBef>
              <a:spcAft>
                <a:spcPts val="0"/>
              </a:spcAft>
              <a:buNone/>
            </a:pPr>
            <a:r>
              <a:rPr lang="en" sz="600">
                <a:solidFill>
                  <a:schemeClr val="dk1"/>
                </a:solidFill>
                <a:uFill>
                  <a:noFill/>
                </a:uFill>
                <a:latin typeface="Inter SemiBold"/>
                <a:ea typeface="Inter SemiBold"/>
                <a:cs typeface="Inter SemiBold"/>
                <a:sym typeface="Inter SemiBold"/>
                <a:hlinkClick r:id="rId2">
                  <a:extLst>
                    <a:ext uri="{A12FA001-AC4F-418D-AE19-62706E023703}">
                      <ahyp:hlinkClr val="tx"/>
                    </a:ext>
                  </a:extLst>
                </a:hlinkClick>
              </a:rPr>
              <a:t>Contact GitLab</a:t>
            </a:r>
            <a:endParaRPr i="0" sz="600" cap="none" strike="noStrike">
              <a:solidFill>
                <a:schemeClr val="dk1"/>
              </a:solidFill>
              <a:latin typeface="Inter"/>
              <a:ea typeface="Inter"/>
              <a:cs typeface="Inter"/>
              <a:sym typeface="Inter"/>
            </a:endParaRPr>
          </a:p>
        </p:txBody>
      </p:sp>
      <p:grpSp>
        <p:nvGrpSpPr>
          <p:cNvPr id="261" name="Google Shape;261;p42"/>
          <p:cNvGrpSpPr/>
          <p:nvPr/>
        </p:nvGrpSpPr>
        <p:grpSpPr>
          <a:xfrm>
            <a:off x="8806240" y="185431"/>
            <a:ext cx="104012" cy="100169"/>
            <a:chOff x="886558" y="2780280"/>
            <a:chExt cx="1347312" cy="1297521"/>
          </a:xfrm>
        </p:grpSpPr>
        <p:sp>
          <p:nvSpPr>
            <p:cNvPr id="262" name="Google Shape;262;p42"/>
            <p:cNvSpPr/>
            <p:nvPr/>
          </p:nvSpPr>
          <p:spPr>
            <a:xfrm>
              <a:off x="886558" y="2780280"/>
              <a:ext cx="1347312" cy="1297450"/>
            </a:xfrm>
            <a:custGeom>
              <a:rect b="b" l="l" r="r" t="t"/>
              <a:pathLst>
                <a:path extrusionOk="0" h="1297450" w="1347312">
                  <a:moveTo>
                    <a:pt x="1324683" y="513561"/>
                  </a:moveTo>
                  <a:lnTo>
                    <a:pt x="1322860" y="508722"/>
                  </a:lnTo>
                  <a:lnTo>
                    <a:pt x="1139447" y="30305"/>
                  </a:lnTo>
                  <a:cubicBezTo>
                    <a:pt x="1135800" y="20906"/>
                    <a:pt x="1129207" y="13051"/>
                    <a:pt x="1120650" y="7580"/>
                  </a:cubicBezTo>
                  <a:cubicBezTo>
                    <a:pt x="1112093" y="2109"/>
                    <a:pt x="1102063" y="-486"/>
                    <a:pt x="1091893" y="75"/>
                  </a:cubicBezTo>
                  <a:cubicBezTo>
                    <a:pt x="1081793" y="636"/>
                    <a:pt x="1072043" y="4283"/>
                    <a:pt x="1064118" y="10596"/>
                  </a:cubicBezTo>
                  <a:cubicBezTo>
                    <a:pt x="1056262" y="16978"/>
                    <a:pt x="1050581" y="25535"/>
                    <a:pt x="1047916" y="35285"/>
                  </a:cubicBezTo>
                  <a:lnTo>
                    <a:pt x="924121" y="414245"/>
                  </a:lnTo>
                  <a:lnTo>
                    <a:pt x="423189" y="414245"/>
                  </a:lnTo>
                  <a:lnTo>
                    <a:pt x="299394" y="35285"/>
                  </a:lnTo>
                  <a:cubicBezTo>
                    <a:pt x="296729" y="25535"/>
                    <a:pt x="291047" y="16978"/>
                    <a:pt x="283192" y="10596"/>
                  </a:cubicBezTo>
                  <a:cubicBezTo>
                    <a:pt x="275266" y="4283"/>
                    <a:pt x="265587" y="566"/>
                    <a:pt x="255417" y="75"/>
                  </a:cubicBezTo>
                  <a:cubicBezTo>
                    <a:pt x="245247" y="-486"/>
                    <a:pt x="235217" y="2109"/>
                    <a:pt x="226660" y="7580"/>
                  </a:cubicBezTo>
                  <a:cubicBezTo>
                    <a:pt x="218103" y="13051"/>
                    <a:pt x="211510" y="20906"/>
                    <a:pt x="207792" y="30305"/>
                  </a:cubicBezTo>
                  <a:lnTo>
                    <a:pt x="24379" y="508792"/>
                  </a:lnTo>
                  <a:lnTo>
                    <a:pt x="22556" y="513561"/>
                  </a:lnTo>
                  <a:cubicBezTo>
                    <a:pt x="-31802" y="655312"/>
                    <a:pt x="14490" y="815509"/>
                    <a:pt x="135550" y="907040"/>
                  </a:cubicBezTo>
                  <a:cubicBezTo>
                    <a:pt x="135760" y="907181"/>
                    <a:pt x="135970" y="907321"/>
                    <a:pt x="136181" y="907531"/>
                  </a:cubicBezTo>
                  <a:lnTo>
                    <a:pt x="137794" y="908724"/>
                  </a:lnTo>
                  <a:lnTo>
                    <a:pt x="417157" y="1117808"/>
                  </a:lnTo>
                  <a:lnTo>
                    <a:pt x="555331" y="1222385"/>
                  </a:lnTo>
                  <a:lnTo>
                    <a:pt x="639427" y="1285931"/>
                  </a:lnTo>
                  <a:cubicBezTo>
                    <a:pt x="659697" y="1301291"/>
                    <a:pt x="687682" y="1301291"/>
                    <a:pt x="707953" y="1285931"/>
                  </a:cubicBezTo>
                  <a:lnTo>
                    <a:pt x="792049" y="1222385"/>
                  </a:lnTo>
                  <a:lnTo>
                    <a:pt x="930152" y="1117808"/>
                  </a:lnTo>
                  <a:lnTo>
                    <a:pt x="1211129" y="907461"/>
                  </a:lnTo>
                  <a:cubicBezTo>
                    <a:pt x="1211129" y="907461"/>
                    <a:pt x="1211620" y="907111"/>
                    <a:pt x="1211900" y="906900"/>
                  </a:cubicBezTo>
                  <a:cubicBezTo>
                    <a:pt x="1332820" y="815369"/>
                    <a:pt x="1379111" y="655172"/>
                    <a:pt x="1324754" y="513491"/>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42"/>
            <p:cNvSpPr/>
            <p:nvPr/>
          </p:nvSpPr>
          <p:spPr>
            <a:xfrm>
              <a:off x="1560213" y="3289002"/>
              <a:ext cx="673657" cy="609155"/>
            </a:xfrm>
            <a:custGeom>
              <a:rect b="b" l="l" r="r" t="t"/>
              <a:pathLst>
                <a:path extrusionOk="0" h="609155" w="673657">
                  <a:moveTo>
                    <a:pt x="651029" y="4840"/>
                  </a:moveTo>
                  <a:lnTo>
                    <a:pt x="649205" y="0"/>
                  </a:lnTo>
                  <a:cubicBezTo>
                    <a:pt x="558235" y="18657"/>
                    <a:pt x="474419" y="57163"/>
                    <a:pt x="402667" y="110890"/>
                  </a:cubicBezTo>
                  <a:cubicBezTo>
                    <a:pt x="401475" y="111731"/>
                    <a:pt x="184605" y="275716"/>
                    <a:pt x="0" y="415362"/>
                  </a:cubicBezTo>
                  <a:cubicBezTo>
                    <a:pt x="137121" y="519027"/>
                    <a:pt x="256498" y="609156"/>
                    <a:pt x="256498" y="609156"/>
                  </a:cubicBezTo>
                  <a:lnTo>
                    <a:pt x="537474" y="398809"/>
                  </a:lnTo>
                  <a:cubicBezTo>
                    <a:pt x="537474" y="398809"/>
                    <a:pt x="537965" y="398459"/>
                    <a:pt x="538246" y="398248"/>
                  </a:cubicBezTo>
                  <a:cubicBezTo>
                    <a:pt x="659165" y="306717"/>
                    <a:pt x="705457" y="146520"/>
                    <a:pt x="651099" y="4840"/>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42"/>
            <p:cNvSpPr/>
            <p:nvPr/>
          </p:nvSpPr>
          <p:spPr>
            <a:xfrm>
              <a:off x="1303645" y="3704365"/>
              <a:ext cx="512995" cy="373436"/>
            </a:xfrm>
            <a:custGeom>
              <a:rect b="b" l="l" r="r" t="t"/>
              <a:pathLst>
                <a:path extrusionOk="0" h="373436" w="512995">
                  <a:moveTo>
                    <a:pt x="0" y="193794"/>
                  </a:moveTo>
                  <a:lnTo>
                    <a:pt x="138174" y="298371"/>
                  </a:lnTo>
                  <a:lnTo>
                    <a:pt x="222270" y="361916"/>
                  </a:lnTo>
                  <a:cubicBezTo>
                    <a:pt x="242540" y="377277"/>
                    <a:pt x="270526" y="377277"/>
                    <a:pt x="290796" y="361916"/>
                  </a:cubicBezTo>
                  <a:lnTo>
                    <a:pt x="374892" y="298371"/>
                  </a:lnTo>
                  <a:lnTo>
                    <a:pt x="512996" y="193794"/>
                  </a:lnTo>
                  <a:cubicBezTo>
                    <a:pt x="512996" y="193794"/>
                    <a:pt x="393619" y="103665"/>
                    <a:pt x="256498" y="0"/>
                  </a:cubicBezTo>
                  <a:cubicBezTo>
                    <a:pt x="119376" y="103665"/>
                    <a:pt x="0" y="193794"/>
                    <a:pt x="0" y="193794"/>
                  </a:cubicBezTo>
                  <a:close/>
                </a:path>
              </a:pathLst>
            </a:custGeom>
            <a:solidFill>
              <a:srgbClr val="FCA3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42"/>
            <p:cNvSpPr/>
            <p:nvPr/>
          </p:nvSpPr>
          <p:spPr>
            <a:xfrm>
              <a:off x="886558" y="3289002"/>
              <a:ext cx="673654" cy="609015"/>
            </a:xfrm>
            <a:custGeom>
              <a:rect b="b" l="l" r="r" t="t"/>
              <a:pathLst>
                <a:path extrusionOk="0" h="609015" w="673654">
                  <a:moveTo>
                    <a:pt x="270847" y="110819"/>
                  </a:moveTo>
                  <a:cubicBezTo>
                    <a:pt x="199095" y="57163"/>
                    <a:pt x="115350" y="18657"/>
                    <a:pt x="24379" y="0"/>
                  </a:cubicBezTo>
                  <a:lnTo>
                    <a:pt x="22556" y="4769"/>
                  </a:lnTo>
                  <a:cubicBezTo>
                    <a:pt x="-31802" y="146520"/>
                    <a:pt x="14490" y="306717"/>
                    <a:pt x="135550" y="398248"/>
                  </a:cubicBezTo>
                  <a:cubicBezTo>
                    <a:pt x="135760" y="398389"/>
                    <a:pt x="135970" y="398529"/>
                    <a:pt x="136181" y="398739"/>
                  </a:cubicBezTo>
                  <a:lnTo>
                    <a:pt x="137794" y="399932"/>
                  </a:lnTo>
                  <a:lnTo>
                    <a:pt x="417157" y="609016"/>
                  </a:lnTo>
                  <a:cubicBezTo>
                    <a:pt x="417157" y="609016"/>
                    <a:pt x="536533" y="518887"/>
                    <a:pt x="673655" y="415222"/>
                  </a:cubicBezTo>
                  <a:cubicBezTo>
                    <a:pt x="488979" y="275646"/>
                    <a:pt x="272110" y="111591"/>
                    <a:pt x="270917" y="110749"/>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66" name="Google Shape;266;p42"/>
          <p:cNvGrpSpPr/>
          <p:nvPr/>
        </p:nvGrpSpPr>
        <p:grpSpPr>
          <a:xfrm>
            <a:off x="304788" y="4849961"/>
            <a:ext cx="784217" cy="170127"/>
            <a:chOff x="2427435" y="667186"/>
            <a:chExt cx="4852830" cy="1052117"/>
          </a:xfrm>
        </p:grpSpPr>
        <p:grpSp>
          <p:nvGrpSpPr>
            <p:cNvPr id="267" name="Google Shape;267;p42"/>
            <p:cNvGrpSpPr/>
            <p:nvPr/>
          </p:nvGrpSpPr>
          <p:grpSpPr>
            <a:xfrm>
              <a:off x="3779470" y="734713"/>
              <a:ext cx="3500795" cy="931092"/>
              <a:chOff x="3779470" y="734713"/>
              <a:chExt cx="3500795" cy="931092"/>
            </a:xfrm>
          </p:grpSpPr>
          <p:sp>
            <p:nvSpPr>
              <p:cNvPr id="268" name="Google Shape;268;p42"/>
              <p:cNvSpPr/>
              <p:nvPr/>
            </p:nvSpPr>
            <p:spPr>
              <a:xfrm>
                <a:off x="3779470" y="775393"/>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42"/>
              <p:cNvSpPr/>
              <p:nvPr/>
            </p:nvSpPr>
            <p:spPr>
              <a:xfrm>
                <a:off x="4641386" y="734713"/>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42"/>
              <p:cNvSpPr/>
              <p:nvPr/>
            </p:nvSpPr>
            <p:spPr>
              <a:xfrm>
                <a:off x="4890913" y="848057"/>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42"/>
              <p:cNvSpPr/>
              <p:nvPr/>
            </p:nvSpPr>
            <p:spPr>
              <a:xfrm>
                <a:off x="5382185" y="787177"/>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42"/>
              <p:cNvSpPr/>
              <p:nvPr/>
            </p:nvSpPr>
            <p:spPr>
              <a:xfrm>
                <a:off x="5995416" y="995138"/>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42"/>
              <p:cNvSpPr/>
              <p:nvPr/>
            </p:nvSpPr>
            <p:spPr>
              <a:xfrm>
                <a:off x="6667875" y="787247"/>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74" name="Google Shape;274;p42"/>
            <p:cNvGrpSpPr/>
            <p:nvPr/>
          </p:nvGrpSpPr>
          <p:grpSpPr>
            <a:xfrm>
              <a:off x="2427435" y="667186"/>
              <a:ext cx="1091824" cy="1052117"/>
              <a:chOff x="2427435" y="667186"/>
              <a:chExt cx="1091824" cy="1052117"/>
            </a:xfrm>
          </p:grpSpPr>
          <p:sp>
            <p:nvSpPr>
              <p:cNvPr id="275" name="Google Shape;275;p42"/>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42"/>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42"/>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42"/>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9" name="Shape 279"/>
        <p:cNvGrpSpPr/>
        <p:nvPr/>
      </p:nvGrpSpPr>
      <p:grpSpPr>
        <a:xfrm>
          <a:off x="0" y="0"/>
          <a:ext cx="0" cy="0"/>
          <a:chOff x="0" y="0"/>
          <a:chExt cx="0" cy="0"/>
        </a:xfrm>
      </p:grpSpPr>
      <p:sp>
        <p:nvSpPr>
          <p:cNvPr id="280" name="Google Shape;280;p43"/>
          <p:cNvSpPr txBox="1"/>
          <p:nvPr/>
        </p:nvSpPr>
        <p:spPr>
          <a:xfrm>
            <a:off x="1014450" y="852488"/>
            <a:ext cx="3557700" cy="31392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None/>
            </a:pPr>
            <a:r>
              <a:rPr b="1" lang="en" sz="2800">
                <a:solidFill>
                  <a:schemeClr val="dk1"/>
                </a:solidFill>
                <a:latin typeface="Inter"/>
                <a:ea typeface="Inter"/>
                <a:cs typeface="Inter"/>
                <a:sym typeface="Inter"/>
              </a:rPr>
              <a:t>Heading goes here</a:t>
            </a:r>
            <a:endParaRPr b="1" sz="2800">
              <a:solidFill>
                <a:schemeClr val="dk1"/>
              </a:solidFill>
              <a:latin typeface="Inter"/>
              <a:ea typeface="Inter"/>
              <a:cs typeface="Inter"/>
              <a:sym typeface="Inter"/>
            </a:endParaRPr>
          </a:p>
          <a:p>
            <a:pPr indent="0" lvl="0" marL="0" rtl="0" algn="l">
              <a:spcBef>
                <a:spcPts val="1000"/>
              </a:spcBef>
              <a:spcAft>
                <a:spcPts val="0"/>
              </a:spcAft>
              <a:buNone/>
            </a:pPr>
            <a:r>
              <a:rPr lang="en" sz="1500">
                <a:solidFill>
                  <a:schemeClr val="dk1"/>
                </a:solidFill>
                <a:latin typeface="Inter SemiBold"/>
                <a:ea typeface="Inter SemiBold"/>
                <a:cs typeface="Inter SemiBold"/>
                <a:sym typeface="Inter SemiBold"/>
              </a:rPr>
              <a:t>Subheading goes here</a:t>
            </a:r>
            <a:endParaRPr sz="1500">
              <a:solidFill>
                <a:schemeClr val="dk1"/>
              </a:solidFill>
              <a:latin typeface="Inter SemiBold"/>
              <a:ea typeface="Inter SemiBold"/>
              <a:cs typeface="Inter SemiBold"/>
              <a:sym typeface="Inter SemiBold"/>
            </a:endParaRPr>
          </a:p>
          <a:p>
            <a:pPr indent="0" lvl="0" marL="0" rtl="0" algn="l">
              <a:spcBef>
                <a:spcPts val="1000"/>
              </a:spcBef>
              <a:spcAft>
                <a:spcPts val="0"/>
              </a:spcAft>
              <a:buClr>
                <a:schemeClr val="dk1"/>
              </a:buClr>
              <a:buSzPts val="600"/>
              <a:buFont typeface="Arial"/>
              <a:buNone/>
            </a:pPr>
            <a:r>
              <a:rPr lang="en" sz="1100">
                <a:solidFill>
                  <a:schemeClr val="dk1"/>
                </a:solidFill>
                <a:latin typeface="Inter"/>
                <a:ea typeface="Inter"/>
                <a:cs typeface="Inter"/>
                <a:sym typeface="Inter"/>
              </a:rPr>
              <a:t>Large intro text goes here Vestibulum id ligula porta felis euismod semper. Fusce dapibus, tellus ac cursus commodo, tortor mauris condimentum nibh.</a:t>
            </a:r>
            <a:endParaRPr sz="1100">
              <a:solidFill>
                <a:schemeClr val="dk1"/>
              </a:solidFill>
              <a:latin typeface="Inter"/>
              <a:ea typeface="Inter"/>
              <a:cs typeface="Inter"/>
              <a:sym typeface="Inter"/>
            </a:endParaRPr>
          </a:p>
          <a:p>
            <a:pPr indent="0" lvl="0" marL="0" rtl="0" algn="l">
              <a:spcBef>
                <a:spcPts val="500"/>
              </a:spcBef>
              <a:spcAft>
                <a:spcPts val="0"/>
              </a:spcAft>
              <a:buClr>
                <a:schemeClr val="dk1"/>
              </a:buClr>
              <a:buSzPts val="600"/>
              <a:buFont typeface="Arial"/>
              <a:buNone/>
            </a:pPr>
            <a:r>
              <a:rPr lang="en" sz="900">
                <a:solidFill>
                  <a:schemeClr val="dk1"/>
                </a:solidFill>
                <a:latin typeface="Inter"/>
                <a:ea typeface="Inter"/>
                <a:cs typeface="Inter"/>
                <a:sym typeface="Inter"/>
              </a:rPr>
              <a:t>Supporting body copy goes here Donec id elit non mi porta gravida at eget metus. Cum sociis natoque penatibus et magnis dis parturient montes, nascetur ridiculus mus. Duis mollis, est non commodo luctus, nisi erat porttitor ligula, eget lacinia odio sem nec elit. Vestibulum id ligula porta felis euismod semper.</a:t>
            </a:r>
            <a:endParaRPr sz="900">
              <a:solidFill>
                <a:schemeClr val="dk1"/>
              </a:solidFill>
              <a:latin typeface="Inter"/>
              <a:ea typeface="Inter"/>
              <a:cs typeface="Inter"/>
              <a:sym typeface="Inter"/>
            </a:endParaRPr>
          </a:p>
          <a:p>
            <a:pPr indent="-120650" lvl="0" marL="177800" rtl="0" algn="l">
              <a:lnSpc>
                <a:spcPct val="115000"/>
              </a:lnSpc>
              <a:spcBef>
                <a:spcPts val="500"/>
              </a:spcBef>
              <a:spcAft>
                <a:spcPts val="0"/>
              </a:spcAft>
              <a:buClr>
                <a:schemeClr val="dk1"/>
              </a:buClr>
              <a:buSzPts val="900"/>
              <a:buFont typeface="Inter"/>
              <a:buChar char="○"/>
            </a:pPr>
            <a:r>
              <a:rPr lang="en" sz="900">
                <a:solidFill>
                  <a:schemeClr val="dk1"/>
                </a:solidFill>
                <a:latin typeface="Inter"/>
                <a:ea typeface="Inter"/>
                <a:cs typeface="Inter"/>
                <a:sym typeface="Inter"/>
              </a:rPr>
              <a:t>Manual handoffs</a:t>
            </a:r>
            <a:endParaRPr sz="900">
              <a:solidFill>
                <a:schemeClr val="dk1"/>
              </a:solidFill>
              <a:latin typeface="Inter"/>
              <a:ea typeface="Inter"/>
              <a:cs typeface="Inter"/>
              <a:sym typeface="Inter"/>
            </a:endParaRPr>
          </a:p>
          <a:p>
            <a:pPr indent="-171450" lvl="1" marL="457200" rtl="0" algn="l">
              <a:lnSpc>
                <a:spcPct val="115000"/>
              </a:lnSpc>
              <a:spcBef>
                <a:spcPts val="0"/>
              </a:spcBef>
              <a:spcAft>
                <a:spcPts val="0"/>
              </a:spcAft>
              <a:buClr>
                <a:schemeClr val="dk1"/>
              </a:buClr>
              <a:buSzPts val="900"/>
              <a:buFont typeface="Inter"/>
              <a:buChar char="○"/>
            </a:pPr>
            <a:r>
              <a:rPr lang="en" sz="900">
                <a:solidFill>
                  <a:schemeClr val="dk1"/>
                </a:solidFill>
                <a:latin typeface="Inter"/>
                <a:ea typeface="Inter"/>
                <a:cs typeface="Inter"/>
                <a:sym typeface="Inter"/>
              </a:rPr>
              <a:t>No governance</a:t>
            </a:r>
            <a:endParaRPr sz="900">
              <a:solidFill>
                <a:schemeClr val="dk1"/>
              </a:solidFill>
              <a:latin typeface="Inter"/>
              <a:ea typeface="Inter"/>
              <a:cs typeface="Inter"/>
              <a:sym typeface="Inter"/>
            </a:endParaRPr>
          </a:p>
          <a:p>
            <a:pPr indent="-171450" lvl="1" marL="457200" rtl="0" algn="l">
              <a:lnSpc>
                <a:spcPct val="115000"/>
              </a:lnSpc>
              <a:spcBef>
                <a:spcPts val="0"/>
              </a:spcBef>
              <a:spcAft>
                <a:spcPts val="0"/>
              </a:spcAft>
              <a:buClr>
                <a:schemeClr val="dk1"/>
              </a:buClr>
              <a:buSzPts val="900"/>
              <a:buFont typeface="Inter"/>
              <a:buChar char="○"/>
            </a:pPr>
            <a:r>
              <a:rPr lang="en" sz="900">
                <a:solidFill>
                  <a:schemeClr val="dk1"/>
                </a:solidFill>
                <a:latin typeface="Inter"/>
                <a:ea typeface="Inter"/>
                <a:cs typeface="Inter"/>
                <a:sym typeface="Inter"/>
              </a:rPr>
              <a:t>Data loss</a:t>
            </a:r>
            <a:endParaRPr sz="900">
              <a:solidFill>
                <a:schemeClr val="dk1"/>
              </a:solidFill>
              <a:latin typeface="Inter"/>
              <a:ea typeface="Inter"/>
              <a:cs typeface="Inter"/>
              <a:sym typeface="Inter"/>
            </a:endParaRPr>
          </a:p>
          <a:p>
            <a:pPr indent="-171450" lvl="2" marL="685800" rtl="0" algn="l">
              <a:lnSpc>
                <a:spcPct val="115000"/>
              </a:lnSpc>
              <a:spcBef>
                <a:spcPts val="0"/>
              </a:spcBef>
              <a:spcAft>
                <a:spcPts val="0"/>
              </a:spcAft>
              <a:buClr>
                <a:schemeClr val="dk1"/>
              </a:buClr>
              <a:buSzPts val="900"/>
              <a:buFont typeface="Inter"/>
              <a:buChar char="■"/>
            </a:pPr>
            <a:r>
              <a:rPr lang="en" sz="900">
                <a:solidFill>
                  <a:schemeClr val="dk1"/>
                </a:solidFill>
                <a:latin typeface="Inter"/>
                <a:ea typeface="Inter"/>
                <a:cs typeface="Inter"/>
                <a:sym typeface="Inter"/>
              </a:rPr>
              <a:t>No alignment among functions</a:t>
            </a:r>
            <a:endParaRPr sz="900">
              <a:solidFill>
                <a:schemeClr val="dk1"/>
              </a:solidFill>
              <a:latin typeface="Inter"/>
              <a:ea typeface="Inter"/>
              <a:cs typeface="Inter"/>
              <a:sym typeface="Inter"/>
            </a:endParaRPr>
          </a:p>
          <a:p>
            <a:pPr indent="-171450" lvl="3" marL="914400" rtl="0" algn="l">
              <a:lnSpc>
                <a:spcPct val="115000"/>
              </a:lnSpc>
              <a:spcBef>
                <a:spcPts val="0"/>
              </a:spcBef>
              <a:spcAft>
                <a:spcPts val="0"/>
              </a:spcAft>
              <a:buClr>
                <a:schemeClr val="dk1"/>
              </a:buClr>
              <a:buSzPts val="900"/>
              <a:buFont typeface="Inter"/>
              <a:buChar char="●"/>
            </a:pPr>
            <a:r>
              <a:rPr lang="en" sz="900">
                <a:solidFill>
                  <a:schemeClr val="dk1"/>
                </a:solidFill>
                <a:latin typeface="Inter"/>
                <a:ea typeface="Inter"/>
                <a:cs typeface="Inter"/>
                <a:sym typeface="Inter"/>
              </a:rPr>
              <a:t>No consistent application of security or compliance</a:t>
            </a:r>
            <a:endParaRPr sz="1100">
              <a:solidFill>
                <a:schemeClr val="dk1"/>
              </a:solidFill>
              <a:latin typeface="Inter"/>
              <a:ea typeface="Inter"/>
              <a:cs typeface="Inter"/>
              <a:sym typeface="Inter"/>
            </a:endParaRPr>
          </a:p>
        </p:txBody>
      </p:sp>
      <p:sp>
        <p:nvSpPr>
          <p:cNvPr id="281" name="Google Shape;281;p43"/>
          <p:cNvSpPr/>
          <p:nvPr/>
        </p:nvSpPr>
        <p:spPr>
          <a:xfrm>
            <a:off x="8800475" y="185569"/>
            <a:ext cx="115550" cy="105118"/>
          </a:xfrm>
          <a:custGeom>
            <a:rect b="b" l="l" r="r" t="t"/>
            <a:pathLst>
              <a:path extrusionOk="0" h="189402" w="204513">
                <a:moveTo>
                  <a:pt x="38283" y="0"/>
                </a:moveTo>
                <a:lnTo>
                  <a:pt x="36940" y="336"/>
                </a:lnTo>
                <a:lnTo>
                  <a:pt x="35932" y="1008"/>
                </a:lnTo>
                <a:lnTo>
                  <a:pt x="34925" y="1679"/>
                </a:lnTo>
                <a:lnTo>
                  <a:pt x="34589" y="2687"/>
                </a:lnTo>
                <a:lnTo>
                  <a:pt x="336" y="108469"/>
                </a:lnTo>
                <a:lnTo>
                  <a:pt x="0" y="110820"/>
                </a:lnTo>
                <a:lnTo>
                  <a:pt x="336" y="113171"/>
                </a:lnTo>
                <a:lnTo>
                  <a:pt x="1343" y="115521"/>
                </a:lnTo>
                <a:lnTo>
                  <a:pt x="3358" y="117200"/>
                </a:lnTo>
                <a:lnTo>
                  <a:pt x="102088" y="189401"/>
                </a:lnTo>
                <a:lnTo>
                  <a:pt x="201154" y="117200"/>
                </a:lnTo>
                <a:lnTo>
                  <a:pt x="202833" y="115521"/>
                </a:lnTo>
                <a:lnTo>
                  <a:pt x="203841" y="113171"/>
                </a:lnTo>
                <a:lnTo>
                  <a:pt x="204513" y="110820"/>
                </a:lnTo>
                <a:lnTo>
                  <a:pt x="203841" y="108469"/>
                </a:lnTo>
                <a:lnTo>
                  <a:pt x="169923" y="2687"/>
                </a:lnTo>
                <a:lnTo>
                  <a:pt x="169252" y="1679"/>
                </a:lnTo>
                <a:lnTo>
                  <a:pt x="168244" y="1008"/>
                </a:lnTo>
                <a:lnTo>
                  <a:pt x="167237" y="336"/>
                </a:lnTo>
                <a:lnTo>
                  <a:pt x="166229" y="0"/>
                </a:lnTo>
                <a:lnTo>
                  <a:pt x="164886" y="336"/>
                </a:lnTo>
                <a:lnTo>
                  <a:pt x="163879" y="1008"/>
                </a:lnTo>
                <a:lnTo>
                  <a:pt x="162871" y="1679"/>
                </a:lnTo>
                <a:lnTo>
                  <a:pt x="162535" y="2687"/>
                </a:lnTo>
                <a:lnTo>
                  <a:pt x="139700" y="72872"/>
                </a:lnTo>
                <a:lnTo>
                  <a:pt x="64477" y="72872"/>
                </a:lnTo>
                <a:lnTo>
                  <a:pt x="41977" y="2687"/>
                </a:lnTo>
                <a:lnTo>
                  <a:pt x="41306" y="1679"/>
                </a:lnTo>
                <a:lnTo>
                  <a:pt x="40634" y="1008"/>
                </a:lnTo>
                <a:lnTo>
                  <a:pt x="39291" y="336"/>
                </a:lnTo>
                <a:lnTo>
                  <a:pt x="38283" y="0"/>
                </a:lnTo>
                <a:close/>
              </a:path>
            </a:pathLst>
          </a:custGeom>
          <a:solidFill>
            <a:srgbClr val="FC6D26"/>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82" name="Google Shape;282;p43"/>
          <p:cNvSpPr txBox="1"/>
          <p:nvPr>
            <p:ph idx="12" type="sldNum"/>
          </p:nvPr>
        </p:nvSpPr>
        <p:spPr>
          <a:xfrm>
            <a:off x="8185759" y="187126"/>
            <a:ext cx="548700" cy="92400"/>
          </a:xfrm>
          <a:prstGeom prst="rect">
            <a:avLst/>
          </a:prstGeom>
        </p:spPr>
        <p:txBody>
          <a:bodyPr anchorCtr="0" anchor="ctr" bIns="0" lIns="0" spcFirstLastPara="1" rIns="0" wrap="square" tIns="0">
            <a:spAutoFit/>
          </a:bodyPr>
          <a:lstStyle>
            <a:lvl1pPr lvl="0" rtl="0">
              <a:buNone/>
              <a:defRPr b="1" sz="600">
                <a:solidFill>
                  <a:srgbClr val="2E2E2E"/>
                </a:solidFill>
                <a:latin typeface="Montserrat"/>
                <a:ea typeface="Montserrat"/>
                <a:cs typeface="Montserrat"/>
                <a:sym typeface="Montserrat"/>
              </a:defRPr>
            </a:lvl1pPr>
            <a:lvl2pPr lvl="1" rtl="0">
              <a:buNone/>
              <a:defRPr b="1" sz="600">
                <a:solidFill>
                  <a:srgbClr val="2E2E2E"/>
                </a:solidFill>
                <a:latin typeface="Montserrat"/>
                <a:ea typeface="Montserrat"/>
                <a:cs typeface="Montserrat"/>
                <a:sym typeface="Montserrat"/>
              </a:defRPr>
            </a:lvl2pPr>
            <a:lvl3pPr lvl="2" rtl="0">
              <a:buNone/>
              <a:defRPr b="1" sz="600">
                <a:solidFill>
                  <a:srgbClr val="2E2E2E"/>
                </a:solidFill>
                <a:latin typeface="Montserrat"/>
                <a:ea typeface="Montserrat"/>
                <a:cs typeface="Montserrat"/>
                <a:sym typeface="Montserrat"/>
              </a:defRPr>
            </a:lvl3pPr>
            <a:lvl4pPr lvl="3" rtl="0">
              <a:buNone/>
              <a:defRPr b="1" sz="600">
                <a:solidFill>
                  <a:srgbClr val="2E2E2E"/>
                </a:solidFill>
                <a:latin typeface="Montserrat"/>
                <a:ea typeface="Montserrat"/>
                <a:cs typeface="Montserrat"/>
                <a:sym typeface="Montserrat"/>
              </a:defRPr>
            </a:lvl4pPr>
            <a:lvl5pPr lvl="4" rtl="0">
              <a:buNone/>
              <a:defRPr b="1" sz="600">
                <a:solidFill>
                  <a:srgbClr val="2E2E2E"/>
                </a:solidFill>
                <a:latin typeface="Montserrat"/>
                <a:ea typeface="Montserrat"/>
                <a:cs typeface="Montserrat"/>
                <a:sym typeface="Montserrat"/>
              </a:defRPr>
            </a:lvl5pPr>
            <a:lvl6pPr lvl="5" rtl="0">
              <a:buNone/>
              <a:defRPr b="1" sz="600">
                <a:solidFill>
                  <a:srgbClr val="2E2E2E"/>
                </a:solidFill>
                <a:latin typeface="Montserrat"/>
                <a:ea typeface="Montserrat"/>
                <a:cs typeface="Montserrat"/>
                <a:sym typeface="Montserrat"/>
              </a:defRPr>
            </a:lvl6pPr>
            <a:lvl7pPr lvl="6" rtl="0">
              <a:buNone/>
              <a:defRPr b="1" sz="600">
                <a:solidFill>
                  <a:srgbClr val="2E2E2E"/>
                </a:solidFill>
                <a:latin typeface="Montserrat"/>
                <a:ea typeface="Montserrat"/>
                <a:cs typeface="Montserrat"/>
                <a:sym typeface="Montserrat"/>
              </a:defRPr>
            </a:lvl7pPr>
            <a:lvl8pPr lvl="7" rtl="0">
              <a:buNone/>
              <a:defRPr b="1" sz="600">
                <a:solidFill>
                  <a:srgbClr val="2E2E2E"/>
                </a:solidFill>
                <a:latin typeface="Montserrat"/>
                <a:ea typeface="Montserrat"/>
                <a:cs typeface="Montserrat"/>
                <a:sym typeface="Montserrat"/>
              </a:defRPr>
            </a:lvl8pPr>
            <a:lvl9pPr lvl="8" rtl="0">
              <a:buNone/>
              <a:defRPr b="1" sz="600">
                <a:solidFill>
                  <a:srgbClr val="2E2E2E"/>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
        <p:nvSpPr>
          <p:cNvPr id="283" name="Google Shape;283;p43"/>
          <p:cNvSpPr/>
          <p:nvPr/>
        </p:nvSpPr>
        <p:spPr>
          <a:xfrm>
            <a:off x="8005800" y="4948238"/>
            <a:ext cx="833400" cy="100200"/>
          </a:xfrm>
          <a:prstGeom prst="rect">
            <a:avLst/>
          </a:prstGeom>
          <a:noFill/>
          <a:ln>
            <a:noFill/>
          </a:ln>
        </p:spPr>
        <p:txBody>
          <a:bodyPr anchorCtr="0" anchor="ctr" bIns="0" lIns="0" spcFirstLastPara="1" rIns="0" wrap="square" tIns="0">
            <a:noAutofit/>
          </a:bodyPr>
          <a:lstStyle/>
          <a:p>
            <a:pPr indent="0" lvl="0" marL="0" marR="0" rtl="0" algn="r">
              <a:lnSpc>
                <a:spcPct val="126666"/>
              </a:lnSpc>
              <a:spcBef>
                <a:spcPts val="0"/>
              </a:spcBef>
              <a:spcAft>
                <a:spcPts val="0"/>
              </a:spcAft>
              <a:buNone/>
            </a:pPr>
            <a:r>
              <a:rPr lang="en" sz="600">
                <a:solidFill>
                  <a:schemeClr val="dk1"/>
                </a:solidFill>
                <a:uFill>
                  <a:noFill/>
                </a:uFill>
                <a:latin typeface="Inter SemiBold"/>
                <a:ea typeface="Inter SemiBold"/>
                <a:cs typeface="Inter SemiBold"/>
                <a:sym typeface="Inter SemiBold"/>
                <a:hlinkClick r:id="rId2">
                  <a:extLst>
                    <a:ext uri="{A12FA001-AC4F-418D-AE19-62706E023703}">
                      <ahyp:hlinkClr val="tx"/>
                    </a:ext>
                  </a:extLst>
                </a:hlinkClick>
              </a:rPr>
              <a:t>Contact GitLab</a:t>
            </a:r>
            <a:endParaRPr i="0" sz="600" cap="none" strike="noStrike">
              <a:solidFill>
                <a:schemeClr val="dk1"/>
              </a:solidFill>
              <a:latin typeface="Inter"/>
              <a:ea typeface="Inter"/>
              <a:cs typeface="Inter"/>
              <a:sym typeface="Inter"/>
            </a:endParaRPr>
          </a:p>
        </p:txBody>
      </p:sp>
      <p:grpSp>
        <p:nvGrpSpPr>
          <p:cNvPr id="284" name="Google Shape;284;p43"/>
          <p:cNvGrpSpPr/>
          <p:nvPr/>
        </p:nvGrpSpPr>
        <p:grpSpPr>
          <a:xfrm>
            <a:off x="8806240" y="185431"/>
            <a:ext cx="104012" cy="100169"/>
            <a:chOff x="886558" y="2780280"/>
            <a:chExt cx="1347312" cy="1297521"/>
          </a:xfrm>
        </p:grpSpPr>
        <p:sp>
          <p:nvSpPr>
            <p:cNvPr id="285" name="Google Shape;285;p43"/>
            <p:cNvSpPr/>
            <p:nvPr/>
          </p:nvSpPr>
          <p:spPr>
            <a:xfrm>
              <a:off x="886558" y="2780280"/>
              <a:ext cx="1347312" cy="1297450"/>
            </a:xfrm>
            <a:custGeom>
              <a:rect b="b" l="l" r="r" t="t"/>
              <a:pathLst>
                <a:path extrusionOk="0" h="1297450" w="1347312">
                  <a:moveTo>
                    <a:pt x="1324683" y="513561"/>
                  </a:moveTo>
                  <a:lnTo>
                    <a:pt x="1322860" y="508722"/>
                  </a:lnTo>
                  <a:lnTo>
                    <a:pt x="1139447" y="30305"/>
                  </a:lnTo>
                  <a:cubicBezTo>
                    <a:pt x="1135800" y="20906"/>
                    <a:pt x="1129207" y="13051"/>
                    <a:pt x="1120650" y="7580"/>
                  </a:cubicBezTo>
                  <a:cubicBezTo>
                    <a:pt x="1112093" y="2109"/>
                    <a:pt x="1102063" y="-486"/>
                    <a:pt x="1091893" y="75"/>
                  </a:cubicBezTo>
                  <a:cubicBezTo>
                    <a:pt x="1081793" y="636"/>
                    <a:pt x="1072043" y="4283"/>
                    <a:pt x="1064118" y="10596"/>
                  </a:cubicBezTo>
                  <a:cubicBezTo>
                    <a:pt x="1056262" y="16978"/>
                    <a:pt x="1050581" y="25535"/>
                    <a:pt x="1047916" y="35285"/>
                  </a:cubicBezTo>
                  <a:lnTo>
                    <a:pt x="924121" y="414245"/>
                  </a:lnTo>
                  <a:lnTo>
                    <a:pt x="423189" y="414245"/>
                  </a:lnTo>
                  <a:lnTo>
                    <a:pt x="299394" y="35285"/>
                  </a:lnTo>
                  <a:cubicBezTo>
                    <a:pt x="296729" y="25535"/>
                    <a:pt x="291047" y="16978"/>
                    <a:pt x="283192" y="10596"/>
                  </a:cubicBezTo>
                  <a:cubicBezTo>
                    <a:pt x="275266" y="4283"/>
                    <a:pt x="265587" y="566"/>
                    <a:pt x="255417" y="75"/>
                  </a:cubicBezTo>
                  <a:cubicBezTo>
                    <a:pt x="245247" y="-486"/>
                    <a:pt x="235217" y="2109"/>
                    <a:pt x="226660" y="7580"/>
                  </a:cubicBezTo>
                  <a:cubicBezTo>
                    <a:pt x="218103" y="13051"/>
                    <a:pt x="211510" y="20906"/>
                    <a:pt x="207792" y="30305"/>
                  </a:cubicBezTo>
                  <a:lnTo>
                    <a:pt x="24379" y="508792"/>
                  </a:lnTo>
                  <a:lnTo>
                    <a:pt x="22556" y="513561"/>
                  </a:lnTo>
                  <a:cubicBezTo>
                    <a:pt x="-31802" y="655312"/>
                    <a:pt x="14490" y="815509"/>
                    <a:pt x="135550" y="907040"/>
                  </a:cubicBezTo>
                  <a:cubicBezTo>
                    <a:pt x="135760" y="907181"/>
                    <a:pt x="135970" y="907321"/>
                    <a:pt x="136181" y="907531"/>
                  </a:cubicBezTo>
                  <a:lnTo>
                    <a:pt x="137794" y="908724"/>
                  </a:lnTo>
                  <a:lnTo>
                    <a:pt x="417157" y="1117808"/>
                  </a:lnTo>
                  <a:lnTo>
                    <a:pt x="555331" y="1222385"/>
                  </a:lnTo>
                  <a:lnTo>
                    <a:pt x="639427" y="1285931"/>
                  </a:lnTo>
                  <a:cubicBezTo>
                    <a:pt x="659697" y="1301291"/>
                    <a:pt x="687682" y="1301291"/>
                    <a:pt x="707953" y="1285931"/>
                  </a:cubicBezTo>
                  <a:lnTo>
                    <a:pt x="792049" y="1222385"/>
                  </a:lnTo>
                  <a:lnTo>
                    <a:pt x="930152" y="1117808"/>
                  </a:lnTo>
                  <a:lnTo>
                    <a:pt x="1211129" y="907461"/>
                  </a:lnTo>
                  <a:cubicBezTo>
                    <a:pt x="1211129" y="907461"/>
                    <a:pt x="1211620" y="907111"/>
                    <a:pt x="1211900" y="906900"/>
                  </a:cubicBezTo>
                  <a:cubicBezTo>
                    <a:pt x="1332820" y="815369"/>
                    <a:pt x="1379111" y="655172"/>
                    <a:pt x="1324754" y="513491"/>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43"/>
            <p:cNvSpPr/>
            <p:nvPr/>
          </p:nvSpPr>
          <p:spPr>
            <a:xfrm>
              <a:off x="1560213" y="3289002"/>
              <a:ext cx="673657" cy="609155"/>
            </a:xfrm>
            <a:custGeom>
              <a:rect b="b" l="l" r="r" t="t"/>
              <a:pathLst>
                <a:path extrusionOk="0" h="609155" w="673657">
                  <a:moveTo>
                    <a:pt x="651029" y="4840"/>
                  </a:moveTo>
                  <a:lnTo>
                    <a:pt x="649205" y="0"/>
                  </a:lnTo>
                  <a:cubicBezTo>
                    <a:pt x="558235" y="18657"/>
                    <a:pt x="474419" y="57163"/>
                    <a:pt x="402667" y="110890"/>
                  </a:cubicBezTo>
                  <a:cubicBezTo>
                    <a:pt x="401475" y="111731"/>
                    <a:pt x="184605" y="275716"/>
                    <a:pt x="0" y="415362"/>
                  </a:cubicBezTo>
                  <a:cubicBezTo>
                    <a:pt x="137121" y="519027"/>
                    <a:pt x="256498" y="609156"/>
                    <a:pt x="256498" y="609156"/>
                  </a:cubicBezTo>
                  <a:lnTo>
                    <a:pt x="537474" y="398809"/>
                  </a:lnTo>
                  <a:cubicBezTo>
                    <a:pt x="537474" y="398809"/>
                    <a:pt x="537965" y="398459"/>
                    <a:pt x="538246" y="398248"/>
                  </a:cubicBezTo>
                  <a:cubicBezTo>
                    <a:pt x="659165" y="306717"/>
                    <a:pt x="705457" y="146520"/>
                    <a:pt x="651099" y="4840"/>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43"/>
            <p:cNvSpPr/>
            <p:nvPr/>
          </p:nvSpPr>
          <p:spPr>
            <a:xfrm>
              <a:off x="1303645" y="3704365"/>
              <a:ext cx="512995" cy="373436"/>
            </a:xfrm>
            <a:custGeom>
              <a:rect b="b" l="l" r="r" t="t"/>
              <a:pathLst>
                <a:path extrusionOk="0" h="373436" w="512995">
                  <a:moveTo>
                    <a:pt x="0" y="193794"/>
                  </a:moveTo>
                  <a:lnTo>
                    <a:pt x="138174" y="298371"/>
                  </a:lnTo>
                  <a:lnTo>
                    <a:pt x="222270" y="361916"/>
                  </a:lnTo>
                  <a:cubicBezTo>
                    <a:pt x="242540" y="377277"/>
                    <a:pt x="270526" y="377277"/>
                    <a:pt x="290796" y="361916"/>
                  </a:cubicBezTo>
                  <a:lnTo>
                    <a:pt x="374892" y="298371"/>
                  </a:lnTo>
                  <a:lnTo>
                    <a:pt x="512996" y="193794"/>
                  </a:lnTo>
                  <a:cubicBezTo>
                    <a:pt x="512996" y="193794"/>
                    <a:pt x="393619" y="103665"/>
                    <a:pt x="256498" y="0"/>
                  </a:cubicBezTo>
                  <a:cubicBezTo>
                    <a:pt x="119376" y="103665"/>
                    <a:pt x="0" y="193794"/>
                    <a:pt x="0" y="193794"/>
                  </a:cubicBezTo>
                  <a:close/>
                </a:path>
              </a:pathLst>
            </a:custGeom>
            <a:solidFill>
              <a:srgbClr val="FCA3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43"/>
            <p:cNvSpPr/>
            <p:nvPr/>
          </p:nvSpPr>
          <p:spPr>
            <a:xfrm>
              <a:off x="886558" y="3289002"/>
              <a:ext cx="673654" cy="609015"/>
            </a:xfrm>
            <a:custGeom>
              <a:rect b="b" l="l" r="r" t="t"/>
              <a:pathLst>
                <a:path extrusionOk="0" h="609015" w="673654">
                  <a:moveTo>
                    <a:pt x="270847" y="110819"/>
                  </a:moveTo>
                  <a:cubicBezTo>
                    <a:pt x="199095" y="57163"/>
                    <a:pt x="115350" y="18657"/>
                    <a:pt x="24379" y="0"/>
                  </a:cubicBezTo>
                  <a:lnTo>
                    <a:pt x="22556" y="4769"/>
                  </a:lnTo>
                  <a:cubicBezTo>
                    <a:pt x="-31802" y="146520"/>
                    <a:pt x="14490" y="306717"/>
                    <a:pt x="135550" y="398248"/>
                  </a:cubicBezTo>
                  <a:cubicBezTo>
                    <a:pt x="135760" y="398389"/>
                    <a:pt x="135970" y="398529"/>
                    <a:pt x="136181" y="398739"/>
                  </a:cubicBezTo>
                  <a:lnTo>
                    <a:pt x="137794" y="399932"/>
                  </a:lnTo>
                  <a:lnTo>
                    <a:pt x="417157" y="609016"/>
                  </a:lnTo>
                  <a:cubicBezTo>
                    <a:pt x="417157" y="609016"/>
                    <a:pt x="536533" y="518887"/>
                    <a:pt x="673655" y="415222"/>
                  </a:cubicBezTo>
                  <a:cubicBezTo>
                    <a:pt x="488979" y="275646"/>
                    <a:pt x="272110" y="111591"/>
                    <a:pt x="270917" y="110749"/>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9" name="Google Shape;289;p43"/>
          <p:cNvGrpSpPr/>
          <p:nvPr/>
        </p:nvGrpSpPr>
        <p:grpSpPr>
          <a:xfrm>
            <a:off x="304788" y="4849961"/>
            <a:ext cx="784217" cy="170127"/>
            <a:chOff x="2427435" y="667186"/>
            <a:chExt cx="4852830" cy="1052117"/>
          </a:xfrm>
        </p:grpSpPr>
        <p:grpSp>
          <p:nvGrpSpPr>
            <p:cNvPr id="290" name="Google Shape;290;p43"/>
            <p:cNvGrpSpPr/>
            <p:nvPr/>
          </p:nvGrpSpPr>
          <p:grpSpPr>
            <a:xfrm>
              <a:off x="3779470" y="734713"/>
              <a:ext cx="3500795" cy="931092"/>
              <a:chOff x="3779470" y="734713"/>
              <a:chExt cx="3500795" cy="931092"/>
            </a:xfrm>
          </p:grpSpPr>
          <p:sp>
            <p:nvSpPr>
              <p:cNvPr id="291" name="Google Shape;291;p43"/>
              <p:cNvSpPr/>
              <p:nvPr/>
            </p:nvSpPr>
            <p:spPr>
              <a:xfrm>
                <a:off x="3779470" y="775393"/>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43"/>
              <p:cNvSpPr/>
              <p:nvPr/>
            </p:nvSpPr>
            <p:spPr>
              <a:xfrm>
                <a:off x="4641386" y="734713"/>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43"/>
              <p:cNvSpPr/>
              <p:nvPr/>
            </p:nvSpPr>
            <p:spPr>
              <a:xfrm>
                <a:off x="4890913" y="848057"/>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43"/>
              <p:cNvSpPr/>
              <p:nvPr/>
            </p:nvSpPr>
            <p:spPr>
              <a:xfrm>
                <a:off x="5382185" y="787177"/>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43"/>
              <p:cNvSpPr/>
              <p:nvPr/>
            </p:nvSpPr>
            <p:spPr>
              <a:xfrm>
                <a:off x="5995416" y="995138"/>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43"/>
              <p:cNvSpPr/>
              <p:nvPr/>
            </p:nvSpPr>
            <p:spPr>
              <a:xfrm>
                <a:off x="6667875" y="787247"/>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97" name="Google Shape;297;p43"/>
            <p:cNvGrpSpPr/>
            <p:nvPr/>
          </p:nvGrpSpPr>
          <p:grpSpPr>
            <a:xfrm>
              <a:off x="2427435" y="667186"/>
              <a:ext cx="1091824" cy="1052117"/>
              <a:chOff x="2427435" y="667186"/>
              <a:chExt cx="1091824" cy="1052117"/>
            </a:xfrm>
          </p:grpSpPr>
          <p:sp>
            <p:nvSpPr>
              <p:cNvPr id="298" name="Google Shape;298;p43"/>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43"/>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43"/>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43"/>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FC6D26"/>
        </a:solidFill>
      </p:bgPr>
    </p:bg>
    <p:spTree>
      <p:nvGrpSpPr>
        <p:cNvPr id="302" name="Shape 302"/>
        <p:cNvGrpSpPr/>
        <p:nvPr/>
      </p:nvGrpSpPr>
      <p:grpSpPr>
        <a:xfrm>
          <a:off x="0" y="0"/>
          <a:ext cx="0" cy="0"/>
          <a:chOff x="0" y="0"/>
          <a:chExt cx="0" cy="0"/>
        </a:xfrm>
      </p:grpSpPr>
      <p:sp>
        <p:nvSpPr>
          <p:cNvPr id="303" name="Google Shape;303;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04" name="Google Shape;304;p44"/>
          <p:cNvSpPr txBox="1"/>
          <p:nvPr/>
        </p:nvSpPr>
        <p:spPr>
          <a:xfrm>
            <a:off x="1227988" y="1116988"/>
            <a:ext cx="6688200" cy="29097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None/>
            </a:pPr>
            <a:r>
              <a:rPr b="1" lang="en" sz="3600">
                <a:solidFill>
                  <a:schemeClr val="lt1"/>
                </a:solidFill>
                <a:latin typeface="Source Sans Pro"/>
                <a:ea typeface="Source Sans Pro"/>
                <a:cs typeface="Source Sans Pro"/>
                <a:sym typeface="Source Sans Pro"/>
              </a:rPr>
              <a:t>Big text goes right here</a:t>
            </a:r>
            <a:endParaRPr sz="3600">
              <a:solidFill>
                <a:schemeClr val="lt1"/>
              </a:solidFill>
              <a:latin typeface="Source Sans Pro"/>
              <a:ea typeface="Source Sans Pro"/>
              <a:cs typeface="Source Sans Pro"/>
              <a:sym typeface="Source Sans Pro"/>
            </a:endParaRPr>
          </a:p>
        </p:txBody>
      </p:sp>
      <p:sp>
        <p:nvSpPr>
          <p:cNvPr id="305" name="Google Shape;305;p44"/>
          <p:cNvSpPr/>
          <p:nvPr/>
        </p:nvSpPr>
        <p:spPr>
          <a:xfrm>
            <a:off x="8800475" y="185569"/>
            <a:ext cx="115550" cy="105118"/>
          </a:xfrm>
          <a:custGeom>
            <a:rect b="b" l="l" r="r" t="t"/>
            <a:pathLst>
              <a:path extrusionOk="0" h="189402" w="204513">
                <a:moveTo>
                  <a:pt x="38283" y="0"/>
                </a:moveTo>
                <a:lnTo>
                  <a:pt x="36940" y="336"/>
                </a:lnTo>
                <a:lnTo>
                  <a:pt x="35932" y="1008"/>
                </a:lnTo>
                <a:lnTo>
                  <a:pt x="34925" y="1679"/>
                </a:lnTo>
                <a:lnTo>
                  <a:pt x="34589" y="2687"/>
                </a:lnTo>
                <a:lnTo>
                  <a:pt x="336" y="108469"/>
                </a:lnTo>
                <a:lnTo>
                  <a:pt x="0" y="110820"/>
                </a:lnTo>
                <a:lnTo>
                  <a:pt x="336" y="113171"/>
                </a:lnTo>
                <a:lnTo>
                  <a:pt x="1343" y="115521"/>
                </a:lnTo>
                <a:lnTo>
                  <a:pt x="3358" y="117200"/>
                </a:lnTo>
                <a:lnTo>
                  <a:pt x="102088" y="189401"/>
                </a:lnTo>
                <a:lnTo>
                  <a:pt x="201154" y="117200"/>
                </a:lnTo>
                <a:lnTo>
                  <a:pt x="202833" y="115521"/>
                </a:lnTo>
                <a:lnTo>
                  <a:pt x="203841" y="113171"/>
                </a:lnTo>
                <a:lnTo>
                  <a:pt x="204513" y="110820"/>
                </a:lnTo>
                <a:lnTo>
                  <a:pt x="203841" y="108469"/>
                </a:lnTo>
                <a:lnTo>
                  <a:pt x="169923" y="2687"/>
                </a:lnTo>
                <a:lnTo>
                  <a:pt x="169252" y="1679"/>
                </a:lnTo>
                <a:lnTo>
                  <a:pt x="168244" y="1008"/>
                </a:lnTo>
                <a:lnTo>
                  <a:pt x="167237" y="336"/>
                </a:lnTo>
                <a:lnTo>
                  <a:pt x="166229" y="0"/>
                </a:lnTo>
                <a:lnTo>
                  <a:pt x="164886" y="336"/>
                </a:lnTo>
                <a:lnTo>
                  <a:pt x="163879" y="1008"/>
                </a:lnTo>
                <a:lnTo>
                  <a:pt x="162871" y="1679"/>
                </a:lnTo>
                <a:lnTo>
                  <a:pt x="162535" y="2687"/>
                </a:lnTo>
                <a:lnTo>
                  <a:pt x="139700" y="72872"/>
                </a:lnTo>
                <a:lnTo>
                  <a:pt x="64477" y="72872"/>
                </a:lnTo>
                <a:lnTo>
                  <a:pt x="41977" y="2687"/>
                </a:lnTo>
                <a:lnTo>
                  <a:pt x="41306" y="1679"/>
                </a:lnTo>
                <a:lnTo>
                  <a:pt x="40634" y="1008"/>
                </a:lnTo>
                <a:lnTo>
                  <a:pt x="39291" y="336"/>
                </a:lnTo>
                <a:lnTo>
                  <a:pt x="3828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06" name="Google Shape;306;p44"/>
          <p:cNvSpPr txBox="1"/>
          <p:nvPr>
            <p:ph idx="2" type="sldNum"/>
          </p:nvPr>
        </p:nvSpPr>
        <p:spPr>
          <a:xfrm>
            <a:off x="8185759" y="187126"/>
            <a:ext cx="548700" cy="92400"/>
          </a:xfrm>
          <a:prstGeom prst="rect">
            <a:avLst/>
          </a:prstGeom>
        </p:spPr>
        <p:txBody>
          <a:bodyPr anchorCtr="0" anchor="ctr" bIns="0" lIns="0" spcFirstLastPara="1" rIns="0" wrap="square" tIns="0">
            <a:spAutoFit/>
          </a:bodyPr>
          <a:lstStyle>
            <a:lvl1pPr lvl="0" rtl="0">
              <a:buNone/>
              <a:defRPr b="1" sz="600">
                <a:solidFill>
                  <a:schemeClr val="lt1"/>
                </a:solidFill>
                <a:latin typeface="Montserrat"/>
                <a:ea typeface="Montserrat"/>
                <a:cs typeface="Montserrat"/>
                <a:sym typeface="Montserrat"/>
              </a:defRPr>
            </a:lvl1pPr>
            <a:lvl2pPr lvl="1" rtl="0">
              <a:buNone/>
              <a:defRPr b="1" sz="600">
                <a:solidFill>
                  <a:schemeClr val="lt1"/>
                </a:solidFill>
                <a:latin typeface="Montserrat"/>
                <a:ea typeface="Montserrat"/>
                <a:cs typeface="Montserrat"/>
                <a:sym typeface="Montserrat"/>
              </a:defRPr>
            </a:lvl2pPr>
            <a:lvl3pPr lvl="2" rtl="0">
              <a:buNone/>
              <a:defRPr b="1" sz="600">
                <a:solidFill>
                  <a:schemeClr val="lt1"/>
                </a:solidFill>
                <a:latin typeface="Montserrat"/>
                <a:ea typeface="Montserrat"/>
                <a:cs typeface="Montserrat"/>
                <a:sym typeface="Montserrat"/>
              </a:defRPr>
            </a:lvl3pPr>
            <a:lvl4pPr lvl="3" rtl="0">
              <a:buNone/>
              <a:defRPr b="1" sz="600">
                <a:solidFill>
                  <a:schemeClr val="lt1"/>
                </a:solidFill>
                <a:latin typeface="Montserrat"/>
                <a:ea typeface="Montserrat"/>
                <a:cs typeface="Montserrat"/>
                <a:sym typeface="Montserrat"/>
              </a:defRPr>
            </a:lvl4pPr>
            <a:lvl5pPr lvl="4" rtl="0">
              <a:buNone/>
              <a:defRPr b="1" sz="600">
                <a:solidFill>
                  <a:schemeClr val="lt1"/>
                </a:solidFill>
                <a:latin typeface="Montserrat"/>
                <a:ea typeface="Montserrat"/>
                <a:cs typeface="Montserrat"/>
                <a:sym typeface="Montserrat"/>
              </a:defRPr>
            </a:lvl5pPr>
            <a:lvl6pPr lvl="5" rtl="0">
              <a:buNone/>
              <a:defRPr b="1" sz="600">
                <a:solidFill>
                  <a:schemeClr val="lt1"/>
                </a:solidFill>
                <a:latin typeface="Montserrat"/>
                <a:ea typeface="Montserrat"/>
                <a:cs typeface="Montserrat"/>
                <a:sym typeface="Montserrat"/>
              </a:defRPr>
            </a:lvl6pPr>
            <a:lvl7pPr lvl="6" rtl="0">
              <a:buNone/>
              <a:defRPr b="1" sz="600">
                <a:solidFill>
                  <a:schemeClr val="lt1"/>
                </a:solidFill>
                <a:latin typeface="Montserrat"/>
                <a:ea typeface="Montserrat"/>
                <a:cs typeface="Montserrat"/>
                <a:sym typeface="Montserrat"/>
              </a:defRPr>
            </a:lvl7pPr>
            <a:lvl8pPr lvl="7" rtl="0">
              <a:buNone/>
              <a:defRPr b="1" sz="600">
                <a:solidFill>
                  <a:schemeClr val="lt1"/>
                </a:solidFill>
                <a:latin typeface="Montserrat"/>
                <a:ea typeface="Montserrat"/>
                <a:cs typeface="Montserrat"/>
                <a:sym typeface="Montserrat"/>
              </a:defRPr>
            </a:lvl8pPr>
            <a:lvl9pPr lvl="8" rtl="0">
              <a:buNone/>
              <a:defRPr b="1" sz="600">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7" name="Shape 307"/>
        <p:cNvGrpSpPr/>
        <p:nvPr/>
      </p:nvGrpSpPr>
      <p:grpSpPr>
        <a:xfrm>
          <a:off x="0" y="0"/>
          <a:ext cx="0" cy="0"/>
          <a:chOff x="0" y="0"/>
          <a:chExt cx="0" cy="0"/>
        </a:xfrm>
      </p:grpSpPr>
      <p:sp>
        <p:nvSpPr>
          <p:cNvPr id="308" name="Google Shape;308;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er Success – Stats">
  <p:cSld name="CUSTOM">
    <p:bg>
      <p:bgPr>
        <a:solidFill>
          <a:schemeClr val="lt1"/>
        </a:solidFill>
      </p:bgPr>
    </p:bg>
    <p:spTree>
      <p:nvGrpSpPr>
        <p:cNvPr id="309" name="Shape 309"/>
        <p:cNvGrpSpPr/>
        <p:nvPr/>
      </p:nvGrpSpPr>
      <p:grpSpPr>
        <a:xfrm>
          <a:off x="0" y="0"/>
          <a:ext cx="0" cy="0"/>
          <a:chOff x="0" y="0"/>
          <a:chExt cx="0" cy="0"/>
        </a:xfrm>
      </p:grpSpPr>
      <p:sp>
        <p:nvSpPr>
          <p:cNvPr id="310" name="Google Shape;310;p46"/>
          <p:cNvSpPr txBox="1"/>
          <p:nvPr/>
        </p:nvSpPr>
        <p:spPr>
          <a:xfrm>
            <a:off x="5074925" y="1714500"/>
            <a:ext cx="3043200" cy="2023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2300">
                <a:solidFill>
                  <a:schemeClr val="dk1"/>
                </a:solidFill>
                <a:latin typeface="Inter"/>
                <a:ea typeface="Inter"/>
                <a:cs typeface="Inter"/>
                <a:sym typeface="Inter"/>
              </a:rPr>
              <a:t>&lt; 8 minutes to build using GitLab</a:t>
            </a:r>
            <a:endParaRPr b="1" sz="2300">
              <a:solidFill>
                <a:schemeClr val="dk1"/>
              </a:solidFill>
              <a:latin typeface="Inter"/>
              <a:ea typeface="Inter"/>
              <a:cs typeface="Inter"/>
              <a:sym typeface="Inter"/>
            </a:endParaRPr>
          </a:p>
          <a:p>
            <a:pPr indent="0" lvl="0" marL="0" rtl="0" algn="l">
              <a:spcBef>
                <a:spcPts val="1500"/>
              </a:spcBef>
              <a:spcAft>
                <a:spcPts val="0"/>
              </a:spcAft>
              <a:buNone/>
            </a:pPr>
            <a:r>
              <a:rPr b="1" lang="en" sz="1800">
                <a:solidFill>
                  <a:schemeClr val="dk1"/>
                </a:solidFill>
                <a:latin typeface="Inter"/>
                <a:ea typeface="Inter"/>
                <a:cs typeface="Inter"/>
                <a:sym typeface="Inter"/>
              </a:rPr>
              <a:t>Weekly mobile releases </a:t>
            </a:r>
            <a:endParaRPr b="1" sz="1800">
              <a:solidFill>
                <a:schemeClr val="dk1"/>
              </a:solidFill>
              <a:latin typeface="Inter"/>
              <a:ea typeface="Inter"/>
              <a:cs typeface="Inter"/>
              <a:sym typeface="Inter"/>
            </a:endParaRPr>
          </a:p>
          <a:p>
            <a:pPr indent="0" lvl="0" marL="0" rtl="0" algn="l">
              <a:lnSpc>
                <a:spcPct val="115000"/>
              </a:lnSpc>
              <a:spcBef>
                <a:spcPts val="300"/>
              </a:spcBef>
              <a:spcAft>
                <a:spcPts val="0"/>
              </a:spcAft>
              <a:buNone/>
            </a:pPr>
            <a:r>
              <a:rPr lang="en" sz="1100">
                <a:solidFill>
                  <a:schemeClr val="dk1"/>
                </a:solidFill>
                <a:latin typeface="Inter"/>
                <a:ea typeface="Inter"/>
                <a:cs typeface="Inter"/>
                <a:sym typeface="Inter"/>
              </a:rPr>
              <a:t>A long-time goal of Ticketmaster</a:t>
            </a:r>
            <a:endParaRPr sz="1100">
              <a:solidFill>
                <a:schemeClr val="dk1"/>
              </a:solidFill>
              <a:latin typeface="Inter"/>
              <a:ea typeface="Inter"/>
              <a:cs typeface="Inter"/>
              <a:sym typeface="Inter"/>
            </a:endParaRPr>
          </a:p>
          <a:p>
            <a:pPr indent="0" lvl="0" marL="0" rtl="0" algn="l">
              <a:spcBef>
                <a:spcPts val="1000"/>
              </a:spcBef>
              <a:spcAft>
                <a:spcPts val="0"/>
              </a:spcAft>
              <a:buNone/>
            </a:pPr>
            <a:r>
              <a:rPr b="1" lang="en" sz="1800">
                <a:solidFill>
                  <a:schemeClr val="dk1"/>
                </a:solidFill>
                <a:latin typeface="Inter"/>
                <a:ea typeface="Inter"/>
                <a:cs typeface="Inter"/>
                <a:sym typeface="Inter"/>
              </a:rPr>
              <a:t>Faster releases </a:t>
            </a:r>
            <a:endParaRPr b="1" sz="1800">
              <a:solidFill>
                <a:schemeClr val="dk1"/>
              </a:solidFill>
              <a:latin typeface="Inter"/>
              <a:ea typeface="Inter"/>
              <a:cs typeface="Inter"/>
              <a:sym typeface="Inter"/>
            </a:endParaRPr>
          </a:p>
          <a:p>
            <a:pPr indent="0" lvl="0" marL="0" rtl="0" algn="l">
              <a:lnSpc>
                <a:spcPct val="115000"/>
              </a:lnSpc>
              <a:spcBef>
                <a:spcPts val="300"/>
              </a:spcBef>
              <a:spcAft>
                <a:spcPts val="1000"/>
              </a:spcAft>
              <a:buNone/>
            </a:pPr>
            <a:r>
              <a:rPr lang="en" sz="1100">
                <a:solidFill>
                  <a:schemeClr val="dk1"/>
                </a:solidFill>
                <a:latin typeface="Inter"/>
                <a:ea typeface="Inter"/>
                <a:cs typeface="Inter"/>
                <a:sym typeface="Inter"/>
              </a:rPr>
              <a:t>And happier customers</a:t>
            </a:r>
            <a:endParaRPr sz="1800">
              <a:solidFill>
                <a:schemeClr val="dk1"/>
              </a:solidFill>
              <a:latin typeface="Inter SemiBold"/>
              <a:ea typeface="Inter SemiBold"/>
              <a:cs typeface="Inter SemiBold"/>
              <a:sym typeface="Inter SemiBold"/>
            </a:endParaRPr>
          </a:p>
        </p:txBody>
      </p:sp>
      <p:sp>
        <p:nvSpPr>
          <p:cNvPr id="311" name="Google Shape;311;p46"/>
          <p:cNvSpPr txBox="1"/>
          <p:nvPr>
            <p:ph idx="12" type="sldNum"/>
          </p:nvPr>
        </p:nvSpPr>
        <p:spPr>
          <a:xfrm>
            <a:off x="8185759" y="187126"/>
            <a:ext cx="548700" cy="92400"/>
          </a:xfrm>
          <a:prstGeom prst="rect">
            <a:avLst/>
          </a:prstGeom>
        </p:spPr>
        <p:txBody>
          <a:bodyPr anchorCtr="0" anchor="ctr" bIns="0" lIns="0" spcFirstLastPara="1" rIns="0" wrap="square" tIns="0">
            <a:spAutoFit/>
          </a:bodyPr>
          <a:lstStyle>
            <a:lvl1pPr lvl="0" rtl="0">
              <a:buNone/>
              <a:defRPr b="1" sz="600">
                <a:solidFill>
                  <a:schemeClr val="dk1"/>
                </a:solidFill>
                <a:latin typeface="Inter"/>
                <a:ea typeface="Inter"/>
                <a:cs typeface="Inter"/>
                <a:sym typeface="Inter"/>
              </a:defRPr>
            </a:lvl1pPr>
            <a:lvl2pPr lvl="1" rtl="0">
              <a:buNone/>
              <a:defRPr b="1" sz="600">
                <a:solidFill>
                  <a:schemeClr val="dk1"/>
                </a:solidFill>
                <a:latin typeface="Inter"/>
                <a:ea typeface="Inter"/>
                <a:cs typeface="Inter"/>
                <a:sym typeface="Inter"/>
              </a:defRPr>
            </a:lvl2pPr>
            <a:lvl3pPr lvl="2" rtl="0">
              <a:buNone/>
              <a:defRPr b="1" sz="600">
                <a:solidFill>
                  <a:schemeClr val="dk1"/>
                </a:solidFill>
                <a:latin typeface="Inter"/>
                <a:ea typeface="Inter"/>
                <a:cs typeface="Inter"/>
                <a:sym typeface="Inter"/>
              </a:defRPr>
            </a:lvl3pPr>
            <a:lvl4pPr lvl="3" rtl="0">
              <a:buNone/>
              <a:defRPr b="1" sz="600">
                <a:solidFill>
                  <a:schemeClr val="dk1"/>
                </a:solidFill>
                <a:latin typeface="Inter"/>
                <a:ea typeface="Inter"/>
                <a:cs typeface="Inter"/>
                <a:sym typeface="Inter"/>
              </a:defRPr>
            </a:lvl4pPr>
            <a:lvl5pPr lvl="4" rtl="0">
              <a:buNone/>
              <a:defRPr b="1" sz="600">
                <a:solidFill>
                  <a:schemeClr val="dk1"/>
                </a:solidFill>
                <a:latin typeface="Inter"/>
                <a:ea typeface="Inter"/>
                <a:cs typeface="Inter"/>
                <a:sym typeface="Inter"/>
              </a:defRPr>
            </a:lvl5pPr>
            <a:lvl6pPr lvl="5" rtl="0">
              <a:buNone/>
              <a:defRPr b="1" sz="600">
                <a:solidFill>
                  <a:schemeClr val="dk1"/>
                </a:solidFill>
                <a:latin typeface="Inter"/>
                <a:ea typeface="Inter"/>
                <a:cs typeface="Inter"/>
                <a:sym typeface="Inter"/>
              </a:defRPr>
            </a:lvl6pPr>
            <a:lvl7pPr lvl="6" rtl="0">
              <a:buNone/>
              <a:defRPr b="1" sz="600">
                <a:solidFill>
                  <a:schemeClr val="dk1"/>
                </a:solidFill>
                <a:latin typeface="Inter"/>
                <a:ea typeface="Inter"/>
                <a:cs typeface="Inter"/>
                <a:sym typeface="Inter"/>
              </a:defRPr>
            </a:lvl7pPr>
            <a:lvl8pPr lvl="7" rtl="0">
              <a:buNone/>
              <a:defRPr b="1" sz="600">
                <a:solidFill>
                  <a:schemeClr val="dk1"/>
                </a:solidFill>
                <a:latin typeface="Inter"/>
                <a:ea typeface="Inter"/>
                <a:cs typeface="Inter"/>
                <a:sym typeface="Inter"/>
              </a:defRPr>
            </a:lvl8pPr>
            <a:lvl9pPr lvl="8" rtl="0">
              <a:buNone/>
              <a:defRPr b="1" sz="6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312" name="Google Shape;312;p46"/>
          <p:cNvSpPr txBox="1"/>
          <p:nvPr/>
        </p:nvSpPr>
        <p:spPr>
          <a:xfrm>
            <a:off x="5074925" y="857250"/>
            <a:ext cx="3970800" cy="433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b="1" lang="en" sz="1500">
                <a:solidFill>
                  <a:schemeClr val="accent1"/>
                </a:solidFill>
                <a:latin typeface="Inter"/>
                <a:ea typeface="Inter"/>
                <a:cs typeface="Inter"/>
                <a:sym typeface="Inter"/>
              </a:rPr>
              <a:t>Velocity, efficiency, and security</a:t>
            </a:r>
            <a:endParaRPr b="1" sz="1500">
              <a:solidFill>
                <a:schemeClr val="accent1"/>
              </a:solidFill>
              <a:latin typeface="Inter"/>
              <a:ea typeface="Inter"/>
              <a:cs typeface="Inter"/>
              <a:sym typeface="Inter"/>
            </a:endParaRPr>
          </a:p>
          <a:p>
            <a:pPr indent="0" lvl="0" marL="0" rtl="0" algn="l">
              <a:lnSpc>
                <a:spcPct val="115000"/>
              </a:lnSpc>
              <a:spcBef>
                <a:spcPts val="500"/>
              </a:spcBef>
              <a:spcAft>
                <a:spcPts val="500"/>
              </a:spcAft>
              <a:buNone/>
            </a:pPr>
            <a:r>
              <a:rPr lang="en" sz="900">
                <a:solidFill>
                  <a:schemeClr val="accent1"/>
                </a:solidFill>
                <a:latin typeface="Inter SemiBold"/>
                <a:ea typeface="Inter SemiBold"/>
                <a:cs typeface="Inter SemiBold"/>
                <a:sym typeface="Inter SemiBold"/>
              </a:rPr>
              <a:t>A look at DevOps success for our customers</a:t>
            </a:r>
            <a:endParaRPr sz="900">
              <a:solidFill>
                <a:schemeClr val="accent1"/>
              </a:solidFill>
              <a:latin typeface="Inter SemiBold"/>
              <a:ea typeface="Inter SemiBold"/>
              <a:cs typeface="Inter SemiBold"/>
              <a:sym typeface="Inter SemiBold"/>
            </a:endParaRPr>
          </a:p>
        </p:txBody>
      </p:sp>
      <p:grpSp>
        <p:nvGrpSpPr>
          <p:cNvPr id="313" name="Google Shape;313;p46"/>
          <p:cNvGrpSpPr/>
          <p:nvPr/>
        </p:nvGrpSpPr>
        <p:grpSpPr>
          <a:xfrm>
            <a:off x="1268138" y="2283538"/>
            <a:ext cx="2029208" cy="290759"/>
            <a:chOff x="238125" y="2346275"/>
            <a:chExt cx="7145100" cy="1023800"/>
          </a:xfrm>
        </p:grpSpPr>
        <p:sp>
          <p:nvSpPr>
            <p:cNvPr id="314" name="Google Shape;314;p46"/>
            <p:cNvSpPr/>
            <p:nvPr/>
          </p:nvSpPr>
          <p:spPr>
            <a:xfrm>
              <a:off x="238125" y="2346275"/>
              <a:ext cx="4868075" cy="1023800"/>
            </a:xfrm>
            <a:custGeom>
              <a:rect b="b" l="l" r="r" t="t"/>
              <a:pathLst>
                <a:path extrusionOk="0" h="40952" w="194723">
                  <a:moveTo>
                    <a:pt x="25280" y="644"/>
                  </a:moveTo>
                  <a:lnTo>
                    <a:pt x="23830" y="7514"/>
                  </a:lnTo>
                  <a:lnTo>
                    <a:pt x="31022" y="7514"/>
                  </a:lnTo>
                  <a:lnTo>
                    <a:pt x="32525" y="644"/>
                  </a:lnTo>
                  <a:close/>
                  <a:moveTo>
                    <a:pt x="186993" y="27373"/>
                  </a:moveTo>
                  <a:lnTo>
                    <a:pt x="186564" y="28983"/>
                  </a:lnTo>
                  <a:lnTo>
                    <a:pt x="185383" y="31881"/>
                  </a:lnTo>
                  <a:lnTo>
                    <a:pt x="184095" y="33599"/>
                  </a:lnTo>
                  <a:lnTo>
                    <a:pt x="182968" y="34457"/>
                  </a:lnTo>
                  <a:lnTo>
                    <a:pt x="181573" y="35101"/>
                  </a:lnTo>
                  <a:lnTo>
                    <a:pt x="179909" y="35423"/>
                  </a:lnTo>
                  <a:lnTo>
                    <a:pt x="178245" y="35423"/>
                  </a:lnTo>
                  <a:lnTo>
                    <a:pt x="176957" y="35101"/>
                  </a:lnTo>
                  <a:lnTo>
                    <a:pt x="175937" y="34404"/>
                  </a:lnTo>
                  <a:lnTo>
                    <a:pt x="175347" y="33384"/>
                  </a:lnTo>
                  <a:lnTo>
                    <a:pt x="175293" y="32686"/>
                  </a:lnTo>
                  <a:lnTo>
                    <a:pt x="175347" y="31827"/>
                  </a:lnTo>
                  <a:lnTo>
                    <a:pt x="175830" y="30432"/>
                  </a:lnTo>
                  <a:lnTo>
                    <a:pt x="176688" y="29359"/>
                  </a:lnTo>
                  <a:lnTo>
                    <a:pt x="177869" y="28553"/>
                  </a:lnTo>
                  <a:lnTo>
                    <a:pt x="180016" y="27748"/>
                  </a:lnTo>
                  <a:lnTo>
                    <a:pt x="183075" y="27373"/>
                  </a:lnTo>
                  <a:close/>
                  <a:moveTo>
                    <a:pt x="22757" y="12559"/>
                  </a:moveTo>
                  <a:lnTo>
                    <a:pt x="16799" y="40147"/>
                  </a:lnTo>
                  <a:lnTo>
                    <a:pt x="24045" y="40147"/>
                  </a:lnTo>
                  <a:lnTo>
                    <a:pt x="30003" y="12559"/>
                  </a:lnTo>
                  <a:close/>
                  <a:moveTo>
                    <a:pt x="59308" y="0"/>
                  </a:moveTo>
                  <a:lnTo>
                    <a:pt x="50774" y="40147"/>
                  </a:lnTo>
                  <a:lnTo>
                    <a:pt x="57805" y="40147"/>
                  </a:lnTo>
                  <a:lnTo>
                    <a:pt x="60757" y="25440"/>
                  </a:lnTo>
                  <a:lnTo>
                    <a:pt x="60971" y="25440"/>
                  </a:lnTo>
                  <a:lnTo>
                    <a:pt x="68002" y="40147"/>
                  </a:lnTo>
                  <a:lnTo>
                    <a:pt x="76053" y="40147"/>
                  </a:lnTo>
                  <a:lnTo>
                    <a:pt x="67788" y="25172"/>
                  </a:lnTo>
                  <a:lnTo>
                    <a:pt x="80937" y="12559"/>
                  </a:lnTo>
                  <a:lnTo>
                    <a:pt x="71599" y="12559"/>
                  </a:lnTo>
                  <a:lnTo>
                    <a:pt x="61616" y="22596"/>
                  </a:lnTo>
                  <a:lnTo>
                    <a:pt x="61616" y="22596"/>
                  </a:lnTo>
                  <a:lnTo>
                    <a:pt x="66285" y="0"/>
                  </a:lnTo>
                  <a:close/>
                  <a:moveTo>
                    <a:pt x="45890" y="11700"/>
                  </a:moveTo>
                  <a:lnTo>
                    <a:pt x="44065" y="11754"/>
                  </a:lnTo>
                  <a:lnTo>
                    <a:pt x="40737" y="12398"/>
                  </a:lnTo>
                  <a:lnTo>
                    <a:pt x="37785" y="13686"/>
                  </a:lnTo>
                  <a:lnTo>
                    <a:pt x="35263" y="15458"/>
                  </a:lnTo>
                  <a:lnTo>
                    <a:pt x="33116" y="17712"/>
                  </a:lnTo>
                  <a:lnTo>
                    <a:pt x="31505" y="20395"/>
                  </a:lnTo>
                  <a:lnTo>
                    <a:pt x="30378" y="23455"/>
                  </a:lnTo>
                  <a:lnTo>
                    <a:pt x="29788" y="26836"/>
                  </a:lnTo>
                  <a:lnTo>
                    <a:pt x="29734" y="28607"/>
                  </a:lnTo>
                  <a:lnTo>
                    <a:pt x="29681" y="29788"/>
                  </a:lnTo>
                  <a:lnTo>
                    <a:pt x="30003" y="32149"/>
                  </a:lnTo>
                  <a:lnTo>
                    <a:pt x="30378" y="33277"/>
                  </a:lnTo>
                  <a:lnTo>
                    <a:pt x="30808" y="34350"/>
                  </a:lnTo>
                  <a:lnTo>
                    <a:pt x="32096" y="36390"/>
                  </a:lnTo>
                  <a:lnTo>
                    <a:pt x="32901" y="37248"/>
                  </a:lnTo>
                  <a:lnTo>
                    <a:pt x="33760" y="38053"/>
                  </a:lnTo>
                  <a:lnTo>
                    <a:pt x="35692" y="39395"/>
                  </a:lnTo>
                  <a:lnTo>
                    <a:pt x="36819" y="39825"/>
                  </a:lnTo>
                  <a:lnTo>
                    <a:pt x="37946" y="40254"/>
                  </a:lnTo>
                  <a:lnTo>
                    <a:pt x="40254" y="40576"/>
                  </a:lnTo>
                  <a:lnTo>
                    <a:pt x="43206" y="40576"/>
                  </a:lnTo>
                  <a:lnTo>
                    <a:pt x="46641" y="39932"/>
                  </a:lnTo>
                  <a:lnTo>
                    <a:pt x="48251" y="39288"/>
                  </a:lnTo>
                  <a:lnTo>
                    <a:pt x="49110" y="33491"/>
                  </a:lnTo>
                  <a:lnTo>
                    <a:pt x="47768" y="34189"/>
                  </a:lnTo>
                  <a:lnTo>
                    <a:pt x="44870" y="34940"/>
                  </a:lnTo>
                  <a:lnTo>
                    <a:pt x="43367" y="34994"/>
                  </a:lnTo>
                  <a:lnTo>
                    <a:pt x="42455" y="34994"/>
                  </a:lnTo>
                  <a:lnTo>
                    <a:pt x="40952" y="34672"/>
                  </a:lnTo>
                  <a:lnTo>
                    <a:pt x="39771" y="34082"/>
                  </a:lnTo>
                  <a:lnTo>
                    <a:pt x="38805" y="33223"/>
                  </a:lnTo>
                  <a:lnTo>
                    <a:pt x="37839" y="31666"/>
                  </a:lnTo>
                  <a:lnTo>
                    <a:pt x="37248" y="29090"/>
                  </a:lnTo>
                  <a:lnTo>
                    <a:pt x="37195" y="27748"/>
                  </a:lnTo>
                  <a:lnTo>
                    <a:pt x="37195" y="26782"/>
                  </a:lnTo>
                  <a:lnTo>
                    <a:pt x="37517" y="24850"/>
                  </a:lnTo>
                  <a:lnTo>
                    <a:pt x="38107" y="23025"/>
                  </a:lnTo>
                  <a:lnTo>
                    <a:pt x="38966" y="21361"/>
                  </a:lnTo>
                  <a:lnTo>
                    <a:pt x="40093" y="19859"/>
                  </a:lnTo>
                  <a:lnTo>
                    <a:pt x="41488" y="18678"/>
                  </a:lnTo>
                  <a:lnTo>
                    <a:pt x="43152" y="17765"/>
                  </a:lnTo>
                  <a:lnTo>
                    <a:pt x="45031" y="17336"/>
                  </a:lnTo>
                  <a:lnTo>
                    <a:pt x="46104" y="17282"/>
                  </a:lnTo>
                  <a:lnTo>
                    <a:pt x="47500" y="17336"/>
                  </a:lnTo>
                  <a:lnTo>
                    <a:pt x="50183" y="18087"/>
                  </a:lnTo>
                  <a:lnTo>
                    <a:pt x="51418" y="18785"/>
                  </a:lnTo>
                  <a:lnTo>
                    <a:pt x="53135" y="12774"/>
                  </a:lnTo>
                  <a:lnTo>
                    <a:pt x="51364" y="12291"/>
                  </a:lnTo>
                  <a:lnTo>
                    <a:pt x="47714" y="11754"/>
                  </a:lnTo>
                  <a:lnTo>
                    <a:pt x="45890" y="11700"/>
                  </a:lnTo>
                  <a:close/>
                  <a:moveTo>
                    <a:pt x="120494" y="4240"/>
                  </a:moveTo>
                  <a:lnTo>
                    <a:pt x="112819" y="6816"/>
                  </a:lnTo>
                  <a:lnTo>
                    <a:pt x="111531" y="12559"/>
                  </a:lnTo>
                  <a:lnTo>
                    <a:pt x="106432" y="12559"/>
                  </a:lnTo>
                  <a:lnTo>
                    <a:pt x="105358" y="17604"/>
                  </a:lnTo>
                  <a:lnTo>
                    <a:pt x="110457" y="17604"/>
                  </a:lnTo>
                  <a:lnTo>
                    <a:pt x="108310" y="26997"/>
                  </a:lnTo>
                  <a:lnTo>
                    <a:pt x="107988" y="28607"/>
                  </a:lnTo>
                  <a:lnTo>
                    <a:pt x="107559" y="31827"/>
                  </a:lnTo>
                  <a:lnTo>
                    <a:pt x="107505" y="33438"/>
                  </a:lnTo>
                  <a:lnTo>
                    <a:pt x="107505" y="34404"/>
                  </a:lnTo>
                  <a:lnTo>
                    <a:pt x="107827" y="36121"/>
                  </a:lnTo>
                  <a:lnTo>
                    <a:pt x="108418" y="37517"/>
                  </a:lnTo>
                  <a:lnTo>
                    <a:pt x="109276" y="38644"/>
                  </a:lnTo>
                  <a:lnTo>
                    <a:pt x="110350" y="39503"/>
                  </a:lnTo>
                  <a:lnTo>
                    <a:pt x="111638" y="40093"/>
                  </a:lnTo>
                  <a:lnTo>
                    <a:pt x="113946" y="40630"/>
                  </a:lnTo>
                  <a:lnTo>
                    <a:pt x="115771" y="40737"/>
                  </a:lnTo>
                  <a:lnTo>
                    <a:pt x="117649" y="40469"/>
                  </a:lnTo>
                  <a:lnTo>
                    <a:pt x="119581" y="40093"/>
                  </a:lnTo>
                  <a:lnTo>
                    <a:pt x="120869" y="34511"/>
                  </a:lnTo>
                  <a:lnTo>
                    <a:pt x="120064" y="34833"/>
                  </a:lnTo>
                  <a:lnTo>
                    <a:pt x="118347" y="35155"/>
                  </a:lnTo>
                  <a:lnTo>
                    <a:pt x="116898" y="35155"/>
                  </a:lnTo>
                  <a:lnTo>
                    <a:pt x="116361" y="34994"/>
                  </a:lnTo>
                  <a:lnTo>
                    <a:pt x="115878" y="34779"/>
                  </a:lnTo>
                  <a:lnTo>
                    <a:pt x="115449" y="34404"/>
                  </a:lnTo>
                  <a:lnTo>
                    <a:pt x="115073" y="33974"/>
                  </a:lnTo>
                  <a:lnTo>
                    <a:pt x="114858" y="33491"/>
                  </a:lnTo>
                  <a:lnTo>
                    <a:pt x="114697" y="32955"/>
                  </a:lnTo>
                  <a:lnTo>
                    <a:pt x="114697" y="32418"/>
                  </a:lnTo>
                  <a:lnTo>
                    <a:pt x="114805" y="31022"/>
                  </a:lnTo>
                  <a:lnTo>
                    <a:pt x="115127" y="29627"/>
                  </a:lnTo>
                  <a:lnTo>
                    <a:pt x="117703" y="17658"/>
                  </a:lnTo>
                  <a:lnTo>
                    <a:pt x="124090" y="17658"/>
                  </a:lnTo>
                  <a:lnTo>
                    <a:pt x="125163" y="12345"/>
                  </a:lnTo>
                  <a:lnTo>
                    <a:pt x="118776" y="12345"/>
                  </a:lnTo>
                  <a:lnTo>
                    <a:pt x="120494" y="4240"/>
                  </a:lnTo>
                  <a:close/>
                  <a:moveTo>
                    <a:pt x="184095" y="11754"/>
                  </a:moveTo>
                  <a:lnTo>
                    <a:pt x="181734" y="11861"/>
                  </a:lnTo>
                  <a:lnTo>
                    <a:pt x="177010" y="12720"/>
                  </a:lnTo>
                  <a:lnTo>
                    <a:pt x="174756" y="13472"/>
                  </a:lnTo>
                  <a:lnTo>
                    <a:pt x="173683" y="19268"/>
                  </a:lnTo>
                  <a:lnTo>
                    <a:pt x="174756" y="18732"/>
                  </a:lnTo>
                  <a:lnTo>
                    <a:pt x="176903" y="17980"/>
                  </a:lnTo>
                  <a:lnTo>
                    <a:pt x="179157" y="17443"/>
                  </a:lnTo>
                  <a:lnTo>
                    <a:pt x="181465" y="17121"/>
                  </a:lnTo>
                  <a:lnTo>
                    <a:pt x="182592" y="17068"/>
                  </a:lnTo>
                  <a:lnTo>
                    <a:pt x="183558" y="17121"/>
                  </a:lnTo>
                  <a:lnTo>
                    <a:pt x="185491" y="17497"/>
                  </a:lnTo>
                  <a:lnTo>
                    <a:pt x="187101" y="18356"/>
                  </a:lnTo>
                  <a:lnTo>
                    <a:pt x="187852" y="19322"/>
                  </a:lnTo>
                  <a:lnTo>
                    <a:pt x="188121" y="20234"/>
                  </a:lnTo>
                  <a:lnTo>
                    <a:pt x="188121" y="20717"/>
                  </a:lnTo>
                  <a:lnTo>
                    <a:pt x="188121" y="21898"/>
                  </a:lnTo>
                  <a:lnTo>
                    <a:pt x="187906" y="23079"/>
                  </a:lnTo>
                  <a:lnTo>
                    <a:pt x="182753" y="23079"/>
                  </a:lnTo>
                  <a:lnTo>
                    <a:pt x="178513" y="23508"/>
                  </a:lnTo>
                  <a:lnTo>
                    <a:pt x="175776" y="24099"/>
                  </a:lnTo>
                  <a:lnTo>
                    <a:pt x="173253" y="25065"/>
                  </a:lnTo>
                  <a:lnTo>
                    <a:pt x="171107" y="26514"/>
                  </a:lnTo>
                  <a:lnTo>
                    <a:pt x="169496" y="28553"/>
                  </a:lnTo>
                  <a:lnTo>
                    <a:pt x="168638" y="31237"/>
                  </a:lnTo>
                  <a:lnTo>
                    <a:pt x="168530" y="32901"/>
                  </a:lnTo>
                  <a:lnTo>
                    <a:pt x="168584" y="33867"/>
                  </a:lnTo>
                  <a:lnTo>
                    <a:pt x="168906" y="35531"/>
                  </a:lnTo>
                  <a:lnTo>
                    <a:pt x="169496" y="37034"/>
                  </a:lnTo>
                  <a:lnTo>
                    <a:pt x="170409" y="38268"/>
                  </a:lnTo>
                  <a:lnTo>
                    <a:pt x="171536" y="39234"/>
                  </a:lnTo>
                  <a:lnTo>
                    <a:pt x="172878" y="39986"/>
                  </a:lnTo>
                  <a:lnTo>
                    <a:pt x="174434" y="40522"/>
                  </a:lnTo>
                  <a:lnTo>
                    <a:pt x="176152" y="40737"/>
                  </a:lnTo>
                  <a:lnTo>
                    <a:pt x="177010" y="40791"/>
                  </a:lnTo>
                  <a:lnTo>
                    <a:pt x="178352" y="40737"/>
                  </a:lnTo>
                  <a:lnTo>
                    <a:pt x="180928" y="40039"/>
                  </a:lnTo>
                  <a:lnTo>
                    <a:pt x="182109" y="39449"/>
                  </a:lnTo>
                  <a:lnTo>
                    <a:pt x="183236" y="38751"/>
                  </a:lnTo>
                  <a:lnTo>
                    <a:pt x="185169" y="36980"/>
                  </a:lnTo>
                  <a:lnTo>
                    <a:pt x="185974" y="35853"/>
                  </a:lnTo>
                  <a:lnTo>
                    <a:pt x="185383" y="39932"/>
                  </a:lnTo>
                  <a:lnTo>
                    <a:pt x="191341" y="39932"/>
                  </a:lnTo>
                  <a:lnTo>
                    <a:pt x="192092" y="35370"/>
                  </a:lnTo>
                  <a:lnTo>
                    <a:pt x="193863" y="26675"/>
                  </a:lnTo>
                  <a:lnTo>
                    <a:pt x="194669" y="21844"/>
                  </a:lnTo>
                  <a:lnTo>
                    <a:pt x="194722" y="20288"/>
                  </a:lnTo>
                  <a:lnTo>
                    <a:pt x="194669" y="19107"/>
                  </a:lnTo>
                  <a:lnTo>
                    <a:pt x="194239" y="17121"/>
                  </a:lnTo>
                  <a:lnTo>
                    <a:pt x="193380" y="15458"/>
                  </a:lnTo>
                  <a:lnTo>
                    <a:pt x="192200" y="14169"/>
                  </a:lnTo>
                  <a:lnTo>
                    <a:pt x="190750" y="13150"/>
                  </a:lnTo>
                  <a:lnTo>
                    <a:pt x="189033" y="12452"/>
                  </a:lnTo>
                  <a:lnTo>
                    <a:pt x="186188" y="11808"/>
                  </a:lnTo>
                  <a:lnTo>
                    <a:pt x="184095" y="11754"/>
                  </a:lnTo>
                  <a:close/>
                  <a:moveTo>
                    <a:pt x="15350" y="4240"/>
                  </a:moveTo>
                  <a:lnTo>
                    <a:pt x="7675" y="6816"/>
                  </a:lnTo>
                  <a:lnTo>
                    <a:pt x="6441" y="12559"/>
                  </a:lnTo>
                  <a:lnTo>
                    <a:pt x="1073" y="12559"/>
                  </a:lnTo>
                  <a:lnTo>
                    <a:pt x="0" y="17819"/>
                  </a:lnTo>
                  <a:lnTo>
                    <a:pt x="5153" y="17819"/>
                  </a:lnTo>
                  <a:lnTo>
                    <a:pt x="3006" y="27212"/>
                  </a:lnTo>
                  <a:lnTo>
                    <a:pt x="2630" y="28822"/>
                  </a:lnTo>
                  <a:lnTo>
                    <a:pt x="2201" y="32042"/>
                  </a:lnTo>
                  <a:lnTo>
                    <a:pt x="2147" y="33652"/>
                  </a:lnTo>
                  <a:lnTo>
                    <a:pt x="2147" y="34618"/>
                  </a:lnTo>
                  <a:lnTo>
                    <a:pt x="2469" y="36336"/>
                  </a:lnTo>
                  <a:lnTo>
                    <a:pt x="3059" y="37731"/>
                  </a:lnTo>
                  <a:lnTo>
                    <a:pt x="3918" y="38858"/>
                  </a:lnTo>
                  <a:lnTo>
                    <a:pt x="4992" y="39717"/>
                  </a:lnTo>
                  <a:lnTo>
                    <a:pt x="6333" y="40308"/>
                  </a:lnTo>
                  <a:lnTo>
                    <a:pt x="8641" y="40844"/>
                  </a:lnTo>
                  <a:lnTo>
                    <a:pt x="10412" y="40952"/>
                  </a:lnTo>
                  <a:lnTo>
                    <a:pt x="12345" y="40683"/>
                  </a:lnTo>
                  <a:lnTo>
                    <a:pt x="14223" y="40254"/>
                  </a:lnTo>
                  <a:lnTo>
                    <a:pt x="15511" y="34726"/>
                  </a:lnTo>
                  <a:lnTo>
                    <a:pt x="14706" y="35048"/>
                  </a:lnTo>
                  <a:lnTo>
                    <a:pt x="12989" y="35370"/>
                  </a:lnTo>
                  <a:lnTo>
                    <a:pt x="11539" y="35370"/>
                  </a:lnTo>
                  <a:lnTo>
                    <a:pt x="11056" y="35209"/>
                  </a:lnTo>
                  <a:lnTo>
                    <a:pt x="10520" y="34994"/>
                  </a:lnTo>
                  <a:lnTo>
                    <a:pt x="10090" y="34618"/>
                  </a:lnTo>
                  <a:lnTo>
                    <a:pt x="9768" y="34189"/>
                  </a:lnTo>
                  <a:lnTo>
                    <a:pt x="9500" y="33706"/>
                  </a:lnTo>
                  <a:lnTo>
                    <a:pt x="9339" y="33169"/>
                  </a:lnTo>
                  <a:lnTo>
                    <a:pt x="9393" y="32633"/>
                  </a:lnTo>
                  <a:lnTo>
                    <a:pt x="9446" y="31183"/>
                  </a:lnTo>
                  <a:lnTo>
                    <a:pt x="9822" y="29842"/>
                  </a:lnTo>
                  <a:lnTo>
                    <a:pt x="12345" y="17873"/>
                  </a:lnTo>
                  <a:lnTo>
                    <a:pt x="18732" y="17873"/>
                  </a:lnTo>
                  <a:lnTo>
                    <a:pt x="19805" y="12559"/>
                  </a:lnTo>
                  <a:lnTo>
                    <a:pt x="13418" y="12559"/>
                  </a:lnTo>
                  <a:lnTo>
                    <a:pt x="15350" y="4240"/>
                  </a:lnTo>
                  <a:close/>
                </a:path>
              </a:pathLst>
            </a:custGeom>
            <a:solidFill>
              <a:srgbClr val="009CDE"/>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15" name="Google Shape;315;p46"/>
            <p:cNvSpPr/>
            <p:nvPr/>
          </p:nvSpPr>
          <p:spPr>
            <a:xfrm>
              <a:off x="2171650" y="2645475"/>
              <a:ext cx="670925" cy="721925"/>
            </a:xfrm>
            <a:custGeom>
              <a:rect b="b" l="l" r="r" t="t"/>
              <a:pathLst>
                <a:path extrusionOk="0" h="28877" w="26837">
                  <a:moveTo>
                    <a:pt x="15512" y="1"/>
                  </a:moveTo>
                  <a:lnTo>
                    <a:pt x="13848" y="55"/>
                  </a:lnTo>
                  <a:lnTo>
                    <a:pt x="10789" y="806"/>
                  </a:lnTo>
                  <a:lnTo>
                    <a:pt x="7944" y="2148"/>
                  </a:lnTo>
                  <a:lnTo>
                    <a:pt x="5475" y="4080"/>
                  </a:lnTo>
                  <a:lnTo>
                    <a:pt x="3435" y="6441"/>
                  </a:lnTo>
                  <a:lnTo>
                    <a:pt x="1772" y="9179"/>
                  </a:lnTo>
                  <a:lnTo>
                    <a:pt x="644" y="12131"/>
                  </a:lnTo>
                  <a:lnTo>
                    <a:pt x="54" y="15297"/>
                  </a:lnTo>
                  <a:lnTo>
                    <a:pt x="0" y="16907"/>
                  </a:lnTo>
                  <a:lnTo>
                    <a:pt x="54" y="18357"/>
                  </a:lnTo>
                  <a:lnTo>
                    <a:pt x="537" y="21040"/>
                  </a:lnTo>
                  <a:lnTo>
                    <a:pt x="1450" y="23294"/>
                  </a:lnTo>
                  <a:lnTo>
                    <a:pt x="2791" y="25119"/>
                  </a:lnTo>
                  <a:lnTo>
                    <a:pt x="4563" y="26622"/>
                  </a:lnTo>
                  <a:lnTo>
                    <a:pt x="6656" y="27749"/>
                  </a:lnTo>
                  <a:lnTo>
                    <a:pt x="9017" y="28447"/>
                  </a:lnTo>
                  <a:lnTo>
                    <a:pt x="11701" y="28823"/>
                  </a:lnTo>
                  <a:lnTo>
                    <a:pt x="13150" y="28876"/>
                  </a:lnTo>
                  <a:lnTo>
                    <a:pt x="15404" y="28769"/>
                  </a:lnTo>
                  <a:lnTo>
                    <a:pt x="19752" y="28018"/>
                  </a:lnTo>
                  <a:lnTo>
                    <a:pt x="21845" y="27374"/>
                  </a:lnTo>
                  <a:lnTo>
                    <a:pt x="22704" y="21577"/>
                  </a:lnTo>
                  <a:lnTo>
                    <a:pt x="22704" y="21577"/>
                  </a:lnTo>
                  <a:lnTo>
                    <a:pt x="20718" y="22489"/>
                  </a:lnTo>
                  <a:lnTo>
                    <a:pt x="16424" y="23455"/>
                  </a:lnTo>
                  <a:lnTo>
                    <a:pt x="14224" y="23509"/>
                  </a:lnTo>
                  <a:lnTo>
                    <a:pt x="12613" y="23455"/>
                  </a:lnTo>
                  <a:lnTo>
                    <a:pt x="9930" y="22811"/>
                  </a:lnTo>
                  <a:lnTo>
                    <a:pt x="8427" y="21738"/>
                  </a:lnTo>
                  <a:lnTo>
                    <a:pt x="7622" y="20826"/>
                  </a:lnTo>
                  <a:lnTo>
                    <a:pt x="7031" y="19698"/>
                  </a:lnTo>
                  <a:lnTo>
                    <a:pt x="6656" y="18303"/>
                  </a:lnTo>
                  <a:lnTo>
                    <a:pt x="6548" y="17552"/>
                  </a:lnTo>
                  <a:lnTo>
                    <a:pt x="6548" y="16478"/>
                  </a:lnTo>
                  <a:lnTo>
                    <a:pt x="6602" y="15029"/>
                  </a:lnTo>
                  <a:lnTo>
                    <a:pt x="7192" y="12238"/>
                  </a:lnTo>
                  <a:lnTo>
                    <a:pt x="7622" y="10896"/>
                  </a:lnTo>
                  <a:lnTo>
                    <a:pt x="7998" y="9662"/>
                  </a:lnTo>
                  <a:lnTo>
                    <a:pt x="9393" y="7461"/>
                  </a:lnTo>
                  <a:lnTo>
                    <a:pt x="10359" y="6602"/>
                  </a:lnTo>
                  <a:lnTo>
                    <a:pt x="11379" y="5851"/>
                  </a:lnTo>
                  <a:lnTo>
                    <a:pt x="13794" y="4992"/>
                  </a:lnTo>
                  <a:lnTo>
                    <a:pt x="15082" y="4939"/>
                  </a:lnTo>
                  <a:lnTo>
                    <a:pt x="16048" y="4885"/>
                  </a:lnTo>
                  <a:lnTo>
                    <a:pt x="16907" y="5153"/>
                  </a:lnTo>
                  <a:lnTo>
                    <a:pt x="17766" y="5529"/>
                  </a:lnTo>
                  <a:lnTo>
                    <a:pt x="18464" y="6173"/>
                  </a:lnTo>
                  <a:lnTo>
                    <a:pt x="19054" y="6925"/>
                  </a:lnTo>
                  <a:lnTo>
                    <a:pt x="19376" y="7783"/>
                  </a:lnTo>
                  <a:lnTo>
                    <a:pt x="19591" y="8696"/>
                  </a:lnTo>
                  <a:lnTo>
                    <a:pt x="19537" y="9608"/>
                  </a:lnTo>
                  <a:lnTo>
                    <a:pt x="19537" y="10574"/>
                  </a:lnTo>
                  <a:lnTo>
                    <a:pt x="19322" y="11540"/>
                  </a:lnTo>
                  <a:lnTo>
                    <a:pt x="9554" y="11540"/>
                  </a:lnTo>
                  <a:lnTo>
                    <a:pt x="9017" y="13956"/>
                  </a:lnTo>
                  <a:lnTo>
                    <a:pt x="8695" y="16478"/>
                  </a:lnTo>
                  <a:lnTo>
                    <a:pt x="25495" y="16478"/>
                  </a:lnTo>
                  <a:lnTo>
                    <a:pt x="26139" y="15029"/>
                  </a:lnTo>
                  <a:lnTo>
                    <a:pt x="26836" y="12023"/>
                  </a:lnTo>
                  <a:lnTo>
                    <a:pt x="26783" y="10467"/>
                  </a:lnTo>
                  <a:lnTo>
                    <a:pt x="26783" y="9179"/>
                  </a:lnTo>
                  <a:lnTo>
                    <a:pt x="26353" y="6871"/>
                  </a:lnTo>
                  <a:lnTo>
                    <a:pt x="25548" y="4885"/>
                  </a:lnTo>
                  <a:lnTo>
                    <a:pt x="24421" y="3275"/>
                  </a:lnTo>
                  <a:lnTo>
                    <a:pt x="22972" y="1987"/>
                  </a:lnTo>
                  <a:lnTo>
                    <a:pt x="21147" y="1021"/>
                  </a:lnTo>
                  <a:lnTo>
                    <a:pt x="19108" y="377"/>
                  </a:lnTo>
                  <a:lnTo>
                    <a:pt x="16800" y="55"/>
                  </a:lnTo>
                  <a:lnTo>
                    <a:pt x="15512" y="1"/>
                  </a:lnTo>
                  <a:close/>
                </a:path>
              </a:pathLst>
            </a:custGeom>
            <a:solidFill>
              <a:srgbClr val="009CDE"/>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16" name="Google Shape;316;p46"/>
            <p:cNvSpPr/>
            <p:nvPr/>
          </p:nvSpPr>
          <p:spPr>
            <a:xfrm>
              <a:off x="3320225" y="2452275"/>
              <a:ext cx="4063000" cy="912425"/>
            </a:xfrm>
            <a:custGeom>
              <a:rect b="b" l="l" r="r" t="t"/>
              <a:pathLst>
                <a:path extrusionOk="0" h="36497" w="162520">
                  <a:moveTo>
                    <a:pt x="20181" y="7729"/>
                  </a:moveTo>
                  <a:lnTo>
                    <a:pt x="18893" y="7783"/>
                  </a:lnTo>
                  <a:lnTo>
                    <a:pt x="16532" y="8319"/>
                  </a:lnTo>
                  <a:lnTo>
                    <a:pt x="15405" y="8802"/>
                  </a:lnTo>
                  <a:lnTo>
                    <a:pt x="14331" y="9393"/>
                  </a:lnTo>
                  <a:lnTo>
                    <a:pt x="12453" y="11003"/>
                  </a:lnTo>
                  <a:lnTo>
                    <a:pt x="11648" y="11969"/>
                  </a:lnTo>
                  <a:lnTo>
                    <a:pt x="12292" y="8373"/>
                  </a:lnTo>
                  <a:lnTo>
                    <a:pt x="5690" y="8373"/>
                  </a:lnTo>
                  <a:lnTo>
                    <a:pt x="5046" y="11325"/>
                  </a:lnTo>
                  <a:lnTo>
                    <a:pt x="1" y="35531"/>
                  </a:lnTo>
                  <a:lnTo>
                    <a:pt x="7246" y="35531"/>
                  </a:lnTo>
                  <a:lnTo>
                    <a:pt x="9984" y="22489"/>
                  </a:lnTo>
                  <a:lnTo>
                    <a:pt x="10306" y="20986"/>
                  </a:lnTo>
                  <a:lnTo>
                    <a:pt x="11272" y="17765"/>
                  </a:lnTo>
                  <a:lnTo>
                    <a:pt x="12399" y="15565"/>
                  </a:lnTo>
                  <a:lnTo>
                    <a:pt x="13365" y="14330"/>
                  </a:lnTo>
                  <a:lnTo>
                    <a:pt x="14600" y="13418"/>
                  </a:lnTo>
                  <a:lnTo>
                    <a:pt x="16102" y="12935"/>
                  </a:lnTo>
                  <a:lnTo>
                    <a:pt x="17015" y="12881"/>
                  </a:lnTo>
                  <a:lnTo>
                    <a:pt x="17712" y="12935"/>
                  </a:lnTo>
                  <a:lnTo>
                    <a:pt x="18357" y="13096"/>
                  </a:lnTo>
                  <a:lnTo>
                    <a:pt x="18947" y="13418"/>
                  </a:lnTo>
                  <a:lnTo>
                    <a:pt x="19484" y="13847"/>
                  </a:lnTo>
                  <a:lnTo>
                    <a:pt x="19913" y="14330"/>
                  </a:lnTo>
                  <a:lnTo>
                    <a:pt x="20181" y="14975"/>
                  </a:lnTo>
                  <a:lnTo>
                    <a:pt x="20396" y="15619"/>
                  </a:lnTo>
                  <a:lnTo>
                    <a:pt x="20396" y="16316"/>
                  </a:lnTo>
                  <a:lnTo>
                    <a:pt x="20289" y="17819"/>
                  </a:lnTo>
                  <a:lnTo>
                    <a:pt x="19859" y="20825"/>
                  </a:lnTo>
                  <a:lnTo>
                    <a:pt x="19537" y="22274"/>
                  </a:lnTo>
                  <a:lnTo>
                    <a:pt x="16585" y="35746"/>
                  </a:lnTo>
                  <a:lnTo>
                    <a:pt x="23831" y="35746"/>
                  </a:lnTo>
                  <a:lnTo>
                    <a:pt x="26568" y="22703"/>
                  </a:lnTo>
                  <a:lnTo>
                    <a:pt x="26890" y="21200"/>
                  </a:lnTo>
                  <a:lnTo>
                    <a:pt x="27857" y="17980"/>
                  </a:lnTo>
                  <a:lnTo>
                    <a:pt x="28984" y="15780"/>
                  </a:lnTo>
                  <a:lnTo>
                    <a:pt x="29950" y="14545"/>
                  </a:lnTo>
                  <a:lnTo>
                    <a:pt x="31184" y="13633"/>
                  </a:lnTo>
                  <a:lnTo>
                    <a:pt x="32687" y="13150"/>
                  </a:lnTo>
                  <a:lnTo>
                    <a:pt x="33599" y="13096"/>
                  </a:lnTo>
                  <a:lnTo>
                    <a:pt x="34297" y="13150"/>
                  </a:lnTo>
                  <a:lnTo>
                    <a:pt x="34941" y="13311"/>
                  </a:lnTo>
                  <a:lnTo>
                    <a:pt x="35532" y="13633"/>
                  </a:lnTo>
                  <a:lnTo>
                    <a:pt x="36068" y="14062"/>
                  </a:lnTo>
                  <a:lnTo>
                    <a:pt x="36498" y="14545"/>
                  </a:lnTo>
                  <a:lnTo>
                    <a:pt x="36766" y="15189"/>
                  </a:lnTo>
                  <a:lnTo>
                    <a:pt x="36981" y="15833"/>
                  </a:lnTo>
                  <a:lnTo>
                    <a:pt x="36981" y="16531"/>
                  </a:lnTo>
                  <a:lnTo>
                    <a:pt x="36873" y="18034"/>
                  </a:lnTo>
                  <a:lnTo>
                    <a:pt x="36444" y="21039"/>
                  </a:lnTo>
                  <a:lnTo>
                    <a:pt x="36122" y="22489"/>
                  </a:lnTo>
                  <a:lnTo>
                    <a:pt x="33170" y="35960"/>
                  </a:lnTo>
                  <a:lnTo>
                    <a:pt x="40416" y="35960"/>
                  </a:lnTo>
                  <a:lnTo>
                    <a:pt x="43368" y="22703"/>
                  </a:lnTo>
                  <a:lnTo>
                    <a:pt x="43904" y="20878"/>
                  </a:lnTo>
                  <a:lnTo>
                    <a:pt x="44549" y="17121"/>
                  </a:lnTo>
                  <a:lnTo>
                    <a:pt x="44656" y="15243"/>
                  </a:lnTo>
                  <a:lnTo>
                    <a:pt x="44602" y="14492"/>
                  </a:lnTo>
                  <a:lnTo>
                    <a:pt x="44280" y="13042"/>
                  </a:lnTo>
                  <a:lnTo>
                    <a:pt x="43690" y="11701"/>
                  </a:lnTo>
                  <a:lnTo>
                    <a:pt x="42831" y="10466"/>
                  </a:lnTo>
                  <a:lnTo>
                    <a:pt x="42294" y="9929"/>
                  </a:lnTo>
                  <a:lnTo>
                    <a:pt x="41758" y="9446"/>
                  </a:lnTo>
                  <a:lnTo>
                    <a:pt x="40523" y="8588"/>
                  </a:lnTo>
                  <a:lnTo>
                    <a:pt x="39181" y="8051"/>
                  </a:lnTo>
                  <a:lnTo>
                    <a:pt x="37732" y="7783"/>
                  </a:lnTo>
                  <a:lnTo>
                    <a:pt x="36981" y="7729"/>
                  </a:lnTo>
                  <a:lnTo>
                    <a:pt x="35532" y="7729"/>
                  </a:lnTo>
                  <a:lnTo>
                    <a:pt x="32741" y="8427"/>
                  </a:lnTo>
                  <a:lnTo>
                    <a:pt x="31453" y="9071"/>
                  </a:lnTo>
                  <a:lnTo>
                    <a:pt x="30218" y="9822"/>
                  </a:lnTo>
                  <a:lnTo>
                    <a:pt x="28179" y="11862"/>
                  </a:lnTo>
                  <a:lnTo>
                    <a:pt x="27427" y="13096"/>
                  </a:lnTo>
                  <a:lnTo>
                    <a:pt x="27159" y="13096"/>
                  </a:lnTo>
                  <a:lnTo>
                    <a:pt x="26837" y="11915"/>
                  </a:lnTo>
                  <a:lnTo>
                    <a:pt x="25549" y="9876"/>
                  </a:lnTo>
                  <a:lnTo>
                    <a:pt x="24636" y="9071"/>
                  </a:lnTo>
                  <a:lnTo>
                    <a:pt x="23670" y="8427"/>
                  </a:lnTo>
                  <a:lnTo>
                    <a:pt x="21362" y="7729"/>
                  </a:lnTo>
                  <a:close/>
                  <a:moveTo>
                    <a:pt x="159782" y="7729"/>
                  </a:moveTo>
                  <a:lnTo>
                    <a:pt x="158494" y="7944"/>
                  </a:lnTo>
                  <a:lnTo>
                    <a:pt x="156079" y="8856"/>
                  </a:lnTo>
                  <a:lnTo>
                    <a:pt x="155006" y="9554"/>
                  </a:lnTo>
                  <a:lnTo>
                    <a:pt x="153986" y="10359"/>
                  </a:lnTo>
                  <a:lnTo>
                    <a:pt x="152322" y="12345"/>
                  </a:lnTo>
                  <a:lnTo>
                    <a:pt x="151732" y="13525"/>
                  </a:lnTo>
                  <a:lnTo>
                    <a:pt x="151517" y="13525"/>
                  </a:lnTo>
                  <a:lnTo>
                    <a:pt x="152590" y="8373"/>
                  </a:lnTo>
                  <a:lnTo>
                    <a:pt x="145774" y="8373"/>
                  </a:lnTo>
                  <a:lnTo>
                    <a:pt x="145130" y="12023"/>
                  </a:lnTo>
                  <a:lnTo>
                    <a:pt x="140192" y="35960"/>
                  </a:lnTo>
                  <a:lnTo>
                    <a:pt x="147223" y="35960"/>
                  </a:lnTo>
                  <a:lnTo>
                    <a:pt x="149799" y="23562"/>
                  </a:lnTo>
                  <a:lnTo>
                    <a:pt x="150229" y="21845"/>
                  </a:lnTo>
                  <a:lnTo>
                    <a:pt x="151571" y="18732"/>
                  </a:lnTo>
                  <a:lnTo>
                    <a:pt x="153020" y="16746"/>
                  </a:lnTo>
                  <a:lnTo>
                    <a:pt x="154254" y="15726"/>
                  </a:lnTo>
                  <a:lnTo>
                    <a:pt x="155703" y="15028"/>
                  </a:lnTo>
                  <a:lnTo>
                    <a:pt x="157367" y="14599"/>
                  </a:lnTo>
                  <a:lnTo>
                    <a:pt x="158280" y="14599"/>
                  </a:lnTo>
                  <a:lnTo>
                    <a:pt x="159675" y="14706"/>
                  </a:lnTo>
                  <a:lnTo>
                    <a:pt x="161017" y="15028"/>
                  </a:lnTo>
                  <a:lnTo>
                    <a:pt x="162520" y="7944"/>
                  </a:lnTo>
                  <a:lnTo>
                    <a:pt x="161178" y="7729"/>
                  </a:lnTo>
                  <a:close/>
                  <a:moveTo>
                    <a:pt x="87325" y="7675"/>
                  </a:moveTo>
                  <a:lnTo>
                    <a:pt x="85178" y="7729"/>
                  </a:lnTo>
                  <a:lnTo>
                    <a:pt x="82012" y="8427"/>
                  </a:lnTo>
                  <a:lnTo>
                    <a:pt x="80133" y="9178"/>
                  </a:lnTo>
                  <a:lnTo>
                    <a:pt x="78416" y="10198"/>
                  </a:lnTo>
                  <a:lnTo>
                    <a:pt x="77020" y="11540"/>
                  </a:lnTo>
                  <a:lnTo>
                    <a:pt x="76000" y="13203"/>
                  </a:lnTo>
                  <a:lnTo>
                    <a:pt x="75464" y="15243"/>
                  </a:lnTo>
                  <a:lnTo>
                    <a:pt x="75410" y="16424"/>
                  </a:lnTo>
                  <a:lnTo>
                    <a:pt x="75517" y="17658"/>
                  </a:lnTo>
                  <a:lnTo>
                    <a:pt x="76269" y="19698"/>
                  </a:lnTo>
                  <a:lnTo>
                    <a:pt x="77610" y="21308"/>
                  </a:lnTo>
                  <a:lnTo>
                    <a:pt x="79221" y="22596"/>
                  </a:lnTo>
                  <a:lnTo>
                    <a:pt x="81851" y="24313"/>
                  </a:lnTo>
                  <a:lnTo>
                    <a:pt x="83944" y="26031"/>
                  </a:lnTo>
                  <a:lnTo>
                    <a:pt x="84695" y="27373"/>
                  </a:lnTo>
                  <a:lnTo>
                    <a:pt x="84803" y="28178"/>
                  </a:lnTo>
                  <a:lnTo>
                    <a:pt x="84695" y="28929"/>
                  </a:lnTo>
                  <a:lnTo>
                    <a:pt x="83890" y="30056"/>
                  </a:lnTo>
                  <a:lnTo>
                    <a:pt x="82495" y="30808"/>
                  </a:lnTo>
                  <a:lnTo>
                    <a:pt x="80777" y="31130"/>
                  </a:lnTo>
                  <a:lnTo>
                    <a:pt x="79865" y="31183"/>
                  </a:lnTo>
                  <a:lnTo>
                    <a:pt x="78094" y="30969"/>
                  </a:lnTo>
                  <a:lnTo>
                    <a:pt x="74659" y="29895"/>
                  </a:lnTo>
                  <a:lnTo>
                    <a:pt x="73102" y="28983"/>
                  </a:lnTo>
                  <a:lnTo>
                    <a:pt x="71599" y="34779"/>
                  </a:lnTo>
                  <a:lnTo>
                    <a:pt x="72565" y="35209"/>
                  </a:lnTo>
                  <a:lnTo>
                    <a:pt x="74551" y="35907"/>
                  </a:lnTo>
                  <a:lnTo>
                    <a:pt x="76644" y="36336"/>
                  </a:lnTo>
                  <a:lnTo>
                    <a:pt x="78791" y="36497"/>
                  </a:lnTo>
                  <a:lnTo>
                    <a:pt x="79865" y="36497"/>
                  </a:lnTo>
                  <a:lnTo>
                    <a:pt x="82173" y="36443"/>
                  </a:lnTo>
                  <a:lnTo>
                    <a:pt x="85447" y="35799"/>
                  </a:lnTo>
                  <a:lnTo>
                    <a:pt x="87432" y="35048"/>
                  </a:lnTo>
                  <a:lnTo>
                    <a:pt x="89150" y="33974"/>
                  </a:lnTo>
                  <a:lnTo>
                    <a:pt x="90599" y="32525"/>
                  </a:lnTo>
                  <a:lnTo>
                    <a:pt x="91619" y="30700"/>
                  </a:lnTo>
                  <a:lnTo>
                    <a:pt x="92156" y="28446"/>
                  </a:lnTo>
                  <a:lnTo>
                    <a:pt x="92209" y="27104"/>
                  </a:lnTo>
                  <a:lnTo>
                    <a:pt x="92102" y="25870"/>
                  </a:lnTo>
                  <a:lnTo>
                    <a:pt x="91351" y="23777"/>
                  </a:lnTo>
                  <a:lnTo>
                    <a:pt x="90062" y="22059"/>
                  </a:lnTo>
                  <a:lnTo>
                    <a:pt x="88399" y="20664"/>
                  </a:lnTo>
                  <a:lnTo>
                    <a:pt x="85769" y="18893"/>
                  </a:lnTo>
                  <a:lnTo>
                    <a:pt x="83675" y="17336"/>
                  </a:lnTo>
                  <a:lnTo>
                    <a:pt x="82924" y="16209"/>
                  </a:lnTo>
                  <a:lnTo>
                    <a:pt x="82870" y="15565"/>
                  </a:lnTo>
                  <a:lnTo>
                    <a:pt x="82924" y="14814"/>
                  </a:lnTo>
                  <a:lnTo>
                    <a:pt x="83783" y="13740"/>
                  </a:lnTo>
                  <a:lnTo>
                    <a:pt x="85232" y="13096"/>
                  </a:lnTo>
                  <a:lnTo>
                    <a:pt x="86896" y="12828"/>
                  </a:lnTo>
                  <a:lnTo>
                    <a:pt x="87755" y="12828"/>
                  </a:lnTo>
                  <a:lnTo>
                    <a:pt x="88935" y="12881"/>
                  </a:lnTo>
                  <a:lnTo>
                    <a:pt x="91297" y="13418"/>
                  </a:lnTo>
                  <a:lnTo>
                    <a:pt x="92424" y="13901"/>
                  </a:lnTo>
                  <a:lnTo>
                    <a:pt x="93927" y="8534"/>
                  </a:lnTo>
                  <a:lnTo>
                    <a:pt x="92317" y="8158"/>
                  </a:lnTo>
                  <a:lnTo>
                    <a:pt x="89043" y="7729"/>
                  </a:lnTo>
                  <a:lnTo>
                    <a:pt x="87325" y="7675"/>
                  </a:lnTo>
                  <a:close/>
                  <a:moveTo>
                    <a:pt x="110941" y="0"/>
                  </a:moveTo>
                  <a:lnTo>
                    <a:pt x="103266" y="2576"/>
                  </a:lnTo>
                  <a:lnTo>
                    <a:pt x="101978" y="8319"/>
                  </a:lnTo>
                  <a:lnTo>
                    <a:pt x="96879" y="8319"/>
                  </a:lnTo>
                  <a:lnTo>
                    <a:pt x="96020" y="13364"/>
                  </a:lnTo>
                  <a:lnTo>
                    <a:pt x="101119" y="13364"/>
                  </a:lnTo>
                  <a:lnTo>
                    <a:pt x="98972" y="22757"/>
                  </a:lnTo>
                  <a:lnTo>
                    <a:pt x="98596" y="24367"/>
                  </a:lnTo>
                  <a:lnTo>
                    <a:pt x="98167" y="27587"/>
                  </a:lnTo>
                  <a:lnTo>
                    <a:pt x="98113" y="29198"/>
                  </a:lnTo>
                  <a:lnTo>
                    <a:pt x="98113" y="30164"/>
                  </a:lnTo>
                  <a:lnTo>
                    <a:pt x="98435" y="31881"/>
                  </a:lnTo>
                  <a:lnTo>
                    <a:pt x="99026" y="33277"/>
                  </a:lnTo>
                  <a:lnTo>
                    <a:pt x="99884" y="34404"/>
                  </a:lnTo>
                  <a:lnTo>
                    <a:pt x="100958" y="35263"/>
                  </a:lnTo>
                  <a:lnTo>
                    <a:pt x="102300" y="35853"/>
                  </a:lnTo>
                  <a:lnTo>
                    <a:pt x="104608" y="36390"/>
                  </a:lnTo>
                  <a:lnTo>
                    <a:pt x="106379" y="36497"/>
                  </a:lnTo>
                  <a:lnTo>
                    <a:pt x="108311" y="36229"/>
                  </a:lnTo>
                  <a:lnTo>
                    <a:pt x="110189" y="35799"/>
                  </a:lnTo>
                  <a:lnTo>
                    <a:pt x="111478" y="30271"/>
                  </a:lnTo>
                  <a:lnTo>
                    <a:pt x="110672" y="30593"/>
                  </a:lnTo>
                  <a:lnTo>
                    <a:pt x="108955" y="30915"/>
                  </a:lnTo>
                  <a:lnTo>
                    <a:pt x="107559" y="30915"/>
                  </a:lnTo>
                  <a:lnTo>
                    <a:pt x="107023" y="30754"/>
                  </a:lnTo>
                  <a:lnTo>
                    <a:pt x="106486" y="30539"/>
                  </a:lnTo>
                  <a:lnTo>
                    <a:pt x="106057" y="30164"/>
                  </a:lnTo>
                  <a:lnTo>
                    <a:pt x="105735" y="29734"/>
                  </a:lnTo>
                  <a:lnTo>
                    <a:pt x="105466" y="29251"/>
                  </a:lnTo>
                  <a:lnTo>
                    <a:pt x="105359" y="28715"/>
                  </a:lnTo>
                  <a:lnTo>
                    <a:pt x="105359" y="28178"/>
                  </a:lnTo>
                  <a:lnTo>
                    <a:pt x="105305" y="26782"/>
                  </a:lnTo>
                  <a:lnTo>
                    <a:pt x="105574" y="25387"/>
                  </a:lnTo>
                  <a:lnTo>
                    <a:pt x="108150" y="13418"/>
                  </a:lnTo>
                  <a:lnTo>
                    <a:pt x="114537" y="13418"/>
                  </a:lnTo>
                  <a:lnTo>
                    <a:pt x="115610" y="8051"/>
                  </a:lnTo>
                  <a:lnTo>
                    <a:pt x="109223" y="8051"/>
                  </a:lnTo>
                  <a:lnTo>
                    <a:pt x="110941" y="0"/>
                  </a:lnTo>
                  <a:close/>
                </a:path>
              </a:pathLst>
            </a:custGeom>
            <a:solidFill>
              <a:srgbClr val="009CDE"/>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17" name="Google Shape;317;p46"/>
            <p:cNvSpPr/>
            <p:nvPr/>
          </p:nvSpPr>
          <p:spPr>
            <a:xfrm>
              <a:off x="6156800" y="2645475"/>
              <a:ext cx="669575" cy="721925"/>
            </a:xfrm>
            <a:custGeom>
              <a:rect b="b" l="l" r="r" t="t"/>
              <a:pathLst>
                <a:path extrusionOk="0" h="28877" w="26783">
                  <a:moveTo>
                    <a:pt x="15512" y="1"/>
                  </a:moveTo>
                  <a:lnTo>
                    <a:pt x="13848" y="55"/>
                  </a:lnTo>
                  <a:lnTo>
                    <a:pt x="10735" y="806"/>
                  </a:lnTo>
                  <a:lnTo>
                    <a:pt x="7944" y="2148"/>
                  </a:lnTo>
                  <a:lnTo>
                    <a:pt x="5475" y="4080"/>
                  </a:lnTo>
                  <a:lnTo>
                    <a:pt x="3382" y="6441"/>
                  </a:lnTo>
                  <a:lnTo>
                    <a:pt x="1772" y="9179"/>
                  </a:lnTo>
                  <a:lnTo>
                    <a:pt x="644" y="12131"/>
                  </a:lnTo>
                  <a:lnTo>
                    <a:pt x="54" y="15297"/>
                  </a:lnTo>
                  <a:lnTo>
                    <a:pt x="0" y="16907"/>
                  </a:lnTo>
                  <a:lnTo>
                    <a:pt x="0" y="18357"/>
                  </a:lnTo>
                  <a:lnTo>
                    <a:pt x="483" y="21040"/>
                  </a:lnTo>
                  <a:lnTo>
                    <a:pt x="1450" y="23294"/>
                  </a:lnTo>
                  <a:lnTo>
                    <a:pt x="2791" y="25119"/>
                  </a:lnTo>
                  <a:lnTo>
                    <a:pt x="4509" y="26622"/>
                  </a:lnTo>
                  <a:lnTo>
                    <a:pt x="6602" y="27749"/>
                  </a:lnTo>
                  <a:lnTo>
                    <a:pt x="9017" y="28447"/>
                  </a:lnTo>
                  <a:lnTo>
                    <a:pt x="11701" y="28823"/>
                  </a:lnTo>
                  <a:lnTo>
                    <a:pt x="13150" y="28876"/>
                  </a:lnTo>
                  <a:lnTo>
                    <a:pt x="15351" y="28769"/>
                  </a:lnTo>
                  <a:lnTo>
                    <a:pt x="19698" y="28018"/>
                  </a:lnTo>
                  <a:lnTo>
                    <a:pt x="21845" y="27374"/>
                  </a:lnTo>
                  <a:lnTo>
                    <a:pt x="22704" y="21577"/>
                  </a:lnTo>
                  <a:lnTo>
                    <a:pt x="20664" y="22489"/>
                  </a:lnTo>
                  <a:lnTo>
                    <a:pt x="16424" y="23455"/>
                  </a:lnTo>
                  <a:lnTo>
                    <a:pt x="14224" y="23509"/>
                  </a:lnTo>
                  <a:lnTo>
                    <a:pt x="12613" y="23455"/>
                  </a:lnTo>
                  <a:lnTo>
                    <a:pt x="9930" y="22811"/>
                  </a:lnTo>
                  <a:lnTo>
                    <a:pt x="8373" y="21738"/>
                  </a:lnTo>
                  <a:lnTo>
                    <a:pt x="7622" y="20826"/>
                  </a:lnTo>
                  <a:lnTo>
                    <a:pt x="7031" y="19698"/>
                  </a:lnTo>
                  <a:lnTo>
                    <a:pt x="6656" y="18303"/>
                  </a:lnTo>
                  <a:lnTo>
                    <a:pt x="6548" y="17552"/>
                  </a:lnTo>
                  <a:lnTo>
                    <a:pt x="6548" y="16478"/>
                  </a:lnTo>
                  <a:lnTo>
                    <a:pt x="6602" y="15029"/>
                  </a:lnTo>
                  <a:lnTo>
                    <a:pt x="7139" y="12238"/>
                  </a:lnTo>
                  <a:lnTo>
                    <a:pt x="7622" y="10896"/>
                  </a:lnTo>
                  <a:lnTo>
                    <a:pt x="7998" y="9662"/>
                  </a:lnTo>
                  <a:lnTo>
                    <a:pt x="9339" y="7461"/>
                  </a:lnTo>
                  <a:lnTo>
                    <a:pt x="10305" y="6602"/>
                  </a:lnTo>
                  <a:lnTo>
                    <a:pt x="11379" y="5851"/>
                  </a:lnTo>
                  <a:lnTo>
                    <a:pt x="13794" y="4992"/>
                  </a:lnTo>
                  <a:lnTo>
                    <a:pt x="15082" y="4939"/>
                  </a:lnTo>
                  <a:lnTo>
                    <a:pt x="15995" y="4885"/>
                  </a:lnTo>
                  <a:lnTo>
                    <a:pt x="16907" y="5153"/>
                  </a:lnTo>
                  <a:lnTo>
                    <a:pt x="17712" y="5529"/>
                  </a:lnTo>
                  <a:lnTo>
                    <a:pt x="18410" y="6173"/>
                  </a:lnTo>
                  <a:lnTo>
                    <a:pt x="19000" y="6925"/>
                  </a:lnTo>
                  <a:lnTo>
                    <a:pt x="19376" y="7783"/>
                  </a:lnTo>
                  <a:lnTo>
                    <a:pt x="19591" y="8696"/>
                  </a:lnTo>
                  <a:lnTo>
                    <a:pt x="19537" y="9608"/>
                  </a:lnTo>
                  <a:lnTo>
                    <a:pt x="19537" y="10574"/>
                  </a:lnTo>
                  <a:lnTo>
                    <a:pt x="19322" y="11540"/>
                  </a:lnTo>
                  <a:lnTo>
                    <a:pt x="9554" y="11540"/>
                  </a:lnTo>
                  <a:lnTo>
                    <a:pt x="8964" y="13956"/>
                  </a:lnTo>
                  <a:lnTo>
                    <a:pt x="8695" y="16478"/>
                  </a:lnTo>
                  <a:lnTo>
                    <a:pt x="25495" y="16478"/>
                  </a:lnTo>
                  <a:lnTo>
                    <a:pt x="26139" y="15029"/>
                  </a:lnTo>
                  <a:lnTo>
                    <a:pt x="26783" y="12023"/>
                  </a:lnTo>
                  <a:lnTo>
                    <a:pt x="26783" y="10467"/>
                  </a:lnTo>
                  <a:lnTo>
                    <a:pt x="26729" y="9179"/>
                  </a:lnTo>
                  <a:lnTo>
                    <a:pt x="26353" y="6871"/>
                  </a:lnTo>
                  <a:lnTo>
                    <a:pt x="25548" y="4885"/>
                  </a:lnTo>
                  <a:lnTo>
                    <a:pt x="24421" y="3275"/>
                  </a:lnTo>
                  <a:lnTo>
                    <a:pt x="22918" y="1987"/>
                  </a:lnTo>
                  <a:lnTo>
                    <a:pt x="21147" y="1021"/>
                  </a:lnTo>
                  <a:lnTo>
                    <a:pt x="19054" y="377"/>
                  </a:lnTo>
                  <a:lnTo>
                    <a:pt x="16746" y="55"/>
                  </a:lnTo>
                  <a:lnTo>
                    <a:pt x="15512" y="1"/>
                  </a:lnTo>
                  <a:close/>
                </a:path>
              </a:pathLst>
            </a:custGeom>
            <a:solidFill>
              <a:srgbClr val="009CDE"/>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318" name="Google Shape;318;p46"/>
          <p:cNvSpPr/>
          <p:nvPr/>
        </p:nvSpPr>
        <p:spPr>
          <a:xfrm>
            <a:off x="8005800" y="4948238"/>
            <a:ext cx="833400" cy="100200"/>
          </a:xfrm>
          <a:prstGeom prst="rect">
            <a:avLst/>
          </a:prstGeom>
          <a:noFill/>
          <a:ln>
            <a:noFill/>
          </a:ln>
        </p:spPr>
        <p:txBody>
          <a:bodyPr anchorCtr="0" anchor="ctr" bIns="0" lIns="0" spcFirstLastPara="1" rIns="0" wrap="square" tIns="0">
            <a:noAutofit/>
          </a:bodyPr>
          <a:lstStyle/>
          <a:p>
            <a:pPr indent="0" lvl="0" marL="0" marR="0" rtl="0" algn="r">
              <a:lnSpc>
                <a:spcPct val="126666"/>
              </a:lnSpc>
              <a:spcBef>
                <a:spcPts val="0"/>
              </a:spcBef>
              <a:spcAft>
                <a:spcPts val="0"/>
              </a:spcAft>
              <a:buNone/>
            </a:pPr>
            <a:r>
              <a:rPr lang="en" sz="600">
                <a:solidFill>
                  <a:schemeClr val="dk1"/>
                </a:solidFill>
                <a:uFill>
                  <a:noFill/>
                </a:uFill>
                <a:latin typeface="Inter SemiBold"/>
                <a:ea typeface="Inter SemiBold"/>
                <a:cs typeface="Inter SemiBold"/>
                <a:sym typeface="Inter SemiBold"/>
                <a:hlinkClick r:id="rId2">
                  <a:extLst>
                    <a:ext uri="{A12FA001-AC4F-418D-AE19-62706E023703}">
                      <ahyp:hlinkClr val="tx"/>
                    </a:ext>
                  </a:extLst>
                </a:hlinkClick>
              </a:rPr>
              <a:t>Contact GitLab</a:t>
            </a:r>
            <a:endParaRPr i="0" sz="600" cap="none" strike="noStrike">
              <a:solidFill>
                <a:schemeClr val="dk1"/>
              </a:solidFill>
              <a:latin typeface="Inter"/>
              <a:ea typeface="Inter"/>
              <a:cs typeface="Inter"/>
              <a:sym typeface="Inter"/>
            </a:endParaRPr>
          </a:p>
        </p:txBody>
      </p:sp>
      <p:grpSp>
        <p:nvGrpSpPr>
          <p:cNvPr id="319" name="Google Shape;319;p46"/>
          <p:cNvGrpSpPr/>
          <p:nvPr/>
        </p:nvGrpSpPr>
        <p:grpSpPr>
          <a:xfrm>
            <a:off x="8806240" y="185431"/>
            <a:ext cx="104012" cy="100169"/>
            <a:chOff x="886558" y="2780280"/>
            <a:chExt cx="1347312" cy="1297521"/>
          </a:xfrm>
        </p:grpSpPr>
        <p:sp>
          <p:nvSpPr>
            <p:cNvPr id="320" name="Google Shape;320;p46"/>
            <p:cNvSpPr/>
            <p:nvPr/>
          </p:nvSpPr>
          <p:spPr>
            <a:xfrm>
              <a:off x="886558" y="2780280"/>
              <a:ext cx="1347312" cy="1297450"/>
            </a:xfrm>
            <a:custGeom>
              <a:rect b="b" l="l" r="r" t="t"/>
              <a:pathLst>
                <a:path extrusionOk="0" h="1297450" w="1347312">
                  <a:moveTo>
                    <a:pt x="1324683" y="513561"/>
                  </a:moveTo>
                  <a:lnTo>
                    <a:pt x="1322860" y="508722"/>
                  </a:lnTo>
                  <a:lnTo>
                    <a:pt x="1139447" y="30305"/>
                  </a:lnTo>
                  <a:cubicBezTo>
                    <a:pt x="1135800" y="20906"/>
                    <a:pt x="1129207" y="13051"/>
                    <a:pt x="1120650" y="7580"/>
                  </a:cubicBezTo>
                  <a:cubicBezTo>
                    <a:pt x="1112093" y="2109"/>
                    <a:pt x="1102063" y="-486"/>
                    <a:pt x="1091893" y="75"/>
                  </a:cubicBezTo>
                  <a:cubicBezTo>
                    <a:pt x="1081793" y="636"/>
                    <a:pt x="1072043" y="4283"/>
                    <a:pt x="1064118" y="10596"/>
                  </a:cubicBezTo>
                  <a:cubicBezTo>
                    <a:pt x="1056262" y="16978"/>
                    <a:pt x="1050581" y="25535"/>
                    <a:pt x="1047916" y="35285"/>
                  </a:cubicBezTo>
                  <a:lnTo>
                    <a:pt x="924121" y="414245"/>
                  </a:lnTo>
                  <a:lnTo>
                    <a:pt x="423189" y="414245"/>
                  </a:lnTo>
                  <a:lnTo>
                    <a:pt x="299394" y="35285"/>
                  </a:lnTo>
                  <a:cubicBezTo>
                    <a:pt x="296729" y="25535"/>
                    <a:pt x="291047" y="16978"/>
                    <a:pt x="283192" y="10596"/>
                  </a:cubicBezTo>
                  <a:cubicBezTo>
                    <a:pt x="275266" y="4283"/>
                    <a:pt x="265587" y="566"/>
                    <a:pt x="255417" y="75"/>
                  </a:cubicBezTo>
                  <a:cubicBezTo>
                    <a:pt x="245247" y="-486"/>
                    <a:pt x="235217" y="2109"/>
                    <a:pt x="226660" y="7580"/>
                  </a:cubicBezTo>
                  <a:cubicBezTo>
                    <a:pt x="218103" y="13051"/>
                    <a:pt x="211510" y="20906"/>
                    <a:pt x="207792" y="30305"/>
                  </a:cubicBezTo>
                  <a:lnTo>
                    <a:pt x="24379" y="508792"/>
                  </a:lnTo>
                  <a:lnTo>
                    <a:pt x="22556" y="513561"/>
                  </a:lnTo>
                  <a:cubicBezTo>
                    <a:pt x="-31802" y="655312"/>
                    <a:pt x="14490" y="815509"/>
                    <a:pt x="135550" y="907040"/>
                  </a:cubicBezTo>
                  <a:cubicBezTo>
                    <a:pt x="135760" y="907181"/>
                    <a:pt x="135970" y="907321"/>
                    <a:pt x="136181" y="907531"/>
                  </a:cubicBezTo>
                  <a:lnTo>
                    <a:pt x="137794" y="908724"/>
                  </a:lnTo>
                  <a:lnTo>
                    <a:pt x="417157" y="1117808"/>
                  </a:lnTo>
                  <a:lnTo>
                    <a:pt x="555331" y="1222385"/>
                  </a:lnTo>
                  <a:lnTo>
                    <a:pt x="639427" y="1285931"/>
                  </a:lnTo>
                  <a:cubicBezTo>
                    <a:pt x="659697" y="1301291"/>
                    <a:pt x="687682" y="1301291"/>
                    <a:pt x="707953" y="1285931"/>
                  </a:cubicBezTo>
                  <a:lnTo>
                    <a:pt x="792049" y="1222385"/>
                  </a:lnTo>
                  <a:lnTo>
                    <a:pt x="930152" y="1117808"/>
                  </a:lnTo>
                  <a:lnTo>
                    <a:pt x="1211129" y="907461"/>
                  </a:lnTo>
                  <a:cubicBezTo>
                    <a:pt x="1211129" y="907461"/>
                    <a:pt x="1211620" y="907111"/>
                    <a:pt x="1211900" y="906900"/>
                  </a:cubicBezTo>
                  <a:cubicBezTo>
                    <a:pt x="1332820" y="815369"/>
                    <a:pt x="1379111" y="655172"/>
                    <a:pt x="1324754" y="513491"/>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46"/>
            <p:cNvSpPr/>
            <p:nvPr/>
          </p:nvSpPr>
          <p:spPr>
            <a:xfrm>
              <a:off x="1560213" y="3289002"/>
              <a:ext cx="673657" cy="609155"/>
            </a:xfrm>
            <a:custGeom>
              <a:rect b="b" l="l" r="r" t="t"/>
              <a:pathLst>
                <a:path extrusionOk="0" h="609155" w="673657">
                  <a:moveTo>
                    <a:pt x="651029" y="4840"/>
                  </a:moveTo>
                  <a:lnTo>
                    <a:pt x="649205" y="0"/>
                  </a:lnTo>
                  <a:cubicBezTo>
                    <a:pt x="558235" y="18657"/>
                    <a:pt x="474419" y="57163"/>
                    <a:pt x="402667" y="110890"/>
                  </a:cubicBezTo>
                  <a:cubicBezTo>
                    <a:pt x="401475" y="111731"/>
                    <a:pt x="184605" y="275716"/>
                    <a:pt x="0" y="415362"/>
                  </a:cubicBezTo>
                  <a:cubicBezTo>
                    <a:pt x="137121" y="519027"/>
                    <a:pt x="256498" y="609156"/>
                    <a:pt x="256498" y="609156"/>
                  </a:cubicBezTo>
                  <a:lnTo>
                    <a:pt x="537474" y="398809"/>
                  </a:lnTo>
                  <a:cubicBezTo>
                    <a:pt x="537474" y="398809"/>
                    <a:pt x="537965" y="398459"/>
                    <a:pt x="538246" y="398248"/>
                  </a:cubicBezTo>
                  <a:cubicBezTo>
                    <a:pt x="659165" y="306717"/>
                    <a:pt x="705457" y="146520"/>
                    <a:pt x="651099" y="4840"/>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46"/>
            <p:cNvSpPr/>
            <p:nvPr/>
          </p:nvSpPr>
          <p:spPr>
            <a:xfrm>
              <a:off x="1303645" y="3704365"/>
              <a:ext cx="512995" cy="373436"/>
            </a:xfrm>
            <a:custGeom>
              <a:rect b="b" l="l" r="r" t="t"/>
              <a:pathLst>
                <a:path extrusionOk="0" h="373436" w="512995">
                  <a:moveTo>
                    <a:pt x="0" y="193794"/>
                  </a:moveTo>
                  <a:lnTo>
                    <a:pt x="138174" y="298371"/>
                  </a:lnTo>
                  <a:lnTo>
                    <a:pt x="222270" y="361916"/>
                  </a:lnTo>
                  <a:cubicBezTo>
                    <a:pt x="242540" y="377277"/>
                    <a:pt x="270526" y="377277"/>
                    <a:pt x="290796" y="361916"/>
                  </a:cubicBezTo>
                  <a:lnTo>
                    <a:pt x="374892" y="298371"/>
                  </a:lnTo>
                  <a:lnTo>
                    <a:pt x="512996" y="193794"/>
                  </a:lnTo>
                  <a:cubicBezTo>
                    <a:pt x="512996" y="193794"/>
                    <a:pt x="393619" y="103665"/>
                    <a:pt x="256498" y="0"/>
                  </a:cubicBezTo>
                  <a:cubicBezTo>
                    <a:pt x="119376" y="103665"/>
                    <a:pt x="0" y="193794"/>
                    <a:pt x="0" y="193794"/>
                  </a:cubicBezTo>
                  <a:close/>
                </a:path>
              </a:pathLst>
            </a:custGeom>
            <a:solidFill>
              <a:srgbClr val="FCA3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46"/>
            <p:cNvSpPr/>
            <p:nvPr/>
          </p:nvSpPr>
          <p:spPr>
            <a:xfrm>
              <a:off x="886558" y="3289002"/>
              <a:ext cx="673654" cy="609015"/>
            </a:xfrm>
            <a:custGeom>
              <a:rect b="b" l="l" r="r" t="t"/>
              <a:pathLst>
                <a:path extrusionOk="0" h="609015" w="673654">
                  <a:moveTo>
                    <a:pt x="270847" y="110819"/>
                  </a:moveTo>
                  <a:cubicBezTo>
                    <a:pt x="199095" y="57163"/>
                    <a:pt x="115350" y="18657"/>
                    <a:pt x="24379" y="0"/>
                  </a:cubicBezTo>
                  <a:lnTo>
                    <a:pt x="22556" y="4769"/>
                  </a:lnTo>
                  <a:cubicBezTo>
                    <a:pt x="-31802" y="146520"/>
                    <a:pt x="14490" y="306717"/>
                    <a:pt x="135550" y="398248"/>
                  </a:cubicBezTo>
                  <a:cubicBezTo>
                    <a:pt x="135760" y="398389"/>
                    <a:pt x="135970" y="398529"/>
                    <a:pt x="136181" y="398739"/>
                  </a:cubicBezTo>
                  <a:lnTo>
                    <a:pt x="137794" y="399932"/>
                  </a:lnTo>
                  <a:lnTo>
                    <a:pt x="417157" y="609016"/>
                  </a:lnTo>
                  <a:cubicBezTo>
                    <a:pt x="417157" y="609016"/>
                    <a:pt x="536533" y="518887"/>
                    <a:pt x="673655" y="415222"/>
                  </a:cubicBezTo>
                  <a:cubicBezTo>
                    <a:pt x="488979" y="275646"/>
                    <a:pt x="272110" y="111591"/>
                    <a:pt x="270917" y="110749"/>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24" name="Google Shape;324;p46"/>
          <p:cNvGrpSpPr/>
          <p:nvPr/>
        </p:nvGrpSpPr>
        <p:grpSpPr>
          <a:xfrm>
            <a:off x="304788" y="4849961"/>
            <a:ext cx="784217" cy="170127"/>
            <a:chOff x="2427435" y="667186"/>
            <a:chExt cx="4852830" cy="1052117"/>
          </a:xfrm>
        </p:grpSpPr>
        <p:grpSp>
          <p:nvGrpSpPr>
            <p:cNvPr id="325" name="Google Shape;325;p46"/>
            <p:cNvGrpSpPr/>
            <p:nvPr/>
          </p:nvGrpSpPr>
          <p:grpSpPr>
            <a:xfrm>
              <a:off x="3779470" y="734713"/>
              <a:ext cx="3500795" cy="931092"/>
              <a:chOff x="3779470" y="734713"/>
              <a:chExt cx="3500795" cy="931092"/>
            </a:xfrm>
          </p:grpSpPr>
          <p:sp>
            <p:nvSpPr>
              <p:cNvPr id="326" name="Google Shape;326;p46"/>
              <p:cNvSpPr/>
              <p:nvPr/>
            </p:nvSpPr>
            <p:spPr>
              <a:xfrm>
                <a:off x="3779470" y="775393"/>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46"/>
              <p:cNvSpPr/>
              <p:nvPr/>
            </p:nvSpPr>
            <p:spPr>
              <a:xfrm>
                <a:off x="4641386" y="734713"/>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46"/>
              <p:cNvSpPr/>
              <p:nvPr/>
            </p:nvSpPr>
            <p:spPr>
              <a:xfrm>
                <a:off x="4890913" y="848057"/>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46"/>
              <p:cNvSpPr/>
              <p:nvPr/>
            </p:nvSpPr>
            <p:spPr>
              <a:xfrm>
                <a:off x="5382185" y="787177"/>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46"/>
              <p:cNvSpPr/>
              <p:nvPr/>
            </p:nvSpPr>
            <p:spPr>
              <a:xfrm>
                <a:off x="5995416" y="995138"/>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46"/>
              <p:cNvSpPr/>
              <p:nvPr/>
            </p:nvSpPr>
            <p:spPr>
              <a:xfrm>
                <a:off x="6667875" y="787247"/>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32" name="Google Shape;332;p46"/>
            <p:cNvGrpSpPr/>
            <p:nvPr/>
          </p:nvGrpSpPr>
          <p:grpSpPr>
            <a:xfrm>
              <a:off x="2427435" y="667186"/>
              <a:ext cx="1091824" cy="1052117"/>
              <a:chOff x="2427435" y="667186"/>
              <a:chExt cx="1091824" cy="1052117"/>
            </a:xfrm>
          </p:grpSpPr>
          <p:sp>
            <p:nvSpPr>
              <p:cNvPr id="333" name="Google Shape;333;p46"/>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46"/>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46"/>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46"/>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er Success – Quote &amp; Summary">
  <p:cSld name="CUSTOM_1">
    <p:bg>
      <p:bgPr>
        <a:solidFill>
          <a:schemeClr val="lt1"/>
        </a:solidFill>
      </p:bgPr>
    </p:bg>
    <p:spTree>
      <p:nvGrpSpPr>
        <p:cNvPr id="337" name="Shape 337"/>
        <p:cNvGrpSpPr/>
        <p:nvPr/>
      </p:nvGrpSpPr>
      <p:grpSpPr>
        <a:xfrm>
          <a:off x="0" y="0"/>
          <a:ext cx="0" cy="0"/>
          <a:chOff x="0" y="0"/>
          <a:chExt cx="0" cy="0"/>
        </a:xfrm>
      </p:grpSpPr>
      <p:sp>
        <p:nvSpPr>
          <p:cNvPr id="338" name="Google Shape;338;p47"/>
          <p:cNvSpPr/>
          <p:nvPr/>
        </p:nvSpPr>
        <p:spPr>
          <a:xfrm>
            <a:off x="771563" y="1614488"/>
            <a:ext cx="166800" cy="447600"/>
          </a:xfrm>
          <a:prstGeom prst="rect">
            <a:avLst/>
          </a:prstGeom>
          <a:noFill/>
          <a:ln>
            <a:noFill/>
          </a:ln>
        </p:spPr>
        <p:txBody>
          <a:bodyPr anchorCtr="0" anchor="ctr" bIns="0" lIns="0" spcFirstLastPara="1" rIns="0" wrap="square" tIns="0">
            <a:noAutofit/>
          </a:bodyPr>
          <a:lstStyle/>
          <a:p>
            <a:pPr indent="0" lvl="0" marL="0" marR="0" rtl="0" algn="l">
              <a:lnSpc>
                <a:spcPct val="126666"/>
              </a:lnSpc>
              <a:spcBef>
                <a:spcPts val="0"/>
              </a:spcBef>
              <a:spcAft>
                <a:spcPts val="0"/>
              </a:spcAft>
              <a:buNone/>
            </a:pPr>
            <a:r>
              <a:rPr b="0" i="0" lang="en" sz="2800" u="none" cap="none" strike="noStrike">
                <a:solidFill>
                  <a:srgbClr val="2E2E2E"/>
                </a:solidFill>
                <a:latin typeface="Source Sans Pro"/>
                <a:ea typeface="Source Sans Pro"/>
                <a:cs typeface="Source Sans Pro"/>
                <a:sym typeface="Source Sans Pro"/>
              </a:rPr>
              <a:t>“</a:t>
            </a:r>
            <a:endParaRPr b="0" i="0" sz="2800" u="none" cap="none" strike="noStrike">
              <a:solidFill>
                <a:schemeClr val="dk1"/>
              </a:solidFill>
              <a:latin typeface="Calibri"/>
              <a:ea typeface="Calibri"/>
              <a:cs typeface="Calibri"/>
              <a:sym typeface="Calibri"/>
            </a:endParaRPr>
          </a:p>
        </p:txBody>
      </p:sp>
      <p:sp>
        <p:nvSpPr>
          <p:cNvPr id="339" name="Google Shape;339;p47"/>
          <p:cNvSpPr txBox="1"/>
          <p:nvPr/>
        </p:nvSpPr>
        <p:spPr>
          <a:xfrm>
            <a:off x="1014413" y="1714500"/>
            <a:ext cx="2552700" cy="1154400"/>
          </a:xfrm>
          <a:prstGeom prst="rect">
            <a:avLst/>
          </a:prstGeom>
          <a:noFill/>
          <a:ln>
            <a:noFill/>
          </a:ln>
        </p:spPr>
        <p:txBody>
          <a:bodyPr anchorCtr="0" anchor="t" bIns="0" lIns="0" spcFirstLastPara="1" rIns="0" wrap="square" tIns="0">
            <a:spAutoFit/>
          </a:bodyPr>
          <a:lstStyle/>
          <a:p>
            <a:pPr indent="0" lvl="0" marL="0" rtl="0" algn="l">
              <a:spcBef>
                <a:spcPts val="0"/>
              </a:spcBef>
              <a:spcAft>
                <a:spcPts val="1000"/>
              </a:spcAft>
              <a:buNone/>
            </a:pPr>
            <a:r>
              <a:rPr lang="en" sz="1500">
                <a:solidFill>
                  <a:schemeClr val="dk1"/>
                </a:solidFill>
                <a:latin typeface="Inter"/>
                <a:ea typeface="Inter"/>
                <a:cs typeface="Inter"/>
                <a:sym typeface="Inter"/>
              </a:rPr>
              <a:t>With GitLab, we leapfrog many of our competitors and break the barriers between coding, testing, and deployment.</a:t>
            </a:r>
            <a:endParaRPr sz="1500">
              <a:solidFill>
                <a:schemeClr val="dk1"/>
              </a:solidFill>
              <a:latin typeface="Inter"/>
              <a:ea typeface="Inter"/>
              <a:cs typeface="Inter"/>
              <a:sym typeface="Inter"/>
            </a:endParaRPr>
          </a:p>
        </p:txBody>
      </p:sp>
      <p:sp>
        <p:nvSpPr>
          <p:cNvPr id="340" name="Google Shape;340;p47"/>
          <p:cNvSpPr txBox="1"/>
          <p:nvPr/>
        </p:nvSpPr>
        <p:spPr>
          <a:xfrm>
            <a:off x="5074925" y="1714500"/>
            <a:ext cx="3043200" cy="27198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800">
                <a:solidFill>
                  <a:schemeClr val="lt1"/>
                </a:solidFill>
                <a:latin typeface="Inter SemiBold"/>
                <a:ea typeface="Inter SemiBold"/>
                <a:cs typeface="Inter SemiBold"/>
                <a:sym typeface="Inter SemiBold"/>
              </a:rPr>
              <a:t>GitLab is at the heart of UBS Development Revolution</a:t>
            </a:r>
            <a:endParaRPr sz="1800">
              <a:solidFill>
                <a:schemeClr val="lt1"/>
              </a:solidFill>
              <a:latin typeface="Inter SemiBold"/>
              <a:ea typeface="Inter SemiBold"/>
              <a:cs typeface="Inter SemiBold"/>
              <a:sym typeface="Inter SemiBold"/>
            </a:endParaRPr>
          </a:p>
          <a:p>
            <a:pPr indent="0" lvl="0" marL="0" rtl="0" algn="l">
              <a:lnSpc>
                <a:spcPct val="115000"/>
              </a:lnSpc>
              <a:spcBef>
                <a:spcPts val="1000"/>
              </a:spcBef>
              <a:spcAft>
                <a:spcPts val="0"/>
              </a:spcAft>
              <a:buNone/>
            </a:pPr>
            <a:r>
              <a:rPr lang="en" sz="1100">
                <a:solidFill>
                  <a:schemeClr val="lt1"/>
                </a:solidFill>
                <a:latin typeface="Inter"/>
                <a:ea typeface="Inter"/>
                <a:cs typeface="Inter"/>
                <a:sym typeface="Inter"/>
              </a:rPr>
              <a:t>Prior to GitLab, UBS was experiencing competitive challenges due to their slow time to market. They lacked the visibility needed to identify bottlenecks and improve productivity in their delivery platform. UBS partnered with GitLab to take their cloud native and traditional banking applications to the next level from a single platform.</a:t>
            </a:r>
            <a:endParaRPr sz="1100">
              <a:solidFill>
                <a:schemeClr val="lt1"/>
              </a:solidFill>
              <a:latin typeface="Inter"/>
              <a:ea typeface="Inter"/>
              <a:cs typeface="Inter"/>
              <a:sym typeface="Inter"/>
            </a:endParaRPr>
          </a:p>
          <a:p>
            <a:pPr indent="0" lvl="0" marL="0" rtl="0" algn="l">
              <a:spcBef>
                <a:spcPts val="500"/>
              </a:spcBef>
              <a:spcAft>
                <a:spcPts val="500"/>
              </a:spcAft>
              <a:buNone/>
            </a:pPr>
            <a:r>
              <a:rPr lang="en" sz="900" u="sng">
                <a:solidFill>
                  <a:schemeClr val="lt1"/>
                </a:solidFill>
                <a:latin typeface="Inter"/>
                <a:ea typeface="Inter"/>
                <a:cs typeface="Inter"/>
                <a:sym typeface="Inter"/>
                <a:hlinkClick r:id="rId2">
                  <a:extLst>
                    <a:ext uri="{A12FA001-AC4F-418D-AE19-62706E023703}">
                      <ahyp:hlinkClr val="tx"/>
                    </a:ext>
                  </a:extLst>
                </a:hlinkClick>
              </a:rPr>
              <a:t>Learn more about our strategic UBS collaboration</a:t>
            </a:r>
            <a:endParaRPr sz="900">
              <a:solidFill>
                <a:schemeClr val="lt1"/>
              </a:solidFill>
              <a:latin typeface="Inter"/>
              <a:ea typeface="Inter"/>
              <a:cs typeface="Inter"/>
              <a:sym typeface="Inter"/>
            </a:endParaRPr>
          </a:p>
        </p:txBody>
      </p:sp>
      <p:grpSp>
        <p:nvGrpSpPr>
          <p:cNvPr id="341" name="Google Shape;341;p47"/>
          <p:cNvGrpSpPr/>
          <p:nvPr/>
        </p:nvGrpSpPr>
        <p:grpSpPr>
          <a:xfrm>
            <a:off x="1014421" y="1050361"/>
            <a:ext cx="1262200" cy="457281"/>
            <a:chOff x="238125" y="1562950"/>
            <a:chExt cx="7147225" cy="2590825"/>
          </a:xfrm>
        </p:grpSpPr>
        <p:sp>
          <p:nvSpPr>
            <p:cNvPr id="342" name="Google Shape;342;p47"/>
            <p:cNvSpPr/>
            <p:nvPr/>
          </p:nvSpPr>
          <p:spPr>
            <a:xfrm>
              <a:off x="3039650" y="1934275"/>
              <a:ext cx="4345700" cy="1791150"/>
            </a:xfrm>
            <a:custGeom>
              <a:rect b="b" l="l" r="r" t="t"/>
              <a:pathLst>
                <a:path extrusionOk="0" h="71646" w="173828">
                  <a:moveTo>
                    <a:pt x="94306" y="4975"/>
                  </a:moveTo>
                  <a:lnTo>
                    <a:pt x="95688" y="5044"/>
                  </a:lnTo>
                  <a:lnTo>
                    <a:pt x="98106" y="5597"/>
                  </a:lnTo>
                  <a:lnTo>
                    <a:pt x="100179" y="6702"/>
                  </a:lnTo>
                  <a:lnTo>
                    <a:pt x="101837" y="8153"/>
                  </a:lnTo>
                  <a:lnTo>
                    <a:pt x="103150" y="10019"/>
                  </a:lnTo>
                  <a:lnTo>
                    <a:pt x="104117" y="12091"/>
                  </a:lnTo>
                  <a:lnTo>
                    <a:pt x="104808" y="14371"/>
                  </a:lnTo>
                  <a:lnTo>
                    <a:pt x="105084" y="16789"/>
                  </a:lnTo>
                  <a:lnTo>
                    <a:pt x="105153" y="18033"/>
                  </a:lnTo>
                  <a:lnTo>
                    <a:pt x="105084" y="19415"/>
                  </a:lnTo>
                  <a:lnTo>
                    <a:pt x="104739" y="21971"/>
                  </a:lnTo>
                  <a:lnTo>
                    <a:pt x="104048" y="24458"/>
                  </a:lnTo>
                  <a:lnTo>
                    <a:pt x="103011" y="26669"/>
                  </a:lnTo>
                  <a:lnTo>
                    <a:pt x="101561" y="28534"/>
                  </a:lnTo>
                  <a:lnTo>
                    <a:pt x="99764" y="30054"/>
                  </a:lnTo>
                  <a:lnTo>
                    <a:pt x="97553" y="31160"/>
                  </a:lnTo>
                  <a:lnTo>
                    <a:pt x="94928" y="31712"/>
                  </a:lnTo>
                  <a:lnTo>
                    <a:pt x="93408" y="31781"/>
                  </a:lnTo>
                  <a:lnTo>
                    <a:pt x="86223" y="31781"/>
                  </a:lnTo>
                  <a:lnTo>
                    <a:pt x="86223" y="4975"/>
                  </a:lnTo>
                  <a:close/>
                  <a:moveTo>
                    <a:pt x="96241" y="35858"/>
                  </a:moveTo>
                  <a:lnTo>
                    <a:pt x="99212" y="36479"/>
                  </a:lnTo>
                  <a:lnTo>
                    <a:pt x="101768" y="37585"/>
                  </a:lnTo>
                  <a:lnTo>
                    <a:pt x="103841" y="39174"/>
                  </a:lnTo>
                  <a:lnTo>
                    <a:pt x="105430" y="41177"/>
                  </a:lnTo>
                  <a:lnTo>
                    <a:pt x="106673" y="43665"/>
                  </a:lnTo>
                  <a:lnTo>
                    <a:pt x="107433" y="46497"/>
                  </a:lnTo>
                  <a:lnTo>
                    <a:pt x="107779" y="49675"/>
                  </a:lnTo>
                  <a:lnTo>
                    <a:pt x="107848" y="51402"/>
                  </a:lnTo>
                  <a:lnTo>
                    <a:pt x="107779" y="53130"/>
                  </a:lnTo>
                  <a:lnTo>
                    <a:pt x="107364" y="56308"/>
                  </a:lnTo>
                  <a:lnTo>
                    <a:pt x="106397" y="59140"/>
                  </a:lnTo>
                  <a:lnTo>
                    <a:pt x="105015" y="61558"/>
                  </a:lnTo>
                  <a:lnTo>
                    <a:pt x="103219" y="63562"/>
                  </a:lnTo>
                  <a:lnTo>
                    <a:pt x="100939" y="65151"/>
                  </a:lnTo>
                  <a:lnTo>
                    <a:pt x="98175" y="66256"/>
                  </a:lnTo>
                  <a:lnTo>
                    <a:pt x="94997" y="66809"/>
                  </a:lnTo>
                  <a:lnTo>
                    <a:pt x="93201" y="66947"/>
                  </a:lnTo>
                  <a:lnTo>
                    <a:pt x="86707" y="66947"/>
                  </a:lnTo>
                  <a:lnTo>
                    <a:pt x="86707" y="35858"/>
                  </a:lnTo>
                  <a:close/>
                  <a:moveTo>
                    <a:pt x="66878" y="899"/>
                  </a:moveTo>
                  <a:lnTo>
                    <a:pt x="66878" y="4975"/>
                  </a:lnTo>
                  <a:lnTo>
                    <a:pt x="74754" y="4975"/>
                  </a:lnTo>
                  <a:lnTo>
                    <a:pt x="74754" y="66671"/>
                  </a:lnTo>
                  <a:lnTo>
                    <a:pt x="66464" y="66671"/>
                  </a:lnTo>
                  <a:lnTo>
                    <a:pt x="66464" y="70747"/>
                  </a:lnTo>
                  <a:lnTo>
                    <a:pt x="98797" y="70747"/>
                  </a:lnTo>
                  <a:lnTo>
                    <a:pt x="103150" y="70194"/>
                  </a:lnTo>
                  <a:lnTo>
                    <a:pt x="107295" y="69089"/>
                  </a:lnTo>
                  <a:lnTo>
                    <a:pt x="111164" y="67362"/>
                  </a:lnTo>
                  <a:lnTo>
                    <a:pt x="114549" y="65082"/>
                  </a:lnTo>
                  <a:lnTo>
                    <a:pt x="117313" y="62042"/>
                  </a:lnTo>
                  <a:lnTo>
                    <a:pt x="119316" y="58242"/>
                  </a:lnTo>
                  <a:lnTo>
                    <a:pt x="120353" y="53751"/>
                  </a:lnTo>
                  <a:lnTo>
                    <a:pt x="120422" y="51126"/>
                  </a:lnTo>
                  <a:lnTo>
                    <a:pt x="120422" y="49813"/>
                  </a:lnTo>
                  <a:lnTo>
                    <a:pt x="120007" y="47050"/>
                  </a:lnTo>
                  <a:lnTo>
                    <a:pt x="119109" y="44217"/>
                  </a:lnTo>
                  <a:lnTo>
                    <a:pt x="117589" y="41454"/>
                  </a:lnTo>
                  <a:lnTo>
                    <a:pt x="115447" y="38898"/>
                  </a:lnTo>
                  <a:lnTo>
                    <a:pt x="112615" y="36687"/>
                  </a:lnTo>
                  <a:lnTo>
                    <a:pt x="108953" y="34890"/>
                  </a:lnTo>
                  <a:lnTo>
                    <a:pt x="104393" y="33647"/>
                  </a:lnTo>
                  <a:lnTo>
                    <a:pt x="101768" y="33370"/>
                  </a:lnTo>
                  <a:lnTo>
                    <a:pt x="103150" y="33025"/>
                  </a:lnTo>
                  <a:lnTo>
                    <a:pt x="105982" y="32127"/>
                  </a:lnTo>
                  <a:lnTo>
                    <a:pt x="108746" y="30814"/>
                  </a:lnTo>
                  <a:lnTo>
                    <a:pt x="111371" y="29156"/>
                  </a:lnTo>
                  <a:lnTo>
                    <a:pt x="113651" y="27153"/>
                  </a:lnTo>
                  <a:lnTo>
                    <a:pt x="115586" y="24804"/>
                  </a:lnTo>
                  <a:lnTo>
                    <a:pt x="116967" y="22040"/>
                  </a:lnTo>
                  <a:lnTo>
                    <a:pt x="117658" y="18862"/>
                  </a:lnTo>
                  <a:lnTo>
                    <a:pt x="117727" y="17135"/>
                  </a:lnTo>
                  <a:lnTo>
                    <a:pt x="117727" y="15477"/>
                  </a:lnTo>
                  <a:lnTo>
                    <a:pt x="117106" y="12368"/>
                  </a:lnTo>
                  <a:lnTo>
                    <a:pt x="115862" y="9466"/>
                  </a:lnTo>
                  <a:lnTo>
                    <a:pt x="113997" y="6910"/>
                  </a:lnTo>
                  <a:lnTo>
                    <a:pt x="111509" y="4630"/>
                  </a:lnTo>
                  <a:lnTo>
                    <a:pt x="108469" y="2903"/>
                  </a:lnTo>
                  <a:lnTo>
                    <a:pt x="104739" y="1659"/>
                  </a:lnTo>
                  <a:lnTo>
                    <a:pt x="100386" y="968"/>
                  </a:lnTo>
                  <a:lnTo>
                    <a:pt x="97968" y="899"/>
                  </a:lnTo>
                  <a:close/>
                  <a:moveTo>
                    <a:pt x="1" y="899"/>
                  </a:moveTo>
                  <a:lnTo>
                    <a:pt x="1" y="4975"/>
                  </a:lnTo>
                  <a:lnTo>
                    <a:pt x="7462" y="4975"/>
                  </a:lnTo>
                  <a:lnTo>
                    <a:pt x="7462" y="46635"/>
                  </a:lnTo>
                  <a:lnTo>
                    <a:pt x="7462" y="49330"/>
                  </a:lnTo>
                  <a:lnTo>
                    <a:pt x="7946" y="54442"/>
                  </a:lnTo>
                  <a:lnTo>
                    <a:pt x="9051" y="58933"/>
                  </a:lnTo>
                  <a:lnTo>
                    <a:pt x="10847" y="62940"/>
                  </a:lnTo>
                  <a:lnTo>
                    <a:pt x="13542" y="66256"/>
                  </a:lnTo>
                  <a:lnTo>
                    <a:pt x="17204" y="68813"/>
                  </a:lnTo>
                  <a:lnTo>
                    <a:pt x="22040" y="70609"/>
                  </a:lnTo>
                  <a:lnTo>
                    <a:pt x="28120" y="71576"/>
                  </a:lnTo>
                  <a:lnTo>
                    <a:pt x="31781" y="71645"/>
                  </a:lnTo>
                  <a:lnTo>
                    <a:pt x="33992" y="71645"/>
                  </a:lnTo>
                  <a:lnTo>
                    <a:pt x="38276" y="71300"/>
                  </a:lnTo>
                  <a:lnTo>
                    <a:pt x="42421" y="70402"/>
                  </a:lnTo>
                  <a:lnTo>
                    <a:pt x="46152" y="68813"/>
                  </a:lnTo>
                  <a:lnTo>
                    <a:pt x="49468" y="66256"/>
                  </a:lnTo>
                  <a:lnTo>
                    <a:pt x="52162" y="62664"/>
                  </a:lnTo>
                  <a:lnTo>
                    <a:pt x="54028" y="57759"/>
                  </a:lnTo>
                  <a:lnTo>
                    <a:pt x="55064" y="51402"/>
                  </a:lnTo>
                  <a:lnTo>
                    <a:pt x="55202" y="47534"/>
                  </a:lnTo>
                  <a:lnTo>
                    <a:pt x="55617" y="4975"/>
                  </a:lnTo>
                  <a:lnTo>
                    <a:pt x="62387" y="4975"/>
                  </a:lnTo>
                  <a:lnTo>
                    <a:pt x="62387" y="899"/>
                  </a:lnTo>
                  <a:lnTo>
                    <a:pt x="42352" y="899"/>
                  </a:lnTo>
                  <a:lnTo>
                    <a:pt x="42352" y="4975"/>
                  </a:lnTo>
                  <a:lnTo>
                    <a:pt x="49744" y="4975"/>
                  </a:lnTo>
                  <a:lnTo>
                    <a:pt x="49744" y="46635"/>
                  </a:lnTo>
                  <a:lnTo>
                    <a:pt x="49744" y="49330"/>
                  </a:lnTo>
                  <a:lnTo>
                    <a:pt x="49261" y="54028"/>
                  </a:lnTo>
                  <a:lnTo>
                    <a:pt x="48293" y="57897"/>
                  </a:lnTo>
                  <a:lnTo>
                    <a:pt x="46843" y="61006"/>
                  </a:lnTo>
                  <a:lnTo>
                    <a:pt x="44908" y="63355"/>
                  </a:lnTo>
                  <a:lnTo>
                    <a:pt x="42421" y="65082"/>
                  </a:lnTo>
                  <a:lnTo>
                    <a:pt x="39519" y="66118"/>
                  </a:lnTo>
                  <a:lnTo>
                    <a:pt x="36134" y="66671"/>
                  </a:lnTo>
                  <a:lnTo>
                    <a:pt x="32334" y="66671"/>
                  </a:lnTo>
                  <a:lnTo>
                    <a:pt x="29087" y="65980"/>
                  </a:lnTo>
                  <a:lnTo>
                    <a:pt x="26392" y="64598"/>
                  </a:lnTo>
                  <a:lnTo>
                    <a:pt x="24251" y="62595"/>
                  </a:lnTo>
                  <a:lnTo>
                    <a:pt x="22592" y="59900"/>
                  </a:lnTo>
                  <a:lnTo>
                    <a:pt x="21418" y="56584"/>
                  </a:lnTo>
                  <a:lnTo>
                    <a:pt x="20658" y="52577"/>
                  </a:lnTo>
                  <a:lnTo>
                    <a:pt x="20313" y="47879"/>
                  </a:lnTo>
                  <a:lnTo>
                    <a:pt x="20313" y="45323"/>
                  </a:lnTo>
                  <a:lnTo>
                    <a:pt x="20313" y="4975"/>
                  </a:lnTo>
                  <a:lnTo>
                    <a:pt x="28189" y="4975"/>
                  </a:lnTo>
                  <a:lnTo>
                    <a:pt x="28189" y="899"/>
                  </a:lnTo>
                  <a:close/>
                  <a:moveTo>
                    <a:pt x="152617" y="1"/>
                  </a:moveTo>
                  <a:lnTo>
                    <a:pt x="150268" y="70"/>
                  </a:lnTo>
                  <a:lnTo>
                    <a:pt x="145846" y="692"/>
                  </a:lnTo>
                  <a:lnTo>
                    <a:pt x="141770" y="1866"/>
                  </a:lnTo>
                  <a:lnTo>
                    <a:pt x="138108" y="3732"/>
                  </a:lnTo>
                  <a:lnTo>
                    <a:pt x="135069" y="6288"/>
                  </a:lnTo>
                  <a:lnTo>
                    <a:pt x="132581" y="9466"/>
                  </a:lnTo>
                  <a:lnTo>
                    <a:pt x="130854" y="13335"/>
                  </a:lnTo>
                  <a:lnTo>
                    <a:pt x="129956" y="17895"/>
                  </a:lnTo>
                  <a:lnTo>
                    <a:pt x="129887" y="20520"/>
                  </a:lnTo>
                  <a:lnTo>
                    <a:pt x="129956" y="22316"/>
                  </a:lnTo>
                  <a:lnTo>
                    <a:pt x="130647" y="25771"/>
                  </a:lnTo>
                  <a:lnTo>
                    <a:pt x="131960" y="29156"/>
                  </a:lnTo>
                  <a:lnTo>
                    <a:pt x="134032" y="32196"/>
                  </a:lnTo>
                  <a:lnTo>
                    <a:pt x="135276" y="33578"/>
                  </a:lnTo>
                  <a:lnTo>
                    <a:pt x="136865" y="35029"/>
                  </a:lnTo>
                  <a:lnTo>
                    <a:pt x="140388" y="37447"/>
                  </a:lnTo>
                  <a:lnTo>
                    <a:pt x="145570" y="39934"/>
                  </a:lnTo>
                  <a:lnTo>
                    <a:pt x="148126" y="40763"/>
                  </a:lnTo>
                  <a:lnTo>
                    <a:pt x="151443" y="41937"/>
                  </a:lnTo>
                  <a:lnTo>
                    <a:pt x="156831" y="44494"/>
                  </a:lnTo>
                  <a:lnTo>
                    <a:pt x="159871" y="46704"/>
                  </a:lnTo>
                  <a:lnTo>
                    <a:pt x="161391" y="48432"/>
                  </a:lnTo>
                  <a:lnTo>
                    <a:pt x="162428" y="50435"/>
                  </a:lnTo>
                  <a:lnTo>
                    <a:pt x="162911" y="52784"/>
                  </a:lnTo>
                  <a:lnTo>
                    <a:pt x="162980" y="54097"/>
                  </a:lnTo>
                  <a:lnTo>
                    <a:pt x="162980" y="55617"/>
                  </a:lnTo>
                  <a:lnTo>
                    <a:pt x="162566" y="58449"/>
                  </a:lnTo>
                  <a:lnTo>
                    <a:pt x="161737" y="61006"/>
                  </a:lnTo>
                  <a:lnTo>
                    <a:pt x="160493" y="63147"/>
                  </a:lnTo>
                  <a:lnTo>
                    <a:pt x="158904" y="64944"/>
                  </a:lnTo>
                  <a:lnTo>
                    <a:pt x="156901" y="66325"/>
                  </a:lnTo>
                  <a:lnTo>
                    <a:pt x="154552" y="67293"/>
                  </a:lnTo>
                  <a:lnTo>
                    <a:pt x="151857" y="67776"/>
                  </a:lnTo>
                  <a:lnTo>
                    <a:pt x="150406" y="67845"/>
                  </a:lnTo>
                  <a:lnTo>
                    <a:pt x="148541" y="67776"/>
                  </a:lnTo>
                  <a:lnTo>
                    <a:pt x="145155" y="67155"/>
                  </a:lnTo>
                  <a:lnTo>
                    <a:pt x="142185" y="65980"/>
                  </a:lnTo>
                  <a:lnTo>
                    <a:pt x="139697" y="64253"/>
                  </a:lnTo>
                  <a:lnTo>
                    <a:pt x="137694" y="61904"/>
                  </a:lnTo>
                  <a:lnTo>
                    <a:pt x="136105" y="59002"/>
                  </a:lnTo>
                  <a:lnTo>
                    <a:pt x="134930" y="55479"/>
                  </a:lnTo>
                  <a:lnTo>
                    <a:pt x="134309" y="51402"/>
                  </a:lnTo>
                  <a:lnTo>
                    <a:pt x="134170" y="49123"/>
                  </a:lnTo>
                  <a:lnTo>
                    <a:pt x="129680" y="49123"/>
                  </a:lnTo>
                  <a:lnTo>
                    <a:pt x="130371" y="67362"/>
                  </a:lnTo>
                  <a:lnTo>
                    <a:pt x="132374" y="68398"/>
                  </a:lnTo>
                  <a:lnTo>
                    <a:pt x="137348" y="70056"/>
                  </a:lnTo>
                  <a:lnTo>
                    <a:pt x="142668" y="71093"/>
                  </a:lnTo>
                  <a:lnTo>
                    <a:pt x="147712" y="71645"/>
                  </a:lnTo>
                  <a:lnTo>
                    <a:pt x="149923" y="71645"/>
                  </a:lnTo>
                  <a:lnTo>
                    <a:pt x="152686" y="71576"/>
                  </a:lnTo>
                  <a:lnTo>
                    <a:pt x="157730" y="70816"/>
                  </a:lnTo>
                  <a:lnTo>
                    <a:pt x="162151" y="69365"/>
                  </a:lnTo>
                  <a:lnTo>
                    <a:pt x="165882" y="67293"/>
                  </a:lnTo>
                  <a:lnTo>
                    <a:pt x="168922" y="64598"/>
                  </a:lnTo>
                  <a:lnTo>
                    <a:pt x="171202" y="61351"/>
                  </a:lnTo>
                  <a:lnTo>
                    <a:pt x="172860" y="57551"/>
                  </a:lnTo>
                  <a:lnTo>
                    <a:pt x="173689" y="53406"/>
                  </a:lnTo>
                  <a:lnTo>
                    <a:pt x="173827" y="51126"/>
                  </a:lnTo>
                  <a:lnTo>
                    <a:pt x="173827" y="48777"/>
                  </a:lnTo>
                  <a:lnTo>
                    <a:pt x="173067" y="44355"/>
                  </a:lnTo>
                  <a:lnTo>
                    <a:pt x="171478" y="40487"/>
                  </a:lnTo>
                  <a:lnTo>
                    <a:pt x="169198" y="37101"/>
                  </a:lnTo>
                  <a:lnTo>
                    <a:pt x="167747" y="35581"/>
                  </a:lnTo>
                  <a:lnTo>
                    <a:pt x="166227" y="34407"/>
                  </a:lnTo>
                  <a:lnTo>
                    <a:pt x="162911" y="32334"/>
                  </a:lnTo>
                  <a:lnTo>
                    <a:pt x="157591" y="29847"/>
                  </a:lnTo>
                  <a:lnTo>
                    <a:pt x="154206" y="28603"/>
                  </a:lnTo>
                  <a:lnTo>
                    <a:pt x="151512" y="27636"/>
                  </a:lnTo>
                  <a:lnTo>
                    <a:pt x="146399" y="25356"/>
                  </a:lnTo>
                  <a:lnTo>
                    <a:pt x="143221" y="23145"/>
                  </a:lnTo>
                  <a:lnTo>
                    <a:pt x="141494" y="21418"/>
                  </a:lnTo>
                  <a:lnTo>
                    <a:pt x="140319" y="19484"/>
                  </a:lnTo>
                  <a:lnTo>
                    <a:pt x="139628" y="17273"/>
                  </a:lnTo>
                  <a:lnTo>
                    <a:pt x="139559" y="16029"/>
                  </a:lnTo>
                  <a:lnTo>
                    <a:pt x="139628" y="14579"/>
                  </a:lnTo>
                  <a:lnTo>
                    <a:pt x="140043" y="12022"/>
                  </a:lnTo>
                  <a:lnTo>
                    <a:pt x="140872" y="9811"/>
                  </a:lnTo>
                  <a:lnTo>
                    <a:pt x="142116" y="7946"/>
                  </a:lnTo>
                  <a:lnTo>
                    <a:pt x="143705" y="6426"/>
                  </a:lnTo>
                  <a:lnTo>
                    <a:pt x="145639" y="5252"/>
                  </a:lnTo>
                  <a:lnTo>
                    <a:pt x="147850" y="4492"/>
                  </a:lnTo>
                  <a:lnTo>
                    <a:pt x="150337" y="4077"/>
                  </a:lnTo>
                  <a:lnTo>
                    <a:pt x="153239" y="4077"/>
                  </a:lnTo>
                  <a:lnTo>
                    <a:pt x="155933" y="4561"/>
                  </a:lnTo>
                  <a:lnTo>
                    <a:pt x="158420" y="5528"/>
                  </a:lnTo>
                  <a:lnTo>
                    <a:pt x="160493" y="6979"/>
                  </a:lnTo>
                  <a:lnTo>
                    <a:pt x="162220" y="8982"/>
                  </a:lnTo>
                  <a:lnTo>
                    <a:pt x="163602" y="11539"/>
                  </a:lnTo>
                  <a:lnTo>
                    <a:pt x="164638" y="14579"/>
                  </a:lnTo>
                  <a:lnTo>
                    <a:pt x="165329" y="18240"/>
                  </a:lnTo>
                  <a:lnTo>
                    <a:pt x="165467" y="20313"/>
                  </a:lnTo>
                  <a:lnTo>
                    <a:pt x="169958" y="20313"/>
                  </a:lnTo>
                  <a:lnTo>
                    <a:pt x="169544" y="4284"/>
                  </a:lnTo>
                  <a:lnTo>
                    <a:pt x="167747" y="3386"/>
                  </a:lnTo>
                  <a:lnTo>
                    <a:pt x="163533" y="1866"/>
                  </a:lnTo>
                  <a:lnTo>
                    <a:pt x="158973" y="692"/>
                  </a:lnTo>
                  <a:lnTo>
                    <a:pt x="154552" y="70"/>
                  </a:lnTo>
                  <a:lnTo>
                    <a:pt x="152617" y="1"/>
                  </a:lnTo>
                  <a:close/>
                </a:path>
              </a:pathLst>
            </a:custGeom>
            <a:solidFill>
              <a:srgbClr val="E6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43" name="Google Shape;343;p47"/>
            <p:cNvSpPr/>
            <p:nvPr/>
          </p:nvSpPr>
          <p:spPr>
            <a:xfrm>
              <a:off x="238125" y="1562950"/>
              <a:ext cx="2352475" cy="2590825"/>
            </a:xfrm>
            <a:custGeom>
              <a:rect b="b" l="l" r="r" t="t"/>
              <a:pathLst>
                <a:path extrusionOk="0" h="103633" w="94099">
                  <a:moveTo>
                    <a:pt x="14647" y="57896"/>
                  </a:moveTo>
                  <a:lnTo>
                    <a:pt x="15614" y="57965"/>
                  </a:lnTo>
                  <a:lnTo>
                    <a:pt x="17341" y="58587"/>
                  </a:lnTo>
                  <a:lnTo>
                    <a:pt x="18585" y="59761"/>
                  </a:lnTo>
                  <a:lnTo>
                    <a:pt x="19276" y="61419"/>
                  </a:lnTo>
                  <a:lnTo>
                    <a:pt x="19345" y="62387"/>
                  </a:lnTo>
                  <a:lnTo>
                    <a:pt x="19276" y="63216"/>
                  </a:lnTo>
                  <a:lnTo>
                    <a:pt x="18585" y="64666"/>
                  </a:lnTo>
                  <a:lnTo>
                    <a:pt x="17410" y="65772"/>
                  </a:lnTo>
                  <a:lnTo>
                    <a:pt x="15890" y="66394"/>
                  </a:lnTo>
                  <a:lnTo>
                    <a:pt x="15061" y="66463"/>
                  </a:lnTo>
                  <a:lnTo>
                    <a:pt x="14301" y="66394"/>
                  </a:lnTo>
                  <a:lnTo>
                    <a:pt x="12920" y="65772"/>
                  </a:lnTo>
                  <a:lnTo>
                    <a:pt x="11745" y="64736"/>
                  </a:lnTo>
                  <a:lnTo>
                    <a:pt x="11123" y="63354"/>
                  </a:lnTo>
                  <a:lnTo>
                    <a:pt x="11054" y="62663"/>
                  </a:lnTo>
                  <a:lnTo>
                    <a:pt x="11054" y="61488"/>
                  </a:lnTo>
                  <a:lnTo>
                    <a:pt x="7185" y="64459"/>
                  </a:lnTo>
                  <a:lnTo>
                    <a:pt x="7531" y="65634"/>
                  </a:lnTo>
                  <a:lnTo>
                    <a:pt x="8705" y="67844"/>
                  </a:lnTo>
                  <a:lnTo>
                    <a:pt x="10501" y="69641"/>
                  </a:lnTo>
                  <a:lnTo>
                    <a:pt x="12712" y="70608"/>
                  </a:lnTo>
                  <a:lnTo>
                    <a:pt x="13956" y="70746"/>
                  </a:lnTo>
                  <a:lnTo>
                    <a:pt x="14647" y="70746"/>
                  </a:lnTo>
                  <a:lnTo>
                    <a:pt x="14301" y="71644"/>
                  </a:lnTo>
                  <a:lnTo>
                    <a:pt x="14163" y="72750"/>
                  </a:lnTo>
                  <a:lnTo>
                    <a:pt x="14232" y="73786"/>
                  </a:lnTo>
                  <a:lnTo>
                    <a:pt x="14992" y="75790"/>
                  </a:lnTo>
                  <a:lnTo>
                    <a:pt x="16305" y="77586"/>
                  </a:lnTo>
                  <a:lnTo>
                    <a:pt x="17963" y="78899"/>
                  </a:lnTo>
                  <a:lnTo>
                    <a:pt x="18930" y="79313"/>
                  </a:lnTo>
                  <a:lnTo>
                    <a:pt x="22523" y="76619"/>
                  </a:lnTo>
                  <a:lnTo>
                    <a:pt x="21694" y="76480"/>
                  </a:lnTo>
                  <a:lnTo>
                    <a:pt x="20243" y="75790"/>
                  </a:lnTo>
                  <a:lnTo>
                    <a:pt x="19138" y="74684"/>
                  </a:lnTo>
                  <a:lnTo>
                    <a:pt x="18516" y="73233"/>
                  </a:lnTo>
                  <a:lnTo>
                    <a:pt x="18447" y="72335"/>
                  </a:lnTo>
                  <a:lnTo>
                    <a:pt x="18516" y="71506"/>
                  </a:lnTo>
                  <a:lnTo>
                    <a:pt x="19138" y="69986"/>
                  </a:lnTo>
                  <a:lnTo>
                    <a:pt x="20312" y="68812"/>
                  </a:lnTo>
                  <a:lnTo>
                    <a:pt x="21970" y="68052"/>
                  </a:lnTo>
                  <a:lnTo>
                    <a:pt x="22937" y="67844"/>
                  </a:lnTo>
                  <a:lnTo>
                    <a:pt x="23836" y="67844"/>
                  </a:lnTo>
                  <a:lnTo>
                    <a:pt x="25355" y="68535"/>
                  </a:lnTo>
                  <a:lnTo>
                    <a:pt x="26392" y="69779"/>
                  </a:lnTo>
                  <a:lnTo>
                    <a:pt x="26945" y="71368"/>
                  </a:lnTo>
                  <a:lnTo>
                    <a:pt x="27014" y="72335"/>
                  </a:lnTo>
                  <a:lnTo>
                    <a:pt x="26945" y="73095"/>
                  </a:lnTo>
                  <a:lnTo>
                    <a:pt x="26599" y="74615"/>
                  </a:lnTo>
                  <a:lnTo>
                    <a:pt x="25355" y="76895"/>
                  </a:lnTo>
                  <a:lnTo>
                    <a:pt x="23283" y="78829"/>
                  </a:lnTo>
                  <a:lnTo>
                    <a:pt x="21694" y="79866"/>
                  </a:lnTo>
                  <a:lnTo>
                    <a:pt x="19759" y="80626"/>
                  </a:lnTo>
                  <a:lnTo>
                    <a:pt x="17756" y="81040"/>
                  </a:lnTo>
                  <a:lnTo>
                    <a:pt x="16650" y="81109"/>
                  </a:lnTo>
                  <a:lnTo>
                    <a:pt x="15614" y="81109"/>
                  </a:lnTo>
                  <a:lnTo>
                    <a:pt x="13610" y="80764"/>
                  </a:lnTo>
                  <a:lnTo>
                    <a:pt x="11676" y="80073"/>
                  </a:lnTo>
                  <a:lnTo>
                    <a:pt x="9880" y="79037"/>
                  </a:lnTo>
                  <a:lnTo>
                    <a:pt x="8982" y="78415"/>
                  </a:lnTo>
                  <a:lnTo>
                    <a:pt x="11261" y="76619"/>
                  </a:lnTo>
                  <a:lnTo>
                    <a:pt x="10847" y="75306"/>
                  </a:lnTo>
                  <a:lnTo>
                    <a:pt x="9672" y="73648"/>
                  </a:lnTo>
                  <a:lnTo>
                    <a:pt x="8705" y="72819"/>
                  </a:lnTo>
                  <a:lnTo>
                    <a:pt x="8083" y="72542"/>
                  </a:lnTo>
                  <a:lnTo>
                    <a:pt x="5873" y="74339"/>
                  </a:lnTo>
                  <a:lnTo>
                    <a:pt x="5389" y="73164"/>
                  </a:lnTo>
                  <a:lnTo>
                    <a:pt x="4767" y="70539"/>
                  </a:lnTo>
                  <a:lnTo>
                    <a:pt x="4698" y="69157"/>
                  </a:lnTo>
                  <a:lnTo>
                    <a:pt x="4767" y="67983"/>
                  </a:lnTo>
                  <a:lnTo>
                    <a:pt x="5182" y="65772"/>
                  </a:lnTo>
                  <a:lnTo>
                    <a:pt x="6011" y="63768"/>
                  </a:lnTo>
                  <a:lnTo>
                    <a:pt x="7116" y="61972"/>
                  </a:lnTo>
                  <a:lnTo>
                    <a:pt x="8567" y="60452"/>
                  </a:lnTo>
                  <a:lnTo>
                    <a:pt x="10156" y="59208"/>
                  </a:lnTo>
                  <a:lnTo>
                    <a:pt x="11883" y="58379"/>
                  </a:lnTo>
                  <a:lnTo>
                    <a:pt x="13680" y="57965"/>
                  </a:lnTo>
                  <a:lnTo>
                    <a:pt x="14647" y="57896"/>
                  </a:lnTo>
                  <a:close/>
                  <a:moveTo>
                    <a:pt x="80834" y="58379"/>
                  </a:moveTo>
                  <a:lnTo>
                    <a:pt x="82837" y="58932"/>
                  </a:lnTo>
                  <a:lnTo>
                    <a:pt x="84702" y="59968"/>
                  </a:lnTo>
                  <a:lnTo>
                    <a:pt x="86222" y="61350"/>
                  </a:lnTo>
                  <a:lnTo>
                    <a:pt x="87535" y="62939"/>
                  </a:lnTo>
                  <a:lnTo>
                    <a:pt x="88502" y="64805"/>
                  </a:lnTo>
                  <a:lnTo>
                    <a:pt x="89193" y="66739"/>
                  </a:lnTo>
                  <a:lnTo>
                    <a:pt x="89539" y="68674"/>
                  </a:lnTo>
                  <a:lnTo>
                    <a:pt x="89608" y="69641"/>
                  </a:lnTo>
                  <a:lnTo>
                    <a:pt x="89539" y="70953"/>
                  </a:lnTo>
                  <a:lnTo>
                    <a:pt x="88848" y="73579"/>
                  </a:lnTo>
                  <a:lnTo>
                    <a:pt x="88226" y="74822"/>
                  </a:lnTo>
                  <a:lnTo>
                    <a:pt x="86015" y="73026"/>
                  </a:lnTo>
                  <a:lnTo>
                    <a:pt x="85393" y="73302"/>
                  </a:lnTo>
                  <a:lnTo>
                    <a:pt x="84426" y="74062"/>
                  </a:lnTo>
                  <a:lnTo>
                    <a:pt x="83252" y="75721"/>
                  </a:lnTo>
                  <a:lnTo>
                    <a:pt x="82837" y="77033"/>
                  </a:lnTo>
                  <a:lnTo>
                    <a:pt x="85048" y="78829"/>
                  </a:lnTo>
                  <a:lnTo>
                    <a:pt x="84288" y="79520"/>
                  </a:lnTo>
                  <a:lnTo>
                    <a:pt x="82561" y="80488"/>
                  </a:lnTo>
                  <a:lnTo>
                    <a:pt x="80626" y="81178"/>
                  </a:lnTo>
                  <a:lnTo>
                    <a:pt x="78692" y="81524"/>
                  </a:lnTo>
                  <a:lnTo>
                    <a:pt x="76343" y="81524"/>
                  </a:lnTo>
                  <a:lnTo>
                    <a:pt x="74063" y="81040"/>
                  </a:lnTo>
                  <a:lnTo>
                    <a:pt x="72128" y="80142"/>
                  </a:lnTo>
                  <a:lnTo>
                    <a:pt x="70470" y="78968"/>
                  </a:lnTo>
                  <a:lnTo>
                    <a:pt x="68536" y="76826"/>
                  </a:lnTo>
                  <a:lnTo>
                    <a:pt x="67154" y="73924"/>
                  </a:lnTo>
                  <a:lnTo>
                    <a:pt x="67085" y="72750"/>
                  </a:lnTo>
                  <a:lnTo>
                    <a:pt x="67154" y="71852"/>
                  </a:lnTo>
                  <a:lnTo>
                    <a:pt x="67707" y="70263"/>
                  </a:lnTo>
                  <a:lnTo>
                    <a:pt x="68743" y="69019"/>
                  </a:lnTo>
                  <a:lnTo>
                    <a:pt x="70194" y="68328"/>
                  </a:lnTo>
                  <a:lnTo>
                    <a:pt x="71092" y="68259"/>
                  </a:lnTo>
                  <a:lnTo>
                    <a:pt x="71990" y="68328"/>
                  </a:lnTo>
                  <a:lnTo>
                    <a:pt x="73510" y="68881"/>
                  </a:lnTo>
                  <a:lnTo>
                    <a:pt x="74685" y="69917"/>
                  </a:lnTo>
                  <a:lnTo>
                    <a:pt x="75306" y="71437"/>
                  </a:lnTo>
                  <a:lnTo>
                    <a:pt x="75376" y="72335"/>
                  </a:lnTo>
                  <a:lnTo>
                    <a:pt x="75376" y="73233"/>
                  </a:lnTo>
                  <a:lnTo>
                    <a:pt x="74754" y="74684"/>
                  </a:lnTo>
                  <a:lnTo>
                    <a:pt x="73648" y="75790"/>
                  </a:lnTo>
                  <a:lnTo>
                    <a:pt x="72197" y="76480"/>
                  </a:lnTo>
                  <a:lnTo>
                    <a:pt x="71368" y="76619"/>
                  </a:lnTo>
                  <a:lnTo>
                    <a:pt x="74754" y="79520"/>
                  </a:lnTo>
                  <a:lnTo>
                    <a:pt x="75652" y="79106"/>
                  </a:lnTo>
                  <a:lnTo>
                    <a:pt x="77310" y="77793"/>
                  </a:lnTo>
                  <a:lnTo>
                    <a:pt x="78623" y="75997"/>
                  </a:lnTo>
                  <a:lnTo>
                    <a:pt x="79383" y="73993"/>
                  </a:lnTo>
                  <a:lnTo>
                    <a:pt x="79452" y="73026"/>
                  </a:lnTo>
                  <a:lnTo>
                    <a:pt x="79452" y="71990"/>
                  </a:lnTo>
                  <a:lnTo>
                    <a:pt x="79245" y="70953"/>
                  </a:lnTo>
                  <a:lnTo>
                    <a:pt x="80557" y="70953"/>
                  </a:lnTo>
                  <a:lnTo>
                    <a:pt x="82975" y="70055"/>
                  </a:lnTo>
                  <a:lnTo>
                    <a:pt x="84979" y="68328"/>
                  </a:lnTo>
                  <a:lnTo>
                    <a:pt x="86361" y="65979"/>
                  </a:lnTo>
                  <a:lnTo>
                    <a:pt x="86637" y="64666"/>
                  </a:lnTo>
                  <a:lnTo>
                    <a:pt x="83044" y="61696"/>
                  </a:lnTo>
                  <a:lnTo>
                    <a:pt x="83044" y="62870"/>
                  </a:lnTo>
                  <a:lnTo>
                    <a:pt x="82975" y="63630"/>
                  </a:lnTo>
                  <a:lnTo>
                    <a:pt x="82353" y="64943"/>
                  </a:lnTo>
                  <a:lnTo>
                    <a:pt x="81179" y="66048"/>
                  </a:lnTo>
                  <a:lnTo>
                    <a:pt x="79797" y="66601"/>
                  </a:lnTo>
                  <a:lnTo>
                    <a:pt x="79037" y="66670"/>
                  </a:lnTo>
                  <a:lnTo>
                    <a:pt x="78208" y="66601"/>
                  </a:lnTo>
                  <a:lnTo>
                    <a:pt x="76757" y="65979"/>
                  </a:lnTo>
                  <a:lnTo>
                    <a:pt x="75514" y="64805"/>
                  </a:lnTo>
                  <a:lnTo>
                    <a:pt x="74823" y="63423"/>
                  </a:lnTo>
                  <a:lnTo>
                    <a:pt x="74754" y="62663"/>
                  </a:lnTo>
                  <a:lnTo>
                    <a:pt x="74823" y="61627"/>
                  </a:lnTo>
                  <a:lnTo>
                    <a:pt x="75583" y="60038"/>
                  </a:lnTo>
                  <a:lnTo>
                    <a:pt x="76895" y="59001"/>
                  </a:lnTo>
                  <a:lnTo>
                    <a:pt x="78692" y="58379"/>
                  </a:lnTo>
                  <a:close/>
                  <a:moveTo>
                    <a:pt x="52438" y="77240"/>
                  </a:moveTo>
                  <a:lnTo>
                    <a:pt x="53267" y="77310"/>
                  </a:lnTo>
                  <a:lnTo>
                    <a:pt x="54718" y="77655"/>
                  </a:lnTo>
                  <a:lnTo>
                    <a:pt x="56376" y="78691"/>
                  </a:lnTo>
                  <a:lnTo>
                    <a:pt x="57827" y="80971"/>
                  </a:lnTo>
                  <a:lnTo>
                    <a:pt x="58449" y="83735"/>
                  </a:lnTo>
                  <a:lnTo>
                    <a:pt x="58518" y="85186"/>
                  </a:lnTo>
                  <a:lnTo>
                    <a:pt x="58518" y="86153"/>
                  </a:lnTo>
                  <a:lnTo>
                    <a:pt x="58103" y="88018"/>
                  </a:lnTo>
                  <a:lnTo>
                    <a:pt x="56929" y="90782"/>
                  </a:lnTo>
                  <a:lnTo>
                    <a:pt x="55133" y="93131"/>
                  </a:lnTo>
                  <a:lnTo>
                    <a:pt x="53613" y="94374"/>
                  </a:lnTo>
                  <a:lnTo>
                    <a:pt x="51955" y="95411"/>
                  </a:lnTo>
                  <a:lnTo>
                    <a:pt x="50227" y="96032"/>
                  </a:lnTo>
                  <a:lnTo>
                    <a:pt x="49260" y="96171"/>
                  </a:lnTo>
                  <a:lnTo>
                    <a:pt x="49260" y="93476"/>
                  </a:lnTo>
                  <a:lnTo>
                    <a:pt x="48638" y="93200"/>
                  </a:lnTo>
                  <a:lnTo>
                    <a:pt x="47257" y="93062"/>
                  </a:lnTo>
                  <a:lnTo>
                    <a:pt x="45460" y="93062"/>
                  </a:lnTo>
                  <a:lnTo>
                    <a:pt x="44148" y="93476"/>
                  </a:lnTo>
                  <a:lnTo>
                    <a:pt x="44148" y="96171"/>
                  </a:lnTo>
                  <a:lnTo>
                    <a:pt x="43180" y="96032"/>
                  </a:lnTo>
                  <a:lnTo>
                    <a:pt x="41315" y="95342"/>
                  </a:lnTo>
                  <a:lnTo>
                    <a:pt x="39657" y="94305"/>
                  </a:lnTo>
                  <a:lnTo>
                    <a:pt x="38206" y="93062"/>
                  </a:lnTo>
                  <a:lnTo>
                    <a:pt x="36962" y="91611"/>
                  </a:lnTo>
                  <a:lnTo>
                    <a:pt x="35995" y="89953"/>
                  </a:lnTo>
                  <a:lnTo>
                    <a:pt x="35304" y="88087"/>
                  </a:lnTo>
                  <a:lnTo>
                    <a:pt x="34890" y="86153"/>
                  </a:lnTo>
                  <a:lnTo>
                    <a:pt x="34890" y="85186"/>
                  </a:lnTo>
                  <a:lnTo>
                    <a:pt x="34959" y="83735"/>
                  </a:lnTo>
                  <a:lnTo>
                    <a:pt x="35650" y="80971"/>
                  </a:lnTo>
                  <a:lnTo>
                    <a:pt x="37101" y="78691"/>
                  </a:lnTo>
                  <a:lnTo>
                    <a:pt x="38828" y="77655"/>
                  </a:lnTo>
                  <a:lnTo>
                    <a:pt x="40210" y="77310"/>
                  </a:lnTo>
                  <a:lnTo>
                    <a:pt x="40969" y="77240"/>
                  </a:lnTo>
                  <a:lnTo>
                    <a:pt x="41868" y="77310"/>
                  </a:lnTo>
                  <a:lnTo>
                    <a:pt x="43249" y="77931"/>
                  </a:lnTo>
                  <a:lnTo>
                    <a:pt x="44286" y="79037"/>
                  </a:lnTo>
                  <a:lnTo>
                    <a:pt x="44769" y="80488"/>
                  </a:lnTo>
                  <a:lnTo>
                    <a:pt x="44769" y="81317"/>
                  </a:lnTo>
                  <a:lnTo>
                    <a:pt x="44769" y="82146"/>
                  </a:lnTo>
                  <a:lnTo>
                    <a:pt x="44148" y="83597"/>
                  </a:lnTo>
                  <a:lnTo>
                    <a:pt x="43042" y="84702"/>
                  </a:lnTo>
                  <a:lnTo>
                    <a:pt x="41591" y="85324"/>
                  </a:lnTo>
                  <a:lnTo>
                    <a:pt x="40762" y="85393"/>
                  </a:lnTo>
                  <a:lnTo>
                    <a:pt x="39657" y="85324"/>
                  </a:lnTo>
                  <a:lnTo>
                    <a:pt x="38137" y="84564"/>
                  </a:lnTo>
                  <a:lnTo>
                    <a:pt x="37377" y="83804"/>
                  </a:lnTo>
                  <a:lnTo>
                    <a:pt x="37377" y="88571"/>
                  </a:lnTo>
                  <a:lnTo>
                    <a:pt x="38206" y="88985"/>
                  </a:lnTo>
                  <a:lnTo>
                    <a:pt x="40071" y="89400"/>
                  </a:lnTo>
                  <a:lnTo>
                    <a:pt x="40969" y="89469"/>
                  </a:lnTo>
                  <a:lnTo>
                    <a:pt x="41868" y="89400"/>
                  </a:lnTo>
                  <a:lnTo>
                    <a:pt x="43595" y="89124"/>
                  </a:lnTo>
                  <a:lnTo>
                    <a:pt x="45184" y="88433"/>
                  </a:lnTo>
                  <a:lnTo>
                    <a:pt x="46497" y="87327"/>
                  </a:lnTo>
                  <a:lnTo>
                    <a:pt x="47049" y="86498"/>
                  </a:lnTo>
                  <a:lnTo>
                    <a:pt x="47602" y="87327"/>
                  </a:lnTo>
                  <a:lnTo>
                    <a:pt x="48846" y="88433"/>
                  </a:lnTo>
                  <a:lnTo>
                    <a:pt x="50296" y="89124"/>
                  </a:lnTo>
                  <a:lnTo>
                    <a:pt x="51955" y="89400"/>
                  </a:lnTo>
                  <a:lnTo>
                    <a:pt x="52922" y="89469"/>
                  </a:lnTo>
                  <a:lnTo>
                    <a:pt x="53889" y="89400"/>
                  </a:lnTo>
                  <a:lnTo>
                    <a:pt x="55685" y="88985"/>
                  </a:lnTo>
                  <a:lnTo>
                    <a:pt x="56514" y="88571"/>
                  </a:lnTo>
                  <a:lnTo>
                    <a:pt x="56514" y="83804"/>
                  </a:lnTo>
                  <a:lnTo>
                    <a:pt x="55685" y="84426"/>
                  </a:lnTo>
                  <a:lnTo>
                    <a:pt x="54165" y="85324"/>
                  </a:lnTo>
                  <a:lnTo>
                    <a:pt x="53129" y="85393"/>
                  </a:lnTo>
                  <a:lnTo>
                    <a:pt x="52300" y="85324"/>
                  </a:lnTo>
                  <a:lnTo>
                    <a:pt x="50849" y="84702"/>
                  </a:lnTo>
                  <a:lnTo>
                    <a:pt x="49744" y="83597"/>
                  </a:lnTo>
                  <a:lnTo>
                    <a:pt x="49122" y="82146"/>
                  </a:lnTo>
                  <a:lnTo>
                    <a:pt x="49053" y="81317"/>
                  </a:lnTo>
                  <a:lnTo>
                    <a:pt x="49122" y="80488"/>
                  </a:lnTo>
                  <a:lnTo>
                    <a:pt x="49675" y="78968"/>
                  </a:lnTo>
                  <a:lnTo>
                    <a:pt x="50573" y="77862"/>
                  </a:lnTo>
                  <a:lnTo>
                    <a:pt x="51747" y="77240"/>
                  </a:lnTo>
                  <a:close/>
                  <a:moveTo>
                    <a:pt x="47049" y="0"/>
                  </a:moveTo>
                  <a:lnTo>
                    <a:pt x="45667" y="138"/>
                  </a:lnTo>
                  <a:lnTo>
                    <a:pt x="44355" y="484"/>
                  </a:lnTo>
                  <a:lnTo>
                    <a:pt x="44355" y="7462"/>
                  </a:lnTo>
                  <a:lnTo>
                    <a:pt x="41384" y="7462"/>
                  </a:lnTo>
                  <a:lnTo>
                    <a:pt x="41384" y="4283"/>
                  </a:lnTo>
                  <a:lnTo>
                    <a:pt x="38482" y="4283"/>
                  </a:lnTo>
                  <a:lnTo>
                    <a:pt x="38482" y="7462"/>
                  </a:lnTo>
                  <a:lnTo>
                    <a:pt x="35581" y="7462"/>
                  </a:lnTo>
                  <a:lnTo>
                    <a:pt x="35581" y="4283"/>
                  </a:lnTo>
                  <a:lnTo>
                    <a:pt x="32610" y="4283"/>
                  </a:lnTo>
                  <a:lnTo>
                    <a:pt x="32610" y="13265"/>
                  </a:lnTo>
                  <a:lnTo>
                    <a:pt x="39380" y="10570"/>
                  </a:lnTo>
                  <a:lnTo>
                    <a:pt x="39380" y="12850"/>
                  </a:lnTo>
                  <a:lnTo>
                    <a:pt x="33093" y="15338"/>
                  </a:lnTo>
                  <a:lnTo>
                    <a:pt x="39380" y="18032"/>
                  </a:lnTo>
                  <a:lnTo>
                    <a:pt x="39380" y="20519"/>
                  </a:lnTo>
                  <a:lnTo>
                    <a:pt x="32610" y="17548"/>
                  </a:lnTo>
                  <a:lnTo>
                    <a:pt x="32610" y="26392"/>
                  </a:lnTo>
                  <a:lnTo>
                    <a:pt x="35581" y="26392"/>
                  </a:lnTo>
                  <a:lnTo>
                    <a:pt x="35581" y="23421"/>
                  </a:lnTo>
                  <a:lnTo>
                    <a:pt x="38482" y="23421"/>
                  </a:lnTo>
                  <a:lnTo>
                    <a:pt x="38482" y="26392"/>
                  </a:lnTo>
                  <a:lnTo>
                    <a:pt x="41384" y="26392"/>
                  </a:lnTo>
                  <a:lnTo>
                    <a:pt x="41384" y="23421"/>
                  </a:lnTo>
                  <a:lnTo>
                    <a:pt x="44355" y="23421"/>
                  </a:lnTo>
                  <a:lnTo>
                    <a:pt x="44355" y="38966"/>
                  </a:lnTo>
                  <a:lnTo>
                    <a:pt x="15752" y="15545"/>
                  </a:lnTo>
                  <a:lnTo>
                    <a:pt x="14509" y="16443"/>
                  </a:lnTo>
                  <a:lnTo>
                    <a:pt x="12781" y="18516"/>
                  </a:lnTo>
                  <a:lnTo>
                    <a:pt x="12367" y="19828"/>
                  </a:lnTo>
                  <a:lnTo>
                    <a:pt x="17756" y="23904"/>
                  </a:lnTo>
                  <a:lnTo>
                    <a:pt x="15959" y="26115"/>
                  </a:lnTo>
                  <a:lnTo>
                    <a:pt x="13472" y="24319"/>
                  </a:lnTo>
                  <a:lnTo>
                    <a:pt x="11676" y="26599"/>
                  </a:lnTo>
                  <a:lnTo>
                    <a:pt x="14163" y="28810"/>
                  </a:lnTo>
                  <a:lnTo>
                    <a:pt x="12160" y="31090"/>
                  </a:lnTo>
                  <a:lnTo>
                    <a:pt x="9672" y="29086"/>
                  </a:lnTo>
                  <a:lnTo>
                    <a:pt x="7876" y="31297"/>
                  </a:lnTo>
                  <a:lnTo>
                    <a:pt x="14854" y="36962"/>
                  </a:lnTo>
                  <a:lnTo>
                    <a:pt x="17134" y="29984"/>
                  </a:lnTo>
                  <a:lnTo>
                    <a:pt x="18930" y="31573"/>
                  </a:lnTo>
                  <a:lnTo>
                    <a:pt x="17134" y="37653"/>
                  </a:lnTo>
                  <a:lnTo>
                    <a:pt x="22937" y="34475"/>
                  </a:lnTo>
                  <a:lnTo>
                    <a:pt x="24734" y="36064"/>
                  </a:lnTo>
                  <a:lnTo>
                    <a:pt x="18447" y="39657"/>
                  </a:lnTo>
                  <a:lnTo>
                    <a:pt x="25217" y="45253"/>
                  </a:lnTo>
                  <a:lnTo>
                    <a:pt x="27014" y="42835"/>
                  </a:lnTo>
                  <a:lnTo>
                    <a:pt x="25010" y="41246"/>
                  </a:lnTo>
                  <a:lnTo>
                    <a:pt x="26806" y="38966"/>
                  </a:lnTo>
                  <a:lnTo>
                    <a:pt x="29294" y="40969"/>
                  </a:lnTo>
                  <a:lnTo>
                    <a:pt x="31090" y="38551"/>
                  </a:lnTo>
                  <a:lnTo>
                    <a:pt x="28603" y="36478"/>
                  </a:lnTo>
                  <a:lnTo>
                    <a:pt x="30399" y="33991"/>
                  </a:lnTo>
                  <a:lnTo>
                    <a:pt x="42973" y="44631"/>
                  </a:lnTo>
                  <a:lnTo>
                    <a:pt x="30813" y="54303"/>
                  </a:lnTo>
                  <a:lnTo>
                    <a:pt x="28603" y="51609"/>
                  </a:lnTo>
                  <a:lnTo>
                    <a:pt x="27428" y="51885"/>
                  </a:lnTo>
                  <a:lnTo>
                    <a:pt x="25632" y="53336"/>
                  </a:lnTo>
                  <a:lnTo>
                    <a:pt x="25217" y="54303"/>
                  </a:lnTo>
                  <a:lnTo>
                    <a:pt x="27428" y="56998"/>
                  </a:lnTo>
                  <a:lnTo>
                    <a:pt x="26115" y="57896"/>
                  </a:lnTo>
                  <a:lnTo>
                    <a:pt x="25010" y="56929"/>
                  </a:lnTo>
                  <a:lnTo>
                    <a:pt x="22385" y="55270"/>
                  </a:lnTo>
                  <a:lnTo>
                    <a:pt x="19552" y="54096"/>
                  </a:lnTo>
                  <a:lnTo>
                    <a:pt x="16581" y="53474"/>
                  </a:lnTo>
                  <a:lnTo>
                    <a:pt x="15061" y="53405"/>
                  </a:lnTo>
                  <a:lnTo>
                    <a:pt x="13472" y="53474"/>
                  </a:lnTo>
                  <a:lnTo>
                    <a:pt x="10501" y="54096"/>
                  </a:lnTo>
                  <a:lnTo>
                    <a:pt x="7807" y="55270"/>
                  </a:lnTo>
                  <a:lnTo>
                    <a:pt x="5389" y="56929"/>
                  </a:lnTo>
                  <a:lnTo>
                    <a:pt x="3385" y="59070"/>
                  </a:lnTo>
                  <a:lnTo>
                    <a:pt x="1727" y="61557"/>
                  </a:lnTo>
                  <a:lnTo>
                    <a:pt x="622" y="64321"/>
                  </a:lnTo>
                  <a:lnTo>
                    <a:pt x="69" y="67361"/>
                  </a:lnTo>
                  <a:lnTo>
                    <a:pt x="0" y="68950"/>
                  </a:lnTo>
                  <a:lnTo>
                    <a:pt x="138" y="71161"/>
                  </a:lnTo>
                  <a:lnTo>
                    <a:pt x="1313" y="75375"/>
                  </a:lnTo>
                  <a:lnTo>
                    <a:pt x="2280" y="77240"/>
                  </a:lnTo>
                  <a:lnTo>
                    <a:pt x="0" y="79106"/>
                  </a:lnTo>
                  <a:lnTo>
                    <a:pt x="138" y="79659"/>
                  </a:lnTo>
                  <a:lnTo>
                    <a:pt x="760" y="80833"/>
                  </a:lnTo>
                  <a:lnTo>
                    <a:pt x="1589" y="81938"/>
                  </a:lnTo>
                  <a:lnTo>
                    <a:pt x="2625" y="82698"/>
                  </a:lnTo>
                  <a:lnTo>
                    <a:pt x="3178" y="82906"/>
                  </a:lnTo>
                  <a:lnTo>
                    <a:pt x="5389" y="81109"/>
                  </a:lnTo>
                  <a:lnTo>
                    <a:pt x="6563" y="82146"/>
                  </a:lnTo>
                  <a:lnTo>
                    <a:pt x="9120" y="83873"/>
                  </a:lnTo>
                  <a:lnTo>
                    <a:pt x="11952" y="84978"/>
                  </a:lnTo>
                  <a:lnTo>
                    <a:pt x="14923" y="85531"/>
                  </a:lnTo>
                  <a:lnTo>
                    <a:pt x="16443" y="85600"/>
                  </a:lnTo>
                  <a:lnTo>
                    <a:pt x="17963" y="85531"/>
                  </a:lnTo>
                  <a:lnTo>
                    <a:pt x="20934" y="84978"/>
                  </a:lnTo>
                  <a:lnTo>
                    <a:pt x="23628" y="83804"/>
                  </a:lnTo>
                  <a:lnTo>
                    <a:pt x="26046" y="82146"/>
                  </a:lnTo>
                  <a:lnTo>
                    <a:pt x="28119" y="80073"/>
                  </a:lnTo>
                  <a:lnTo>
                    <a:pt x="29708" y="77655"/>
                  </a:lnTo>
                  <a:lnTo>
                    <a:pt x="30883" y="74891"/>
                  </a:lnTo>
                  <a:lnTo>
                    <a:pt x="31435" y="71852"/>
                  </a:lnTo>
                  <a:lnTo>
                    <a:pt x="31504" y="70263"/>
                  </a:lnTo>
                  <a:lnTo>
                    <a:pt x="31366" y="68121"/>
                  </a:lnTo>
                  <a:lnTo>
                    <a:pt x="30192" y="64045"/>
                  </a:lnTo>
                  <a:lnTo>
                    <a:pt x="29294" y="62179"/>
                  </a:lnTo>
                  <a:lnTo>
                    <a:pt x="30606" y="60797"/>
                  </a:lnTo>
                  <a:lnTo>
                    <a:pt x="32886" y="63768"/>
                  </a:lnTo>
                  <a:lnTo>
                    <a:pt x="33439" y="63630"/>
                  </a:lnTo>
                  <a:lnTo>
                    <a:pt x="34544" y="63146"/>
                  </a:lnTo>
                  <a:lnTo>
                    <a:pt x="35373" y="62387"/>
                  </a:lnTo>
                  <a:lnTo>
                    <a:pt x="36064" y="61419"/>
                  </a:lnTo>
                  <a:lnTo>
                    <a:pt x="36271" y="60797"/>
                  </a:lnTo>
                  <a:lnTo>
                    <a:pt x="33992" y="58379"/>
                  </a:lnTo>
                  <a:lnTo>
                    <a:pt x="44355" y="49812"/>
                  </a:lnTo>
                  <a:lnTo>
                    <a:pt x="44355" y="63285"/>
                  </a:lnTo>
                  <a:lnTo>
                    <a:pt x="40762" y="63285"/>
                  </a:lnTo>
                  <a:lnTo>
                    <a:pt x="40417" y="63837"/>
                  </a:lnTo>
                  <a:lnTo>
                    <a:pt x="40071" y="64943"/>
                  </a:lnTo>
                  <a:lnTo>
                    <a:pt x="40071" y="65565"/>
                  </a:lnTo>
                  <a:lnTo>
                    <a:pt x="40071" y="66186"/>
                  </a:lnTo>
                  <a:lnTo>
                    <a:pt x="40417" y="67292"/>
                  </a:lnTo>
                  <a:lnTo>
                    <a:pt x="40762" y="67844"/>
                  </a:lnTo>
                  <a:lnTo>
                    <a:pt x="44355" y="67844"/>
                  </a:lnTo>
                  <a:lnTo>
                    <a:pt x="44355" y="69641"/>
                  </a:lnTo>
                  <a:lnTo>
                    <a:pt x="42904" y="69848"/>
                  </a:lnTo>
                  <a:lnTo>
                    <a:pt x="40210" y="70746"/>
                  </a:lnTo>
                  <a:lnTo>
                    <a:pt x="37791" y="72059"/>
                  </a:lnTo>
                  <a:lnTo>
                    <a:pt x="35650" y="73717"/>
                  </a:lnTo>
                  <a:lnTo>
                    <a:pt x="33853" y="75721"/>
                  </a:lnTo>
                  <a:lnTo>
                    <a:pt x="32403" y="78000"/>
                  </a:lnTo>
                  <a:lnTo>
                    <a:pt x="31435" y="80557"/>
                  </a:lnTo>
                  <a:lnTo>
                    <a:pt x="30883" y="83251"/>
                  </a:lnTo>
                  <a:lnTo>
                    <a:pt x="30813" y="84702"/>
                  </a:lnTo>
                  <a:lnTo>
                    <a:pt x="30883" y="86153"/>
                  </a:lnTo>
                  <a:lnTo>
                    <a:pt x="31435" y="88985"/>
                  </a:lnTo>
                  <a:lnTo>
                    <a:pt x="32403" y="91611"/>
                  </a:lnTo>
                  <a:lnTo>
                    <a:pt x="33853" y="93960"/>
                  </a:lnTo>
                  <a:lnTo>
                    <a:pt x="35650" y="96032"/>
                  </a:lnTo>
                  <a:lnTo>
                    <a:pt x="37791" y="97760"/>
                  </a:lnTo>
                  <a:lnTo>
                    <a:pt x="40210" y="99072"/>
                  </a:lnTo>
                  <a:lnTo>
                    <a:pt x="42904" y="99970"/>
                  </a:lnTo>
                  <a:lnTo>
                    <a:pt x="44355" y="100247"/>
                  </a:lnTo>
                  <a:lnTo>
                    <a:pt x="44355" y="102941"/>
                  </a:lnTo>
                  <a:lnTo>
                    <a:pt x="44908" y="103287"/>
                  </a:lnTo>
                  <a:lnTo>
                    <a:pt x="46358" y="103632"/>
                  </a:lnTo>
                  <a:lnTo>
                    <a:pt x="47740" y="103632"/>
                  </a:lnTo>
                  <a:lnTo>
                    <a:pt x="48984" y="103287"/>
                  </a:lnTo>
                  <a:lnTo>
                    <a:pt x="49536" y="102941"/>
                  </a:lnTo>
                  <a:lnTo>
                    <a:pt x="49536" y="100247"/>
                  </a:lnTo>
                  <a:lnTo>
                    <a:pt x="50918" y="99970"/>
                  </a:lnTo>
                  <a:lnTo>
                    <a:pt x="53613" y="99003"/>
                  </a:lnTo>
                  <a:lnTo>
                    <a:pt x="56100" y="97621"/>
                  </a:lnTo>
                  <a:lnTo>
                    <a:pt x="58311" y="95963"/>
                  </a:lnTo>
                  <a:lnTo>
                    <a:pt x="60176" y="93891"/>
                  </a:lnTo>
                  <a:lnTo>
                    <a:pt x="61627" y="91542"/>
                  </a:lnTo>
                  <a:lnTo>
                    <a:pt x="62663" y="88985"/>
                  </a:lnTo>
                  <a:lnTo>
                    <a:pt x="63216" y="86153"/>
                  </a:lnTo>
                  <a:lnTo>
                    <a:pt x="63216" y="84702"/>
                  </a:lnTo>
                  <a:lnTo>
                    <a:pt x="63216" y="83251"/>
                  </a:lnTo>
                  <a:lnTo>
                    <a:pt x="62663" y="80557"/>
                  </a:lnTo>
                  <a:lnTo>
                    <a:pt x="61558" y="78000"/>
                  </a:lnTo>
                  <a:lnTo>
                    <a:pt x="60107" y="75721"/>
                  </a:lnTo>
                  <a:lnTo>
                    <a:pt x="58173" y="73717"/>
                  </a:lnTo>
                  <a:lnTo>
                    <a:pt x="56031" y="71990"/>
                  </a:lnTo>
                  <a:lnTo>
                    <a:pt x="53544" y="70608"/>
                  </a:lnTo>
                  <a:lnTo>
                    <a:pt x="50918" y="69710"/>
                  </a:lnTo>
                  <a:lnTo>
                    <a:pt x="49536" y="69364"/>
                  </a:lnTo>
                  <a:lnTo>
                    <a:pt x="49536" y="67844"/>
                  </a:lnTo>
                  <a:lnTo>
                    <a:pt x="52922" y="67844"/>
                  </a:lnTo>
                  <a:lnTo>
                    <a:pt x="53474" y="66670"/>
                  </a:lnTo>
                  <a:lnTo>
                    <a:pt x="53544" y="65565"/>
                  </a:lnTo>
                  <a:lnTo>
                    <a:pt x="53474" y="64528"/>
                  </a:lnTo>
                  <a:lnTo>
                    <a:pt x="52922" y="63561"/>
                  </a:lnTo>
                  <a:lnTo>
                    <a:pt x="49536" y="63561"/>
                  </a:lnTo>
                  <a:lnTo>
                    <a:pt x="49536" y="50020"/>
                  </a:lnTo>
                  <a:lnTo>
                    <a:pt x="59623" y="58587"/>
                  </a:lnTo>
                  <a:lnTo>
                    <a:pt x="57413" y="61074"/>
                  </a:lnTo>
                  <a:lnTo>
                    <a:pt x="57620" y="61627"/>
                  </a:lnTo>
                  <a:lnTo>
                    <a:pt x="58242" y="62594"/>
                  </a:lnTo>
                  <a:lnTo>
                    <a:pt x="59140" y="63354"/>
                  </a:lnTo>
                  <a:lnTo>
                    <a:pt x="60176" y="63837"/>
                  </a:lnTo>
                  <a:lnTo>
                    <a:pt x="60798" y="63976"/>
                  </a:lnTo>
                  <a:lnTo>
                    <a:pt x="63009" y="61074"/>
                  </a:lnTo>
                  <a:lnTo>
                    <a:pt x="64598" y="62179"/>
                  </a:lnTo>
                  <a:lnTo>
                    <a:pt x="63769" y="64114"/>
                  </a:lnTo>
                  <a:lnTo>
                    <a:pt x="62663" y="68259"/>
                  </a:lnTo>
                  <a:lnTo>
                    <a:pt x="62594" y="70263"/>
                  </a:lnTo>
                  <a:lnTo>
                    <a:pt x="62594" y="71852"/>
                  </a:lnTo>
                  <a:lnTo>
                    <a:pt x="63216" y="74891"/>
                  </a:lnTo>
                  <a:lnTo>
                    <a:pt x="64321" y="77655"/>
                  </a:lnTo>
                  <a:lnTo>
                    <a:pt x="65910" y="80073"/>
                  </a:lnTo>
                  <a:lnTo>
                    <a:pt x="67983" y="82146"/>
                  </a:lnTo>
                  <a:lnTo>
                    <a:pt x="70332" y="83804"/>
                  </a:lnTo>
                  <a:lnTo>
                    <a:pt x="73096" y="84978"/>
                  </a:lnTo>
                  <a:lnTo>
                    <a:pt x="76066" y="85531"/>
                  </a:lnTo>
                  <a:lnTo>
                    <a:pt x="77655" y="85600"/>
                  </a:lnTo>
                  <a:lnTo>
                    <a:pt x="79175" y="85531"/>
                  </a:lnTo>
                  <a:lnTo>
                    <a:pt x="82146" y="84978"/>
                  </a:lnTo>
                  <a:lnTo>
                    <a:pt x="84979" y="83873"/>
                  </a:lnTo>
                  <a:lnTo>
                    <a:pt x="87535" y="82146"/>
                  </a:lnTo>
                  <a:lnTo>
                    <a:pt x="88710" y="81109"/>
                  </a:lnTo>
                  <a:lnTo>
                    <a:pt x="90920" y="82906"/>
                  </a:lnTo>
                  <a:lnTo>
                    <a:pt x="91542" y="82698"/>
                  </a:lnTo>
                  <a:lnTo>
                    <a:pt x="92648" y="81938"/>
                  </a:lnTo>
                  <a:lnTo>
                    <a:pt x="93546" y="80833"/>
                  </a:lnTo>
                  <a:lnTo>
                    <a:pt x="94029" y="79659"/>
                  </a:lnTo>
                  <a:lnTo>
                    <a:pt x="94099" y="79106"/>
                  </a:lnTo>
                  <a:lnTo>
                    <a:pt x="91819" y="77240"/>
                  </a:lnTo>
                  <a:lnTo>
                    <a:pt x="92371" y="76342"/>
                  </a:lnTo>
                  <a:lnTo>
                    <a:pt x="93269" y="74270"/>
                  </a:lnTo>
                  <a:lnTo>
                    <a:pt x="94029" y="71023"/>
                  </a:lnTo>
                  <a:lnTo>
                    <a:pt x="94099" y="68950"/>
                  </a:lnTo>
                  <a:lnTo>
                    <a:pt x="94029" y="67361"/>
                  </a:lnTo>
                  <a:lnTo>
                    <a:pt x="93477" y="64321"/>
                  </a:lnTo>
                  <a:lnTo>
                    <a:pt x="92302" y="61557"/>
                  </a:lnTo>
                  <a:lnTo>
                    <a:pt x="90713" y="59070"/>
                  </a:lnTo>
                  <a:lnTo>
                    <a:pt x="88710" y="56929"/>
                  </a:lnTo>
                  <a:lnTo>
                    <a:pt x="86292" y="55270"/>
                  </a:lnTo>
                  <a:lnTo>
                    <a:pt x="83597" y="54096"/>
                  </a:lnTo>
                  <a:lnTo>
                    <a:pt x="80557" y="53474"/>
                  </a:lnTo>
                  <a:lnTo>
                    <a:pt x="79037" y="53405"/>
                  </a:lnTo>
                  <a:lnTo>
                    <a:pt x="77517" y="53474"/>
                  </a:lnTo>
                  <a:lnTo>
                    <a:pt x="74477" y="54096"/>
                  </a:lnTo>
                  <a:lnTo>
                    <a:pt x="71645" y="55270"/>
                  </a:lnTo>
                  <a:lnTo>
                    <a:pt x="69088" y="56929"/>
                  </a:lnTo>
                  <a:lnTo>
                    <a:pt x="67983" y="57896"/>
                  </a:lnTo>
                  <a:lnTo>
                    <a:pt x="66601" y="56790"/>
                  </a:lnTo>
                  <a:lnTo>
                    <a:pt x="68881" y="54096"/>
                  </a:lnTo>
                  <a:lnTo>
                    <a:pt x="68329" y="53060"/>
                  </a:lnTo>
                  <a:lnTo>
                    <a:pt x="67085" y="51885"/>
                  </a:lnTo>
                  <a:lnTo>
                    <a:pt x="66049" y="51402"/>
                  </a:lnTo>
                  <a:lnTo>
                    <a:pt x="65496" y="51332"/>
                  </a:lnTo>
                  <a:lnTo>
                    <a:pt x="63216" y="54096"/>
                  </a:lnTo>
                  <a:lnTo>
                    <a:pt x="51125" y="44355"/>
                  </a:lnTo>
                  <a:lnTo>
                    <a:pt x="63700" y="33784"/>
                  </a:lnTo>
                  <a:lnTo>
                    <a:pt x="65496" y="36271"/>
                  </a:lnTo>
                  <a:lnTo>
                    <a:pt x="63009" y="38275"/>
                  </a:lnTo>
                  <a:lnTo>
                    <a:pt x="65081" y="40969"/>
                  </a:lnTo>
                  <a:lnTo>
                    <a:pt x="67499" y="38966"/>
                  </a:lnTo>
                  <a:lnTo>
                    <a:pt x="69296" y="41246"/>
                  </a:lnTo>
                  <a:lnTo>
                    <a:pt x="66878" y="43249"/>
                  </a:lnTo>
                  <a:lnTo>
                    <a:pt x="68674" y="45736"/>
                  </a:lnTo>
                  <a:lnTo>
                    <a:pt x="75652" y="40071"/>
                  </a:lnTo>
                  <a:lnTo>
                    <a:pt x="69088" y="36478"/>
                  </a:lnTo>
                  <a:lnTo>
                    <a:pt x="71092" y="34889"/>
                  </a:lnTo>
                  <a:lnTo>
                    <a:pt x="76965" y="38068"/>
                  </a:lnTo>
                  <a:lnTo>
                    <a:pt x="74961" y="31573"/>
                  </a:lnTo>
                  <a:lnTo>
                    <a:pt x="76757" y="29984"/>
                  </a:lnTo>
                  <a:lnTo>
                    <a:pt x="78761" y="37169"/>
                  </a:lnTo>
                  <a:lnTo>
                    <a:pt x="85739" y="31573"/>
                  </a:lnTo>
                  <a:lnTo>
                    <a:pt x="83943" y="29293"/>
                  </a:lnTo>
                  <a:lnTo>
                    <a:pt x="81455" y="31297"/>
                  </a:lnTo>
                  <a:lnTo>
                    <a:pt x="79659" y="29086"/>
                  </a:lnTo>
                  <a:lnTo>
                    <a:pt x="82146" y="26806"/>
                  </a:lnTo>
                  <a:lnTo>
                    <a:pt x="80350" y="24526"/>
                  </a:lnTo>
                  <a:lnTo>
                    <a:pt x="77863" y="26392"/>
                  </a:lnTo>
                  <a:lnTo>
                    <a:pt x="76066" y="24112"/>
                  </a:lnTo>
                  <a:lnTo>
                    <a:pt x="81455" y="19828"/>
                  </a:lnTo>
                  <a:lnTo>
                    <a:pt x="80903" y="18516"/>
                  </a:lnTo>
                  <a:lnTo>
                    <a:pt x="79245" y="16443"/>
                  </a:lnTo>
                  <a:lnTo>
                    <a:pt x="78070" y="15545"/>
                  </a:lnTo>
                  <a:lnTo>
                    <a:pt x="49536" y="38966"/>
                  </a:lnTo>
                  <a:lnTo>
                    <a:pt x="49536" y="484"/>
                  </a:lnTo>
                  <a:lnTo>
                    <a:pt x="48362" y="138"/>
                  </a:lnTo>
                  <a:lnTo>
                    <a:pt x="47049" y="0"/>
                  </a:lnTo>
                  <a:close/>
                </a:path>
              </a:pathLst>
            </a:custGeom>
            <a:solidFill>
              <a:srgbClr val="00000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344" name="Google Shape;344;p47"/>
          <p:cNvSpPr txBox="1"/>
          <p:nvPr>
            <p:ph idx="12" type="sldNum"/>
          </p:nvPr>
        </p:nvSpPr>
        <p:spPr>
          <a:xfrm>
            <a:off x="8185759" y="187126"/>
            <a:ext cx="548700" cy="92400"/>
          </a:xfrm>
          <a:prstGeom prst="rect">
            <a:avLst/>
          </a:prstGeom>
        </p:spPr>
        <p:txBody>
          <a:bodyPr anchorCtr="0" anchor="ctr" bIns="0" lIns="0" spcFirstLastPara="1" rIns="0" wrap="square" tIns="0">
            <a:spAutoFit/>
          </a:bodyPr>
          <a:lstStyle>
            <a:lvl1pPr lvl="0" rtl="0">
              <a:buNone/>
              <a:defRPr b="1" sz="600">
                <a:solidFill>
                  <a:schemeClr val="dk1"/>
                </a:solidFill>
                <a:latin typeface="Inter"/>
                <a:ea typeface="Inter"/>
                <a:cs typeface="Inter"/>
                <a:sym typeface="Inter"/>
              </a:defRPr>
            </a:lvl1pPr>
            <a:lvl2pPr lvl="1" rtl="0">
              <a:buNone/>
              <a:defRPr b="1" sz="600">
                <a:solidFill>
                  <a:schemeClr val="dk1"/>
                </a:solidFill>
                <a:latin typeface="Inter"/>
                <a:ea typeface="Inter"/>
                <a:cs typeface="Inter"/>
                <a:sym typeface="Inter"/>
              </a:defRPr>
            </a:lvl2pPr>
            <a:lvl3pPr lvl="2" rtl="0">
              <a:buNone/>
              <a:defRPr b="1" sz="600">
                <a:solidFill>
                  <a:schemeClr val="dk1"/>
                </a:solidFill>
                <a:latin typeface="Inter"/>
                <a:ea typeface="Inter"/>
                <a:cs typeface="Inter"/>
                <a:sym typeface="Inter"/>
              </a:defRPr>
            </a:lvl3pPr>
            <a:lvl4pPr lvl="3" rtl="0">
              <a:buNone/>
              <a:defRPr b="1" sz="600">
                <a:solidFill>
                  <a:schemeClr val="dk1"/>
                </a:solidFill>
                <a:latin typeface="Inter"/>
                <a:ea typeface="Inter"/>
                <a:cs typeface="Inter"/>
                <a:sym typeface="Inter"/>
              </a:defRPr>
            </a:lvl4pPr>
            <a:lvl5pPr lvl="4" rtl="0">
              <a:buNone/>
              <a:defRPr b="1" sz="600">
                <a:solidFill>
                  <a:schemeClr val="dk1"/>
                </a:solidFill>
                <a:latin typeface="Inter"/>
                <a:ea typeface="Inter"/>
                <a:cs typeface="Inter"/>
                <a:sym typeface="Inter"/>
              </a:defRPr>
            </a:lvl5pPr>
            <a:lvl6pPr lvl="5" rtl="0">
              <a:buNone/>
              <a:defRPr b="1" sz="600">
                <a:solidFill>
                  <a:schemeClr val="dk1"/>
                </a:solidFill>
                <a:latin typeface="Inter"/>
                <a:ea typeface="Inter"/>
                <a:cs typeface="Inter"/>
                <a:sym typeface="Inter"/>
              </a:defRPr>
            </a:lvl6pPr>
            <a:lvl7pPr lvl="6" rtl="0">
              <a:buNone/>
              <a:defRPr b="1" sz="600">
                <a:solidFill>
                  <a:schemeClr val="dk1"/>
                </a:solidFill>
                <a:latin typeface="Inter"/>
                <a:ea typeface="Inter"/>
                <a:cs typeface="Inter"/>
                <a:sym typeface="Inter"/>
              </a:defRPr>
            </a:lvl7pPr>
            <a:lvl8pPr lvl="7" rtl="0">
              <a:buNone/>
              <a:defRPr b="1" sz="600">
                <a:solidFill>
                  <a:schemeClr val="dk1"/>
                </a:solidFill>
                <a:latin typeface="Inter"/>
                <a:ea typeface="Inter"/>
                <a:cs typeface="Inter"/>
                <a:sym typeface="Inter"/>
              </a:defRPr>
            </a:lvl8pPr>
            <a:lvl9pPr lvl="8" rtl="0">
              <a:buNone/>
              <a:defRPr b="1" sz="6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cxnSp>
        <p:nvCxnSpPr>
          <p:cNvPr id="345" name="Google Shape;345;p47"/>
          <p:cNvCxnSpPr/>
          <p:nvPr/>
        </p:nvCxnSpPr>
        <p:spPr>
          <a:xfrm>
            <a:off x="507492" y="3593136"/>
            <a:ext cx="3550200" cy="0"/>
          </a:xfrm>
          <a:prstGeom prst="straightConnector1">
            <a:avLst/>
          </a:prstGeom>
          <a:noFill/>
          <a:ln cap="flat" cmpd="sng" w="9525">
            <a:solidFill>
              <a:srgbClr val="CED3DD"/>
            </a:solidFill>
            <a:prstDash val="solid"/>
            <a:round/>
            <a:headEnd len="med" w="med" type="none"/>
            <a:tailEnd len="med" w="med" type="none"/>
          </a:ln>
        </p:spPr>
      </p:cxnSp>
      <p:sp>
        <p:nvSpPr>
          <p:cNvPr id="346" name="Google Shape;346;p47"/>
          <p:cNvSpPr txBox="1"/>
          <p:nvPr/>
        </p:nvSpPr>
        <p:spPr>
          <a:xfrm>
            <a:off x="1266825" y="3792425"/>
            <a:ext cx="2552700" cy="307800"/>
          </a:xfrm>
          <a:prstGeom prst="rect">
            <a:avLst/>
          </a:prstGeom>
          <a:noFill/>
          <a:ln>
            <a:noFill/>
          </a:ln>
        </p:spPr>
        <p:txBody>
          <a:bodyPr anchorCtr="0" anchor="t" bIns="0" lIns="0" spcFirstLastPara="1" rIns="0" wrap="square" tIns="0">
            <a:spAutoFit/>
          </a:bodyPr>
          <a:lstStyle/>
          <a:p>
            <a:pPr indent="0" lvl="0" marL="0" rtl="0" algn="l">
              <a:spcBef>
                <a:spcPts val="0"/>
              </a:spcBef>
              <a:spcAft>
                <a:spcPts val="500"/>
              </a:spcAft>
              <a:buNone/>
            </a:pPr>
            <a:r>
              <a:rPr lang="en" sz="1100">
                <a:solidFill>
                  <a:schemeClr val="dk1"/>
                </a:solidFill>
                <a:latin typeface="Inter SemiBold"/>
                <a:ea typeface="Inter SemiBold"/>
                <a:cs typeface="Inter SemiBold"/>
                <a:sym typeface="Inter SemiBold"/>
              </a:rPr>
              <a:t>Mike Dargan</a:t>
            </a:r>
            <a:br>
              <a:rPr lang="en" sz="1100">
                <a:solidFill>
                  <a:schemeClr val="dk1"/>
                </a:solidFill>
                <a:latin typeface="Inter SemiBold"/>
                <a:ea typeface="Inter SemiBold"/>
                <a:cs typeface="Inter SemiBold"/>
                <a:sym typeface="Inter SemiBold"/>
              </a:rPr>
            </a:br>
            <a:r>
              <a:rPr lang="en" sz="900">
                <a:solidFill>
                  <a:schemeClr val="dk1"/>
                </a:solidFill>
                <a:latin typeface="Inter"/>
                <a:ea typeface="Inter"/>
                <a:cs typeface="Inter"/>
                <a:sym typeface="Inter"/>
              </a:rPr>
              <a:t>Head of Technology, UBS</a:t>
            </a:r>
            <a:endParaRPr sz="700">
              <a:solidFill>
                <a:schemeClr val="dk1"/>
              </a:solidFill>
              <a:latin typeface="Inter"/>
              <a:ea typeface="Inter"/>
              <a:cs typeface="Inter"/>
              <a:sym typeface="Inter"/>
            </a:endParaRPr>
          </a:p>
        </p:txBody>
      </p:sp>
      <p:grpSp>
        <p:nvGrpSpPr>
          <p:cNvPr id="347" name="Google Shape;347;p47"/>
          <p:cNvGrpSpPr/>
          <p:nvPr/>
        </p:nvGrpSpPr>
        <p:grpSpPr>
          <a:xfrm>
            <a:off x="1014412" y="3799211"/>
            <a:ext cx="182832" cy="182832"/>
            <a:chOff x="1190625" y="238125"/>
            <a:chExt cx="5238750" cy="5238750"/>
          </a:xfrm>
        </p:grpSpPr>
        <p:sp>
          <p:nvSpPr>
            <p:cNvPr id="348" name="Google Shape;348;p47"/>
            <p:cNvSpPr/>
            <p:nvPr/>
          </p:nvSpPr>
          <p:spPr>
            <a:xfrm>
              <a:off x="1190625" y="238125"/>
              <a:ext cx="5238750" cy="5238750"/>
            </a:xfrm>
            <a:custGeom>
              <a:rect b="b" l="l" r="r" t="t"/>
              <a:pathLst>
                <a:path extrusionOk="0" h="209550" w="209550">
                  <a:moveTo>
                    <a:pt x="104775" y="160306"/>
                  </a:moveTo>
                  <a:lnTo>
                    <a:pt x="111760" y="160655"/>
                  </a:lnTo>
                  <a:lnTo>
                    <a:pt x="118745" y="161703"/>
                  </a:lnTo>
                  <a:lnTo>
                    <a:pt x="125730" y="163100"/>
                  </a:lnTo>
                  <a:lnTo>
                    <a:pt x="132366" y="165195"/>
                  </a:lnTo>
                  <a:lnTo>
                    <a:pt x="138652" y="167640"/>
                  </a:lnTo>
                  <a:lnTo>
                    <a:pt x="144939" y="170783"/>
                  </a:lnTo>
                  <a:lnTo>
                    <a:pt x="150876" y="174276"/>
                  </a:lnTo>
                  <a:lnTo>
                    <a:pt x="156813" y="178467"/>
                  </a:lnTo>
                  <a:lnTo>
                    <a:pt x="150876" y="182309"/>
                  </a:lnTo>
                  <a:lnTo>
                    <a:pt x="144590" y="185452"/>
                  </a:lnTo>
                  <a:lnTo>
                    <a:pt x="138303" y="188246"/>
                  </a:lnTo>
                  <a:lnTo>
                    <a:pt x="131667" y="190691"/>
                  </a:lnTo>
                  <a:lnTo>
                    <a:pt x="125381" y="192437"/>
                  </a:lnTo>
                  <a:lnTo>
                    <a:pt x="118396" y="193834"/>
                  </a:lnTo>
                  <a:lnTo>
                    <a:pt x="111760" y="194532"/>
                  </a:lnTo>
                  <a:lnTo>
                    <a:pt x="105124" y="194882"/>
                  </a:lnTo>
                  <a:lnTo>
                    <a:pt x="98139" y="194532"/>
                  </a:lnTo>
                  <a:lnTo>
                    <a:pt x="91504" y="193834"/>
                  </a:lnTo>
                  <a:lnTo>
                    <a:pt x="84868" y="192437"/>
                  </a:lnTo>
                  <a:lnTo>
                    <a:pt x="78232" y="190691"/>
                  </a:lnTo>
                  <a:lnTo>
                    <a:pt x="71596" y="188595"/>
                  </a:lnTo>
                  <a:lnTo>
                    <a:pt x="65310" y="185801"/>
                  </a:lnTo>
                  <a:lnTo>
                    <a:pt x="59023" y="182309"/>
                  </a:lnTo>
                  <a:lnTo>
                    <a:pt x="53086" y="178467"/>
                  </a:lnTo>
                  <a:lnTo>
                    <a:pt x="58674" y="174276"/>
                  </a:lnTo>
                  <a:lnTo>
                    <a:pt x="64611" y="170783"/>
                  </a:lnTo>
                  <a:lnTo>
                    <a:pt x="70898" y="167640"/>
                  </a:lnTo>
                  <a:lnTo>
                    <a:pt x="77534" y="164846"/>
                  </a:lnTo>
                  <a:lnTo>
                    <a:pt x="84169" y="162751"/>
                  </a:lnTo>
                  <a:lnTo>
                    <a:pt x="90805" y="161354"/>
                  </a:lnTo>
                  <a:lnTo>
                    <a:pt x="97790" y="160655"/>
                  </a:lnTo>
                  <a:lnTo>
                    <a:pt x="104775" y="160306"/>
                  </a:lnTo>
                  <a:close/>
                  <a:moveTo>
                    <a:pt x="99536" y="0"/>
                  </a:moveTo>
                  <a:lnTo>
                    <a:pt x="94298" y="349"/>
                  </a:lnTo>
                  <a:lnTo>
                    <a:pt x="89059" y="1048"/>
                  </a:lnTo>
                  <a:lnTo>
                    <a:pt x="83820" y="2096"/>
                  </a:lnTo>
                  <a:lnTo>
                    <a:pt x="78581" y="3143"/>
                  </a:lnTo>
                  <a:lnTo>
                    <a:pt x="73692" y="4540"/>
                  </a:lnTo>
                  <a:lnTo>
                    <a:pt x="68802" y="6287"/>
                  </a:lnTo>
                  <a:lnTo>
                    <a:pt x="64262" y="8033"/>
                  </a:lnTo>
                  <a:lnTo>
                    <a:pt x="59373" y="10128"/>
                  </a:lnTo>
                  <a:lnTo>
                    <a:pt x="54832" y="12573"/>
                  </a:lnTo>
                  <a:lnTo>
                    <a:pt x="50641" y="15018"/>
                  </a:lnTo>
                  <a:lnTo>
                    <a:pt x="46450" y="17812"/>
                  </a:lnTo>
                  <a:lnTo>
                    <a:pt x="42259" y="20606"/>
                  </a:lnTo>
                  <a:lnTo>
                    <a:pt x="38418" y="23749"/>
                  </a:lnTo>
                  <a:lnTo>
                    <a:pt x="34576" y="27242"/>
                  </a:lnTo>
                  <a:lnTo>
                    <a:pt x="30734" y="30734"/>
                  </a:lnTo>
                  <a:lnTo>
                    <a:pt x="27242" y="34227"/>
                  </a:lnTo>
                  <a:lnTo>
                    <a:pt x="24098" y="38068"/>
                  </a:lnTo>
                  <a:lnTo>
                    <a:pt x="20955" y="41910"/>
                  </a:lnTo>
                  <a:lnTo>
                    <a:pt x="18161" y="46101"/>
                  </a:lnTo>
                  <a:lnTo>
                    <a:pt x="15367" y="50292"/>
                  </a:lnTo>
                  <a:lnTo>
                    <a:pt x="12922" y="54832"/>
                  </a:lnTo>
                  <a:lnTo>
                    <a:pt x="10478" y="59373"/>
                  </a:lnTo>
                  <a:lnTo>
                    <a:pt x="8382" y="63913"/>
                  </a:lnTo>
                  <a:lnTo>
                    <a:pt x="6636" y="68453"/>
                  </a:lnTo>
                  <a:lnTo>
                    <a:pt x="4890" y="73343"/>
                  </a:lnTo>
                  <a:lnTo>
                    <a:pt x="3493" y="78581"/>
                  </a:lnTo>
                  <a:lnTo>
                    <a:pt x="2096" y="83471"/>
                  </a:lnTo>
                  <a:lnTo>
                    <a:pt x="1397" y="88710"/>
                  </a:lnTo>
                  <a:lnTo>
                    <a:pt x="699" y="93948"/>
                  </a:lnTo>
                  <a:lnTo>
                    <a:pt x="349" y="99187"/>
                  </a:lnTo>
                  <a:lnTo>
                    <a:pt x="0" y="104775"/>
                  </a:lnTo>
                  <a:lnTo>
                    <a:pt x="349" y="110014"/>
                  </a:lnTo>
                  <a:lnTo>
                    <a:pt x="699" y="115253"/>
                  </a:lnTo>
                  <a:lnTo>
                    <a:pt x="1397" y="120491"/>
                  </a:lnTo>
                  <a:lnTo>
                    <a:pt x="2096" y="125730"/>
                  </a:lnTo>
                  <a:lnTo>
                    <a:pt x="3493" y="130969"/>
                  </a:lnTo>
                  <a:lnTo>
                    <a:pt x="4890" y="135858"/>
                  </a:lnTo>
                  <a:lnTo>
                    <a:pt x="6287" y="140748"/>
                  </a:lnTo>
                  <a:lnTo>
                    <a:pt x="8382" y="145288"/>
                  </a:lnTo>
                  <a:lnTo>
                    <a:pt x="10478" y="150178"/>
                  </a:lnTo>
                  <a:lnTo>
                    <a:pt x="12573" y="154718"/>
                  </a:lnTo>
                  <a:lnTo>
                    <a:pt x="15367" y="158909"/>
                  </a:lnTo>
                  <a:lnTo>
                    <a:pt x="17812" y="163100"/>
                  </a:lnTo>
                  <a:lnTo>
                    <a:pt x="20955" y="167291"/>
                  </a:lnTo>
                  <a:lnTo>
                    <a:pt x="24098" y="171133"/>
                  </a:lnTo>
                  <a:lnTo>
                    <a:pt x="27242" y="174974"/>
                  </a:lnTo>
                  <a:lnTo>
                    <a:pt x="30734" y="178816"/>
                  </a:lnTo>
                  <a:lnTo>
                    <a:pt x="34576" y="182309"/>
                  </a:lnTo>
                  <a:lnTo>
                    <a:pt x="38068" y="185452"/>
                  </a:lnTo>
                  <a:lnTo>
                    <a:pt x="42259" y="188595"/>
                  </a:lnTo>
                  <a:lnTo>
                    <a:pt x="46101" y="191389"/>
                  </a:lnTo>
                  <a:lnTo>
                    <a:pt x="50641" y="194183"/>
                  </a:lnTo>
                  <a:lnTo>
                    <a:pt x="54832" y="196628"/>
                  </a:lnTo>
                  <a:lnTo>
                    <a:pt x="59373" y="199073"/>
                  </a:lnTo>
                  <a:lnTo>
                    <a:pt x="63913" y="201168"/>
                  </a:lnTo>
                  <a:lnTo>
                    <a:pt x="68802" y="202914"/>
                  </a:lnTo>
                  <a:lnTo>
                    <a:pt x="73692" y="204661"/>
                  </a:lnTo>
                  <a:lnTo>
                    <a:pt x="78581" y="206058"/>
                  </a:lnTo>
                  <a:lnTo>
                    <a:pt x="83820" y="207455"/>
                  </a:lnTo>
                  <a:lnTo>
                    <a:pt x="89059" y="208153"/>
                  </a:lnTo>
                  <a:lnTo>
                    <a:pt x="94298" y="208852"/>
                  </a:lnTo>
                  <a:lnTo>
                    <a:pt x="99536" y="209201"/>
                  </a:lnTo>
                  <a:lnTo>
                    <a:pt x="104775" y="209550"/>
                  </a:lnTo>
                  <a:lnTo>
                    <a:pt x="114205" y="209201"/>
                  </a:lnTo>
                  <a:lnTo>
                    <a:pt x="123285" y="207804"/>
                  </a:lnTo>
                  <a:lnTo>
                    <a:pt x="132366" y="205708"/>
                  </a:lnTo>
                  <a:lnTo>
                    <a:pt x="141097" y="202914"/>
                  </a:lnTo>
                  <a:lnTo>
                    <a:pt x="149479" y="199422"/>
                  </a:lnTo>
                  <a:lnTo>
                    <a:pt x="157861" y="195231"/>
                  </a:lnTo>
                  <a:lnTo>
                    <a:pt x="165545" y="189992"/>
                  </a:lnTo>
                  <a:lnTo>
                    <a:pt x="172879" y="184404"/>
                  </a:lnTo>
                  <a:lnTo>
                    <a:pt x="174276" y="182658"/>
                  </a:lnTo>
                  <a:lnTo>
                    <a:pt x="175324" y="180562"/>
                  </a:lnTo>
                  <a:lnTo>
                    <a:pt x="175324" y="178467"/>
                  </a:lnTo>
                  <a:lnTo>
                    <a:pt x="174974" y="176371"/>
                  </a:lnTo>
                  <a:lnTo>
                    <a:pt x="171482" y="172879"/>
                  </a:lnTo>
                  <a:lnTo>
                    <a:pt x="167989" y="169386"/>
                  </a:lnTo>
                  <a:lnTo>
                    <a:pt x="164148" y="166243"/>
                  </a:lnTo>
                  <a:lnTo>
                    <a:pt x="160306" y="163100"/>
                  </a:lnTo>
                  <a:lnTo>
                    <a:pt x="156115" y="160306"/>
                  </a:lnTo>
                  <a:lnTo>
                    <a:pt x="151924" y="157861"/>
                  </a:lnTo>
                  <a:lnTo>
                    <a:pt x="147733" y="155416"/>
                  </a:lnTo>
                  <a:lnTo>
                    <a:pt x="143193" y="153321"/>
                  </a:lnTo>
                  <a:lnTo>
                    <a:pt x="138652" y="151575"/>
                  </a:lnTo>
                  <a:lnTo>
                    <a:pt x="134112" y="150178"/>
                  </a:lnTo>
                  <a:lnTo>
                    <a:pt x="129223" y="148781"/>
                  </a:lnTo>
                  <a:lnTo>
                    <a:pt x="124682" y="147384"/>
                  </a:lnTo>
                  <a:lnTo>
                    <a:pt x="119793" y="146685"/>
                  </a:lnTo>
                  <a:lnTo>
                    <a:pt x="114903" y="145987"/>
                  </a:lnTo>
                  <a:lnTo>
                    <a:pt x="109665" y="145637"/>
                  </a:lnTo>
                  <a:lnTo>
                    <a:pt x="104775" y="145637"/>
                  </a:lnTo>
                  <a:lnTo>
                    <a:pt x="96044" y="145987"/>
                  </a:lnTo>
                  <a:lnTo>
                    <a:pt x="87662" y="147034"/>
                  </a:lnTo>
                  <a:lnTo>
                    <a:pt x="79280" y="149130"/>
                  </a:lnTo>
                  <a:lnTo>
                    <a:pt x="71247" y="151575"/>
                  </a:lnTo>
                  <a:lnTo>
                    <a:pt x="63214" y="155067"/>
                  </a:lnTo>
                  <a:lnTo>
                    <a:pt x="55880" y="158909"/>
                  </a:lnTo>
                  <a:lnTo>
                    <a:pt x="48546" y="163798"/>
                  </a:lnTo>
                  <a:lnTo>
                    <a:pt x="41910" y="169037"/>
                  </a:lnTo>
                  <a:lnTo>
                    <a:pt x="36322" y="163100"/>
                  </a:lnTo>
                  <a:lnTo>
                    <a:pt x="31433" y="156813"/>
                  </a:lnTo>
                  <a:lnTo>
                    <a:pt x="27242" y="150178"/>
                  </a:lnTo>
                  <a:lnTo>
                    <a:pt x="23400" y="143542"/>
                  </a:lnTo>
                  <a:lnTo>
                    <a:pt x="20257" y="136208"/>
                  </a:lnTo>
                  <a:lnTo>
                    <a:pt x="18161" y="128873"/>
                  </a:lnTo>
                  <a:lnTo>
                    <a:pt x="16415" y="121539"/>
                  </a:lnTo>
                  <a:lnTo>
                    <a:pt x="15018" y="113856"/>
                  </a:lnTo>
                  <a:lnTo>
                    <a:pt x="14669" y="106172"/>
                  </a:lnTo>
                  <a:lnTo>
                    <a:pt x="15018" y="98489"/>
                  </a:lnTo>
                  <a:lnTo>
                    <a:pt x="15716" y="90805"/>
                  </a:lnTo>
                  <a:lnTo>
                    <a:pt x="17113" y="83122"/>
                  </a:lnTo>
                  <a:lnTo>
                    <a:pt x="19209" y="75787"/>
                  </a:lnTo>
                  <a:lnTo>
                    <a:pt x="22352" y="68453"/>
                  </a:lnTo>
                  <a:lnTo>
                    <a:pt x="25845" y="61468"/>
                  </a:lnTo>
                  <a:lnTo>
                    <a:pt x="30036" y="54483"/>
                  </a:lnTo>
                  <a:lnTo>
                    <a:pt x="32480" y="50641"/>
                  </a:lnTo>
                  <a:lnTo>
                    <a:pt x="35274" y="47149"/>
                  </a:lnTo>
                  <a:lnTo>
                    <a:pt x="38418" y="43656"/>
                  </a:lnTo>
                  <a:lnTo>
                    <a:pt x="41561" y="40164"/>
                  </a:lnTo>
                  <a:lnTo>
                    <a:pt x="44704" y="37370"/>
                  </a:lnTo>
                  <a:lnTo>
                    <a:pt x="48197" y="34227"/>
                  </a:lnTo>
                  <a:lnTo>
                    <a:pt x="51689" y="31782"/>
                  </a:lnTo>
                  <a:lnTo>
                    <a:pt x="55182" y="29337"/>
                  </a:lnTo>
                  <a:lnTo>
                    <a:pt x="59023" y="26892"/>
                  </a:lnTo>
                  <a:lnTo>
                    <a:pt x="62865" y="24797"/>
                  </a:lnTo>
                  <a:lnTo>
                    <a:pt x="66707" y="22701"/>
                  </a:lnTo>
                  <a:lnTo>
                    <a:pt x="70898" y="20955"/>
                  </a:lnTo>
                  <a:lnTo>
                    <a:pt x="78931" y="18161"/>
                  </a:lnTo>
                  <a:lnTo>
                    <a:pt x="87313" y="16066"/>
                  </a:lnTo>
                  <a:lnTo>
                    <a:pt x="96044" y="14669"/>
                  </a:lnTo>
                  <a:lnTo>
                    <a:pt x="104426" y="14319"/>
                  </a:lnTo>
                  <a:lnTo>
                    <a:pt x="108966" y="14319"/>
                  </a:lnTo>
                  <a:lnTo>
                    <a:pt x="113157" y="14669"/>
                  </a:lnTo>
                  <a:lnTo>
                    <a:pt x="117697" y="15367"/>
                  </a:lnTo>
                  <a:lnTo>
                    <a:pt x="121888" y="16066"/>
                  </a:lnTo>
                  <a:lnTo>
                    <a:pt x="126079" y="16764"/>
                  </a:lnTo>
                  <a:lnTo>
                    <a:pt x="130620" y="18161"/>
                  </a:lnTo>
                  <a:lnTo>
                    <a:pt x="134811" y="19558"/>
                  </a:lnTo>
                  <a:lnTo>
                    <a:pt x="139002" y="20955"/>
                  </a:lnTo>
                  <a:lnTo>
                    <a:pt x="143193" y="22701"/>
                  </a:lnTo>
                  <a:lnTo>
                    <a:pt x="147034" y="24797"/>
                  </a:lnTo>
                  <a:lnTo>
                    <a:pt x="151225" y="27242"/>
                  </a:lnTo>
                  <a:lnTo>
                    <a:pt x="155067" y="29686"/>
                  </a:lnTo>
                  <a:lnTo>
                    <a:pt x="158909" y="32131"/>
                  </a:lnTo>
                  <a:lnTo>
                    <a:pt x="162401" y="34925"/>
                  </a:lnTo>
                  <a:lnTo>
                    <a:pt x="165894" y="38068"/>
                  </a:lnTo>
                  <a:lnTo>
                    <a:pt x="169037" y="41212"/>
                  </a:lnTo>
                  <a:lnTo>
                    <a:pt x="172180" y="44355"/>
                  </a:lnTo>
                  <a:lnTo>
                    <a:pt x="174974" y="47847"/>
                  </a:lnTo>
                  <a:lnTo>
                    <a:pt x="177768" y="51340"/>
                  </a:lnTo>
                  <a:lnTo>
                    <a:pt x="180213" y="54832"/>
                  </a:lnTo>
                  <a:lnTo>
                    <a:pt x="182658" y="58674"/>
                  </a:lnTo>
                  <a:lnTo>
                    <a:pt x="184753" y="62516"/>
                  </a:lnTo>
                  <a:lnTo>
                    <a:pt x="186500" y="66358"/>
                  </a:lnTo>
                  <a:lnTo>
                    <a:pt x="188246" y="70549"/>
                  </a:lnTo>
                  <a:lnTo>
                    <a:pt x="191389" y="78581"/>
                  </a:lnTo>
                  <a:lnTo>
                    <a:pt x="193485" y="86963"/>
                  </a:lnTo>
                  <a:lnTo>
                    <a:pt x="194532" y="95695"/>
                  </a:lnTo>
                  <a:lnTo>
                    <a:pt x="195231" y="104077"/>
                  </a:lnTo>
                  <a:lnTo>
                    <a:pt x="194882" y="108617"/>
                  </a:lnTo>
                  <a:lnTo>
                    <a:pt x="194882" y="112808"/>
                  </a:lnTo>
                  <a:lnTo>
                    <a:pt x="194183" y="117348"/>
                  </a:lnTo>
                  <a:lnTo>
                    <a:pt x="193485" y="121539"/>
                  </a:lnTo>
                  <a:lnTo>
                    <a:pt x="192437" y="125730"/>
                  </a:lnTo>
                  <a:lnTo>
                    <a:pt x="191389" y="130270"/>
                  </a:lnTo>
                  <a:lnTo>
                    <a:pt x="189992" y="134461"/>
                  </a:lnTo>
                  <a:lnTo>
                    <a:pt x="188595" y="138652"/>
                  </a:lnTo>
                  <a:lnTo>
                    <a:pt x="186500" y="142843"/>
                  </a:lnTo>
                  <a:lnTo>
                    <a:pt x="184753" y="146685"/>
                  </a:lnTo>
                  <a:lnTo>
                    <a:pt x="182309" y="150876"/>
                  </a:lnTo>
                  <a:lnTo>
                    <a:pt x="179864" y="154718"/>
                  </a:lnTo>
                  <a:lnTo>
                    <a:pt x="179165" y="156115"/>
                  </a:lnTo>
                  <a:lnTo>
                    <a:pt x="178816" y="157512"/>
                  </a:lnTo>
                  <a:lnTo>
                    <a:pt x="178467" y="158909"/>
                  </a:lnTo>
                  <a:lnTo>
                    <a:pt x="178816" y="160306"/>
                  </a:lnTo>
                  <a:lnTo>
                    <a:pt x="179165" y="161703"/>
                  </a:lnTo>
                  <a:lnTo>
                    <a:pt x="179864" y="162751"/>
                  </a:lnTo>
                  <a:lnTo>
                    <a:pt x="180562" y="163798"/>
                  </a:lnTo>
                  <a:lnTo>
                    <a:pt x="181959" y="164846"/>
                  </a:lnTo>
                  <a:lnTo>
                    <a:pt x="183007" y="165545"/>
                  </a:lnTo>
                  <a:lnTo>
                    <a:pt x="184404" y="165894"/>
                  </a:lnTo>
                  <a:lnTo>
                    <a:pt x="185801" y="166243"/>
                  </a:lnTo>
                  <a:lnTo>
                    <a:pt x="187198" y="165894"/>
                  </a:lnTo>
                  <a:lnTo>
                    <a:pt x="188595" y="165545"/>
                  </a:lnTo>
                  <a:lnTo>
                    <a:pt x="189992" y="164846"/>
                  </a:lnTo>
                  <a:lnTo>
                    <a:pt x="191040" y="164148"/>
                  </a:lnTo>
                  <a:lnTo>
                    <a:pt x="192088" y="162751"/>
                  </a:lnTo>
                  <a:lnTo>
                    <a:pt x="195929" y="156115"/>
                  </a:lnTo>
                  <a:lnTo>
                    <a:pt x="199771" y="149479"/>
                  </a:lnTo>
                  <a:lnTo>
                    <a:pt x="202565" y="142494"/>
                  </a:lnTo>
                  <a:lnTo>
                    <a:pt x="205010" y="135160"/>
                  </a:lnTo>
                  <a:lnTo>
                    <a:pt x="207105" y="127826"/>
                  </a:lnTo>
                  <a:lnTo>
                    <a:pt x="208502" y="120142"/>
                  </a:lnTo>
                  <a:lnTo>
                    <a:pt x="209201" y="112459"/>
                  </a:lnTo>
                  <a:lnTo>
                    <a:pt x="209550" y="104775"/>
                  </a:lnTo>
                  <a:lnTo>
                    <a:pt x="209550" y="99187"/>
                  </a:lnTo>
                  <a:lnTo>
                    <a:pt x="209201" y="93948"/>
                  </a:lnTo>
                  <a:lnTo>
                    <a:pt x="208502" y="88710"/>
                  </a:lnTo>
                  <a:lnTo>
                    <a:pt x="207455" y="83471"/>
                  </a:lnTo>
                  <a:lnTo>
                    <a:pt x="206407" y="78581"/>
                  </a:lnTo>
                  <a:lnTo>
                    <a:pt x="205010" y="73692"/>
                  </a:lnTo>
                  <a:lnTo>
                    <a:pt x="203264" y="68802"/>
                  </a:lnTo>
                  <a:lnTo>
                    <a:pt x="201517" y="63913"/>
                  </a:lnTo>
                  <a:lnTo>
                    <a:pt x="199422" y="59373"/>
                  </a:lnTo>
                  <a:lnTo>
                    <a:pt x="196977" y="54832"/>
                  </a:lnTo>
                  <a:lnTo>
                    <a:pt x="194532" y="50292"/>
                  </a:lnTo>
                  <a:lnTo>
                    <a:pt x="191738" y="46101"/>
                  </a:lnTo>
                  <a:lnTo>
                    <a:pt x="188944" y="41910"/>
                  </a:lnTo>
                  <a:lnTo>
                    <a:pt x="185801" y="38068"/>
                  </a:lnTo>
                  <a:lnTo>
                    <a:pt x="182309" y="34227"/>
                  </a:lnTo>
                  <a:lnTo>
                    <a:pt x="179165" y="30734"/>
                  </a:lnTo>
                  <a:lnTo>
                    <a:pt x="175324" y="27242"/>
                  </a:lnTo>
                  <a:lnTo>
                    <a:pt x="171482" y="23749"/>
                  </a:lnTo>
                  <a:lnTo>
                    <a:pt x="167640" y="20606"/>
                  </a:lnTo>
                  <a:lnTo>
                    <a:pt x="163449" y="17812"/>
                  </a:lnTo>
                  <a:lnTo>
                    <a:pt x="159258" y="15018"/>
                  </a:lnTo>
                  <a:lnTo>
                    <a:pt x="154718" y="12573"/>
                  </a:lnTo>
                  <a:lnTo>
                    <a:pt x="150178" y="10128"/>
                  </a:lnTo>
                  <a:lnTo>
                    <a:pt x="145637" y="8033"/>
                  </a:lnTo>
                  <a:lnTo>
                    <a:pt x="141097" y="6287"/>
                  </a:lnTo>
                  <a:lnTo>
                    <a:pt x="136208" y="4540"/>
                  </a:lnTo>
                  <a:lnTo>
                    <a:pt x="130969" y="3143"/>
                  </a:lnTo>
                  <a:lnTo>
                    <a:pt x="126079" y="2096"/>
                  </a:lnTo>
                  <a:lnTo>
                    <a:pt x="120841" y="1048"/>
                  </a:lnTo>
                  <a:lnTo>
                    <a:pt x="115602" y="349"/>
                  </a:lnTo>
                  <a:lnTo>
                    <a:pt x="110363" y="0"/>
                  </a:lnTo>
                  <a:close/>
                </a:path>
              </a:pathLst>
            </a:cu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49" name="Google Shape;349;p47"/>
            <p:cNvSpPr/>
            <p:nvPr/>
          </p:nvSpPr>
          <p:spPr>
            <a:xfrm>
              <a:off x="2849550" y="1635125"/>
              <a:ext cx="1920900" cy="1920875"/>
            </a:xfrm>
            <a:custGeom>
              <a:rect b="b" l="l" r="r" t="t"/>
              <a:pathLst>
                <a:path extrusionOk="0" h="76835" w="76836">
                  <a:moveTo>
                    <a:pt x="40863" y="14669"/>
                  </a:moveTo>
                  <a:lnTo>
                    <a:pt x="43308" y="15018"/>
                  </a:lnTo>
                  <a:lnTo>
                    <a:pt x="45403" y="15716"/>
                  </a:lnTo>
                  <a:lnTo>
                    <a:pt x="47848" y="16415"/>
                  </a:lnTo>
                  <a:lnTo>
                    <a:pt x="49943" y="17463"/>
                  </a:lnTo>
                  <a:lnTo>
                    <a:pt x="51690" y="18860"/>
                  </a:lnTo>
                  <a:lnTo>
                    <a:pt x="53785" y="19907"/>
                  </a:lnTo>
                  <a:lnTo>
                    <a:pt x="55182" y="21654"/>
                  </a:lnTo>
                  <a:lnTo>
                    <a:pt x="56928" y="23400"/>
                  </a:lnTo>
                  <a:lnTo>
                    <a:pt x="58325" y="25146"/>
                  </a:lnTo>
                  <a:lnTo>
                    <a:pt x="59373" y="27242"/>
                  </a:lnTo>
                  <a:lnTo>
                    <a:pt x="60421" y="29337"/>
                  </a:lnTo>
                  <a:lnTo>
                    <a:pt x="61119" y="31433"/>
                  </a:lnTo>
                  <a:lnTo>
                    <a:pt x="61818" y="33528"/>
                  </a:lnTo>
                  <a:lnTo>
                    <a:pt x="62167" y="35973"/>
                  </a:lnTo>
                  <a:lnTo>
                    <a:pt x="62167" y="38418"/>
                  </a:lnTo>
                  <a:lnTo>
                    <a:pt x="62167" y="40862"/>
                  </a:lnTo>
                  <a:lnTo>
                    <a:pt x="61818" y="43307"/>
                  </a:lnTo>
                  <a:lnTo>
                    <a:pt x="61119" y="45403"/>
                  </a:lnTo>
                  <a:lnTo>
                    <a:pt x="60421" y="47847"/>
                  </a:lnTo>
                  <a:lnTo>
                    <a:pt x="59373" y="49943"/>
                  </a:lnTo>
                  <a:lnTo>
                    <a:pt x="58325" y="51689"/>
                  </a:lnTo>
                  <a:lnTo>
                    <a:pt x="56928" y="53435"/>
                  </a:lnTo>
                  <a:lnTo>
                    <a:pt x="55182" y="55182"/>
                  </a:lnTo>
                  <a:lnTo>
                    <a:pt x="53785" y="56928"/>
                  </a:lnTo>
                  <a:lnTo>
                    <a:pt x="51690" y="58325"/>
                  </a:lnTo>
                  <a:lnTo>
                    <a:pt x="49943" y="59373"/>
                  </a:lnTo>
                  <a:lnTo>
                    <a:pt x="47848" y="60420"/>
                  </a:lnTo>
                  <a:lnTo>
                    <a:pt x="45403" y="61119"/>
                  </a:lnTo>
                  <a:lnTo>
                    <a:pt x="43308" y="61817"/>
                  </a:lnTo>
                  <a:lnTo>
                    <a:pt x="40863" y="62167"/>
                  </a:lnTo>
                  <a:lnTo>
                    <a:pt x="35973" y="62167"/>
                  </a:lnTo>
                  <a:lnTo>
                    <a:pt x="33529" y="61817"/>
                  </a:lnTo>
                  <a:lnTo>
                    <a:pt x="31433" y="61119"/>
                  </a:lnTo>
                  <a:lnTo>
                    <a:pt x="29338" y="60420"/>
                  </a:lnTo>
                  <a:lnTo>
                    <a:pt x="27242" y="59373"/>
                  </a:lnTo>
                  <a:lnTo>
                    <a:pt x="25147" y="58325"/>
                  </a:lnTo>
                  <a:lnTo>
                    <a:pt x="23400" y="56928"/>
                  </a:lnTo>
                  <a:lnTo>
                    <a:pt x="21654" y="55182"/>
                  </a:lnTo>
                  <a:lnTo>
                    <a:pt x="20257" y="53435"/>
                  </a:lnTo>
                  <a:lnTo>
                    <a:pt x="18860" y="51689"/>
                  </a:lnTo>
                  <a:lnTo>
                    <a:pt x="17463" y="49943"/>
                  </a:lnTo>
                  <a:lnTo>
                    <a:pt x="16415" y="47847"/>
                  </a:lnTo>
                  <a:lnTo>
                    <a:pt x="15717" y="45403"/>
                  </a:lnTo>
                  <a:lnTo>
                    <a:pt x="15018" y="43307"/>
                  </a:lnTo>
                  <a:lnTo>
                    <a:pt x="14669" y="40862"/>
                  </a:lnTo>
                  <a:lnTo>
                    <a:pt x="14669" y="38418"/>
                  </a:lnTo>
                  <a:lnTo>
                    <a:pt x="14669" y="35973"/>
                  </a:lnTo>
                  <a:lnTo>
                    <a:pt x="15018" y="33528"/>
                  </a:lnTo>
                  <a:lnTo>
                    <a:pt x="15717" y="31433"/>
                  </a:lnTo>
                  <a:lnTo>
                    <a:pt x="16415" y="29337"/>
                  </a:lnTo>
                  <a:lnTo>
                    <a:pt x="17463" y="27242"/>
                  </a:lnTo>
                  <a:lnTo>
                    <a:pt x="18860" y="25146"/>
                  </a:lnTo>
                  <a:lnTo>
                    <a:pt x="20257" y="23400"/>
                  </a:lnTo>
                  <a:lnTo>
                    <a:pt x="21654" y="21654"/>
                  </a:lnTo>
                  <a:lnTo>
                    <a:pt x="23400" y="19907"/>
                  </a:lnTo>
                  <a:lnTo>
                    <a:pt x="25147" y="18860"/>
                  </a:lnTo>
                  <a:lnTo>
                    <a:pt x="27242" y="17463"/>
                  </a:lnTo>
                  <a:lnTo>
                    <a:pt x="29338" y="16415"/>
                  </a:lnTo>
                  <a:lnTo>
                    <a:pt x="31433" y="15716"/>
                  </a:lnTo>
                  <a:lnTo>
                    <a:pt x="33529" y="15018"/>
                  </a:lnTo>
                  <a:lnTo>
                    <a:pt x="35973" y="14669"/>
                  </a:lnTo>
                  <a:close/>
                  <a:moveTo>
                    <a:pt x="38418" y="0"/>
                  </a:moveTo>
                  <a:lnTo>
                    <a:pt x="34576" y="349"/>
                  </a:lnTo>
                  <a:lnTo>
                    <a:pt x="30735" y="699"/>
                  </a:lnTo>
                  <a:lnTo>
                    <a:pt x="26893" y="1746"/>
                  </a:lnTo>
                  <a:lnTo>
                    <a:pt x="23400" y="3143"/>
                  </a:lnTo>
                  <a:lnTo>
                    <a:pt x="20257" y="4540"/>
                  </a:lnTo>
                  <a:lnTo>
                    <a:pt x="17114" y="6636"/>
                  </a:lnTo>
                  <a:lnTo>
                    <a:pt x="13971" y="8731"/>
                  </a:lnTo>
                  <a:lnTo>
                    <a:pt x="11177" y="11176"/>
                  </a:lnTo>
                  <a:lnTo>
                    <a:pt x="8732" y="13970"/>
                  </a:lnTo>
                  <a:lnTo>
                    <a:pt x="6636" y="17113"/>
                  </a:lnTo>
                  <a:lnTo>
                    <a:pt x="4541" y="20257"/>
                  </a:lnTo>
                  <a:lnTo>
                    <a:pt x="3144" y="23400"/>
                  </a:lnTo>
                  <a:lnTo>
                    <a:pt x="1747" y="26892"/>
                  </a:lnTo>
                  <a:lnTo>
                    <a:pt x="699" y="30734"/>
                  </a:lnTo>
                  <a:lnTo>
                    <a:pt x="350" y="34576"/>
                  </a:lnTo>
                  <a:lnTo>
                    <a:pt x="1" y="38418"/>
                  </a:lnTo>
                  <a:lnTo>
                    <a:pt x="350" y="42259"/>
                  </a:lnTo>
                  <a:lnTo>
                    <a:pt x="699" y="46101"/>
                  </a:lnTo>
                  <a:lnTo>
                    <a:pt x="1747" y="49943"/>
                  </a:lnTo>
                  <a:lnTo>
                    <a:pt x="3144" y="53435"/>
                  </a:lnTo>
                  <a:lnTo>
                    <a:pt x="4541" y="56928"/>
                  </a:lnTo>
                  <a:lnTo>
                    <a:pt x="6636" y="60071"/>
                  </a:lnTo>
                  <a:lnTo>
                    <a:pt x="8732" y="62865"/>
                  </a:lnTo>
                  <a:lnTo>
                    <a:pt x="11177" y="65659"/>
                  </a:lnTo>
                  <a:lnTo>
                    <a:pt x="13971" y="68104"/>
                  </a:lnTo>
                  <a:lnTo>
                    <a:pt x="17114" y="70199"/>
                  </a:lnTo>
                  <a:lnTo>
                    <a:pt x="20257" y="72295"/>
                  </a:lnTo>
                  <a:lnTo>
                    <a:pt x="23400" y="74041"/>
                  </a:lnTo>
                  <a:lnTo>
                    <a:pt x="26893" y="75089"/>
                  </a:lnTo>
                  <a:lnTo>
                    <a:pt x="30735" y="76137"/>
                  </a:lnTo>
                  <a:lnTo>
                    <a:pt x="34576" y="76835"/>
                  </a:lnTo>
                  <a:lnTo>
                    <a:pt x="42260" y="76835"/>
                  </a:lnTo>
                  <a:lnTo>
                    <a:pt x="46102" y="76137"/>
                  </a:lnTo>
                  <a:lnTo>
                    <a:pt x="49943" y="75089"/>
                  </a:lnTo>
                  <a:lnTo>
                    <a:pt x="53436" y="73692"/>
                  </a:lnTo>
                  <a:lnTo>
                    <a:pt x="56928" y="72295"/>
                  </a:lnTo>
                  <a:lnTo>
                    <a:pt x="60072" y="70199"/>
                  </a:lnTo>
                  <a:lnTo>
                    <a:pt x="62866" y="68104"/>
                  </a:lnTo>
                  <a:lnTo>
                    <a:pt x="65660" y="65659"/>
                  </a:lnTo>
                  <a:lnTo>
                    <a:pt x="68104" y="62865"/>
                  </a:lnTo>
                  <a:lnTo>
                    <a:pt x="70200" y="60071"/>
                  </a:lnTo>
                  <a:lnTo>
                    <a:pt x="72295" y="56928"/>
                  </a:lnTo>
                  <a:lnTo>
                    <a:pt x="74042" y="53435"/>
                  </a:lnTo>
                  <a:lnTo>
                    <a:pt x="75089" y="49943"/>
                  </a:lnTo>
                  <a:lnTo>
                    <a:pt x="76137" y="46101"/>
                  </a:lnTo>
                  <a:lnTo>
                    <a:pt x="76836" y="42259"/>
                  </a:lnTo>
                  <a:lnTo>
                    <a:pt x="76836" y="38418"/>
                  </a:lnTo>
                  <a:lnTo>
                    <a:pt x="76836" y="34576"/>
                  </a:lnTo>
                  <a:lnTo>
                    <a:pt x="76137" y="30734"/>
                  </a:lnTo>
                  <a:lnTo>
                    <a:pt x="75089" y="26892"/>
                  </a:lnTo>
                  <a:lnTo>
                    <a:pt x="74042" y="23400"/>
                  </a:lnTo>
                  <a:lnTo>
                    <a:pt x="72295" y="20257"/>
                  </a:lnTo>
                  <a:lnTo>
                    <a:pt x="70200" y="17113"/>
                  </a:lnTo>
                  <a:lnTo>
                    <a:pt x="68104" y="13970"/>
                  </a:lnTo>
                  <a:lnTo>
                    <a:pt x="65660" y="11176"/>
                  </a:lnTo>
                  <a:lnTo>
                    <a:pt x="62866" y="8731"/>
                  </a:lnTo>
                  <a:lnTo>
                    <a:pt x="60072" y="6636"/>
                  </a:lnTo>
                  <a:lnTo>
                    <a:pt x="56928" y="4540"/>
                  </a:lnTo>
                  <a:lnTo>
                    <a:pt x="53436" y="3143"/>
                  </a:lnTo>
                  <a:lnTo>
                    <a:pt x="49943" y="1746"/>
                  </a:lnTo>
                  <a:lnTo>
                    <a:pt x="46102" y="699"/>
                  </a:lnTo>
                  <a:lnTo>
                    <a:pt x="42260" y="349"/>
                  </a:lnTo>
                  <a:lnTo>
                    <a:pt x="38418" y="0"/>
                  </a:lnTo>
                  <a:close/>
                </a:path>
              </a:pathLst>
            </a:custGeom>
            <a:solidFill>
              <a:schemeClr val="dk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sp>
        <p:nvSpPr>
          <p:cNvPr id="350" name="Google Shape;350;p47"/>
          <p:cNvSpPr/>
          <p:nvPr/>
        </p:nvSpPr>
        <p:spPr>
          <a:xfrm>
            <a:off x="8005800" y="4948238"/>
            <a:ext cx="833400" cy="100200"/>
          </a:xfrm>
          <a:prstGeom prst="rect">
            <a:avLst/>
          </a:prstGeom>
          <a:noFill/>
          <a:ln>
            <a:noFill/>
          </a:ln>
        </p:spPr>
        <p:txBody>
          <a:bodyPr anchorCtr="0" anchor="ctr" bIns="0" lIns="0" spcFirstLastPara="1" rIns="0" wrap="square" tIns="0">
            <a:noAutofit/>
          </a:bodyPr>
          <a:lstStyle/>
          <a:p>
            <a:pPr indent="0" lvl="0" marL="0" marR="0" rtl="0" algn="r">
              <a:lnSpc>
                <a:spcPct val="126666"/>
              </a:lnSpc>
              <a:spcBef>
                <a:spcPts val="0"/>
              </a:spcBef>
              <a:spcAft>
                <a:spcPts val="0"/>
              </a:spcAft>
              <a:buNone/>
            </a:pPr>
            <a:r>
              <a:rPr lang="en" sz="600">
                <a:solidFill>
                  <a:schemeClr val="dk1"/>
                </a:solidFill>
                <a:uFill>
                  <a:noFill/>
                </a:uFill>
                <a:latin typeface="Inter SemiBold"/>
                <a:ea typeface="Inter SemiBold"/>
                <a:cs typeface="Inter SemiBold"/>
                <a:sym typeface="Inter SemiBold"/>
                <a:hlinkClick r:id="rId3">
                  <a:extLst>
                    <a:ext uri="{A12FA001-AC4F-418D-AE19-62706E023703}">
                      <ahyp:hlinkClr val="tx"/>
                    </a:ext>
                  </a:extLst>
                </a:hlinkClick>
              </a:rPr>
              <a:t>Contact GitLab</a:t>
            </a:r>
            <a:endParaRPr i="0" sz="600" cap="none" strike="noStrike">
              <a:solidFill>
                <a:schemeClr val="dk1"/>
              </a:solidFill>
              <a:latin typeface="Inter"/>
              <a:ea typeface="Inter"/>
              <a:cs typeface="Inter"/>
              <a:sym typeface="Inter"/>
            </a:endParaRPr>
          </a:p>
        </p:txBody>
      </p:sp>
      <p:grpSp>
        <p:nvGrpSpPr>
          <p:cNvPr id="351" name="Google Shape;351;p47"/>
          <p:cNvGrpSpPr/>
          <p:nvPr/>
        </p:nvGrpSpPr>
        <p:grpSpPr>
          <a:xfrm>
            <a:off x="8806240" y="185431"/>
            <a:ext cx="104012" cy="100169"/>
            <a:chOff x="886558" y="2780280"/>
            <a:chExt cx="1347312" cy="1297521"/>
          </a:xfrm>
        </p:grpSpPr>
        <p:sp>
          <p:nvSpPr>
            <p:cNvPr id="352" name="Google Shape;352;p47"/>
            <p:cNvSpPr/>
            <p:nvPr/>
          </p:nvSpPr>
          <p:spPr>
            <a:xfrm>
              <a:off x="886558" y="2780280"/>
              <a:ext cx="1347312" cy="1297450"/>
            </a:xfrm>
            <a:custGeom>
              <a:rect b="b" l="l" r="r" t="t"/>
              <a:pathLst>
                <a:path extrusionOk="0" h="1297450" w="1347312">
                  <a:moveTo>
                    <a:pt x="1324683" y="513561"/>
                  </a:moveTo>
                  <a:lnTo>
                    <a:pt x="1322860" y="508722"/>
                  </a:lnTo>
                  <a:lnTo>
                    <a:pt x="1139447" y="30305"/>
                  </a:lnTo>
                  <a:cubicBezTo>
                    <a:pt x="1135800" y="20906"/>
                    <a:pt x="1129207" y="13051"/>
                    <a:pt x="1120650" y="7580"/>
                  </a:cubicBezTo>
                  <a:cubicBezTo>
                    <a:pt x="1112093" y="2109"/>
                    <a:pt x="1102063" y="-486"/>
                    <a:pt x="1091893" y="75"/>
                  </a:cubicBezTo>
                  <a:cubicBezTo>
                    <a:pt x="1081793" y="636"/>
                    <a:pt x="1072043" y="4283"/>
                    <a:pt x="1064118" y="10596"/>
                  </a:cubicBezTo>
                  <a:cubicBezTo>
                    <a:pt x="1056262" y="16978"/>
                    <a:pt x="1050581" y="25535"/>
                    <a:pt x="1047916" y="35285"/>
                  </a:cubicBezTo>
                  <a:lnTo>
                    <a:pt x="924121" y="414245"/>
                  </a:lnTo>
                  <a:lnTo>
                    <a:pt x="423189" y="414245"/>
                  </a:lnTo>
                  <a:lnTo>
                    <a:pt x="299394" y="35285"/>
                  </a:lnTo>
                  <a:cubicBezTo>
                    <a:pt x="296729" y="25535"/>
                    <a:pt x="291047" y="16978"/>
                    <a:pt x="283192" y="10596"/>
                  </a:cubicBezTo>
                  <a:cubicBezTo>
                    <a:pt x="275266" y="4283"/>
                    <a:pt x="265587" y="566"/>
                    <a:pt x="255417" y="75"/>
                  </a:cubicBezTo>
                  <a:cubicBezTo>
                    <a:pt x="245247" y="-486"/>
                    <a:pt x="235217" y="2109"/>
                    <a:pt x="226660" y="7580"/>
                  </a:cubicBezTo>
                  <a:cubicBezTo>
                    <a:pt x="218103" y="13051"/>
                    <a:pt x="211510" y="20906"/>
                    <a:pt x="207792" y="30305"/>
                  </a:cubicBezTo>
                  <a:lnTo>
                    <a:pt x="24379" y="508792"/>
                  </a:lnTo>
                  <a:lnTo>
                    <a:pt x="22556" y="513561"/>
                  </a:lnTo>
                  <a:cubicBezTo>
                    <a:pt x="-31802" y="655312"/>
                    <a:pt x="14490" y="815509"/>
                    <a:pt x="135550" y="907040"/>
                  </a:cubicBezTo>
                  <a:cubicBezTo>
                    <a:pt x="135760" y="907181"/>
                    <a:pt x="135970" y="907321"/>
                    <a:pt x="136181" y="907531"/>
                  </a:cubicBezTo>
                  <a:lnTo>
                    <a:pt x="137794" y="908724"/>
                  </a:lnTo>
                  <a:lnTo>
                    <a:pt x="417157" y="1117808"/>
                  </a:lnTo>
                  <a:lnTo>
                    <a:pt x="555331" y="1222385"/>
                  </a:lnTo>
                  <a:lnTo>
                    <a:pt x="639427" y="1285931"/>
                  </a:lnTo>
                  <a:cubicBezTo>
                    <a:pt x="659697" y="1301291"/>
                    <a:pt x="687682" y="1301291"/>
                    <a:pt x="707953" y="1285931"/>
                  </a:cubicBezTo>
                  <a:lnTo>
                    <a:pt x="792049" y="1222385"/>
                  </a:lnTo>
                  <a:lnTo>
                    <a:pt x="930152" y="1117808"/>
                  </a:lnTo>
                  <a:lnTo>
                    <a:pt x="1211129" y="907461"/>
                  </a:lnTo>
                  <a:cubicBezTo>
                    <a:pt x="1211129" y="907461"/>
                    <a:pt x="1211620" y="907111"/>
                    <a:pt x="1211900" y="906900"/>
                  </a:cubicBezTo>
                  <a:cubicBezTo>
                    <a:pt x="1332820" y="815369"/>
                    <a:pt x="1379111" y="655172"/>
                    <a:pt x="1324754" y="513491"/>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47"/>
            <p:cNvSpPr/>
            <p:nvPr/>
          </p:nvSpPr>
          <p:spPr>
            <a:xfrm>
              <a:off x="1560213" y="3289002"/>
              <a:ext cx="673657" cy="609155"/>
            </a:xfrm>
            <a:custGeom>
              <a:rect b="b" l="l" r="r" t="t"/>
              <a:pathLst>
                <a:path extrusionOk="0" h="609155" w="673657">
                  <a:moveTo>
                    <a:pt x="651029" y="4840"/>
                  </a:moveTo>
                  <a:lnTo>
                    <a:pt x="649205" y="0"/>
                  </a:lnTo>
                  <a:cubicBezTo>
                    <a:pt x="558235" y="18657"/>
                    <a:pt x="474419" y="57163"/>
                    <a:pt x="402667" y="110890"/>
                  </a:cubicBezTo>
                  <a:cubicBezTo>
                    <a:pt x="401475" y="111731"/>
                    <a:pt x="184605" y="275716"/>
                    <a:pt x="0" y="415362"/>
                  </a:cubicBezTo>
                  <a:cubicBezTo>
                    <a:pt x="137121" y="519027"/>
                    <a:pt x="256498" y="609156"/>
                    <a:pt x="256498" y="609156"/>
                  </a:cubicBezTo>
                  <a:lnTo>
                    <a:pt x="537474" y="398809"/>
                  </a:lnTo>
                  <a:cubicBezTo>
                    <a:pt x="537474" y="398809"/>
                    <a:pt x="537965" y="398459"/>
                    <a:pt x="538246" y="398248"/>
                  </a:cubicBezTo>
                  <a:cubicBezTo>
                    <a:pt x="659165" y="306717"/>
                    <a:pt x="705457" y="146520"/>
                    <a:pt x="651099" y="4840"/>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47"/>
            <p:cNvSpPr/>
            <p:nvPr/>
          </p:nvSpPr>
          <p:spPr>
            <a:xfrm>
              <a:off x="1303645" y="3704365"/>
              <a:ext cx="512995" cy="373436"/>
            </a:xfrm>
            <a:custGeom>
              <a:rect b="b" l="l" r="r" t="t"/>
              <a:pathLst>
                <a:path extrusionOk="0" h="373436" w="512995">
                  <a:moveTo>
                    <a:pt x="0" y="193794"/>
                  </a:moveTo>
                  <a:lnTo>
                    <a:pt x="138174" y="298371"/>
                  </a:lnTo>
                  <a:lnTo>
                    <a:pt x="222270" y="361916"/>
                  </a:lnTo>
                  <a:cubicBezTo>
                    <a:pt x="242540" y="377277"/>
                    <a:pt x="270526" y="377277"/>
                    <a:pt x="290796" y="361916"/>
                  </a:cubicBezTo>
                  <a:lnTo>
                    <a:pt x="374892" y="298371"/>
                  </a:lnTo>
                  <a:lnTo>
                    <a:pt x="512996" y="193794"/>
                  </a:lnTo>
                  <a:cubicBezTo>
                    <a:pt x="512996" y="193794"/>
                    <a:pt x="393619" y="103665"/>
                    <a:pt x="256498" y="0"/>
                  </a:cubicBezTo>
                  <a:cubicBezTo>
                    <a:pt x="119376" y="103665"/>
                    <a:pt x="0" y="193794"/>
                    <a:pt x="0" y="193794"/>
                  </a:cubicBezTo>
                  <a:close/>
                </a:path>
              </a:pathLst>
            </a:custGeom>
            <a:solidFill>
              <a:srgbClr val="FCA3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47"/>
            <p:cNvSpPr/>
            <p:nvPr/>
          </p:nvSpPr>
          <p:spPr>
            <a:xfrm>
              <a:off x="886558" y="3289002"/>
              <a:ext cx="673654" cy="609015"/>
            </a:xfrm>
            <a:custGeom>
              <a:rect b="b" l="l" r="r" t="t"/>
              <a:pathLst>
                <a:path extrusionOk="0" h="609015" w="673654">
                  <a:moveTo>
                    <a:pt x="270847" y="110819"/>
                  </a:moveTo>
                  <a:cubicBezTo>
                    <a:pt x="199095" y="57163"/>
                    <a:pt x="115350" y="18657"/>
                    <a:pt x="24379" y="0"/>
                  </a:cubicBezTo>
                  <a:lnTo>
                    <a:pt x="22556" y="4769"/>
                  </a:lnTo>
                  <a:cubicBezTo>
                    <a:pt x="-31802" y="146520"/>
                    <a:pt x="14490" y="306717"/>
                    <a:pt x="135550" y="398248"/>
                  </a:cubicBezTo>
                  <a:cubicBezTo>
                    <a:pt x="135760" y="398389"/>
                    <a:pt x="135970" y="398529"/>
                    <a:pt x="136181" y="398739"/>
                  </a:cubicBezTo>
                  <a:lnTo>
                    <a:pt x="137794" y="399932"/>
                  </a:lnTo>
                  <a:lnTo>
                    <a:pt x="417157" y="609016"/>
                  </a:lnTo>
                  <a:cubicBezTo>
                    <a:pt x="417157" y="609016"/>
                    <a:pt x="536533" y="518887"/>
                    <a:pt x="673655" y="415222"/>
                  </a:cubicBezTo>
                  <a:cubicBezTo>
                    <a:pt x="488979" y="275646"/>
                    <a:pt x="272110" y="111591"/>
                    <a:pt x="270917" y="110749"/>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56" name="Google Shape;356;p47"/>
          <p:cNvGrpSpPr/>
          <p:nvPr/>
        </p:nvGrpSpPr>
        <p:grpSpPr>
          <a:xfrm>
            <a:off x="304788" y="4849961"/>
            <a:ext cx="784217" cy="170127"/>
            <a:chOff x="2427435" y="667186"/>
            <a:chExt cx="4852830" cy="1052117"/>
          </a:xfrm>
        </p:grpSpPr>
        <p:grpSp>
          <p:nvGrpSpPr>
            <p:cNvPr id="357" name="Google Shape;357;p47"/>
            <p:cNvGrpSpPr/>
            <p:nvPr/>
          </p:nvGrpSpPr>
          <p:grpSpPr>
            <a:xfrm>
              <a:off x="3779470" y="734713"/>
              <a:ext cx="3500795" cy="931092"/>
              <a:chOff x="3779470" y="734713"/>
              <a:chExt cx="3500795" cy="931092"/>
            </a:xfrm>
          </p:grpSpPr>
          <p:sp>
            <p:nvSpPr>
              <p:cNvPr id="358" name="Google Shape;358;p47"/>
              <p:cNvSpPr/>
              <p:nvPr/>
            </p:nvSpPr>
            <p:spPr>
              <a:xfrm>
                <a:off x="3779470" y="775393"/>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47"/>
              <p:cNvSpPr/>
              <p:nvPr/>
            </p:nvSpPr>
            <p:spPr>
              <a:xfrm>
                <a:off x="4641386" y="734713"/>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47"/>
              <p:cNvSpPr/>
              <p:nvPr/>
            </p:nvSpPr>
            <p:spPr>
              <a:xfrm>
                <a:off x="4890913" y="848057"/>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47"/>
              <p:cNvSpPr/>
              <p:nvPr/>
            </p:nvSpPr>
            <p:spPr>
              <a:xfrm>
                <a:off x="5382185" y="787177"/>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47"/>
              <p:cNvSpPr/>
              <p:nvPr/>
            </p:nvSpPr>
            <p:spPr>
              <a:xfrm>
                <a:off x="5995416" y="995138"/>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47"/>
              <p:cNvSpPr/>
              <p:nvPr/>
            </p:nvSpPr>
            <p:spPr>
              <a:xfrm>
                <a:off x="6667875" y="787247"/>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64" name="Google Shape;364;p47"/>
            <p:cNvGrpSpPr/>
            <p:nvPr/>
          </p:nvGrpSpPr>
          <p:grpSpPr>
            <a:xfrm>
              <a:off x="2427435" y="667186"/>
              <a:ext cx="1091824" cy="1052117"/>
              <a:chOff x="2427435" y="667186"/>
              <a:chExt cx="1091824" cy="1052117"/>
            </a:xfrm>
          </p:grpSpPr>
          <p:sp>
            <p:nvSpPr>
              <p:cNvPr id="365" name="Google Shape;365;p47"/>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47"/>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47"/>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47"/>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369" name="Shape 369"/>
        <p:cNvGrpSpPr/>
        <p:nvPr/>
      </p:nvGrpSpPr>
      <p:grpSpPr>
        <a:xfrm>
          <a:off x="0" y="0"/>
          <a:ext cx="0" cy="0"/>
          <a:chOff x="0" y="0"/>
          <a:chExt cx="0" cy="0"/>
        </a:xfrm>
      </p:grpSpPr>
      <p:sp>
        <p:nvSpPr>
          <p:cNvPr id="370" name="Google Shape;370;p48"/>
          <p:cNvSpPr txBox="1"/>
          <p:nvPr>
            <p:ph idx="12" type="sldNum"/>
          </p:nvPr>
        </p:nvSpPr>
        <p:spPr>
          <a:xfrm>
            <a:off x="8556784" y="4749851"/>
            <a:ext cx="548700" cy="393900"/>
          </a:xfrm>
          <a:prstGeom prst="rect">
            <a:avLst/>
          </a:prstGeom>
        </p:spPr>
        <p:txBody>
          <a:bodyPr anchorCtr="0" anchor="t" bIns="91425" lIns="91425" spcFirstLastPara="1" rIns="91425" wrap="square" tIns="91425">
            <a:normAutofit/>
          </a:bodyPr>
          <a:lstStyle>
            <a:lvl1pPr lvl="0" rtl="0">
              <a:buNone/>
              <a:defRPr sz="1200"/>
            </a:lvl1pPr>
            <a:lvl2pPr lvl="1" rtl="0">
              <a:buNone/>
              <a:defRPr sz="1200"/>
            </a:lvl2pPr>
            <a:lvl3pPr lvl="2" rtl="0">
              <a:buNone/>
              <a:defRPr sz="1200"/>
            </a:lvl3pPr>
            <a:lvl4pPr lvl="3" rtl="0">
              <a:buNone/>
              <a:defRPr sz="1200"/>
            </a:lvl4pPr>
            <a:lvl5pPr lvl="4" rtl="0">
              <a:buNone/>
              <a:defRPr sz="1200"/>
            </a:lvl5pPr>
            <a:lvl6pPr lvl="5" rtl="0">
              <a:buNone/>
              <a:defRPr sz="1200"/>
            </a:lvl6pPr>
            <a:lvl7pPr lvl="6" rtl="0">
              <a:buNone/>
              <a:defRPr sz="1200"/>
            </a:lvl7pPr>
            <a:lvl8pPr lvl="7" rtl="0">
              <a:buNone/>
              <a:defRPr sz="1200"/>
            </a:lvl8pPr>
            <a:lvl9pPr lvl="8" rtl="0">
              <a:buNone/>
              <a:defRPr sz="12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3" name="Shape 373"/>
        <p:cNvGrpSpPr/>
        <p:nvPr/>
      </p:nvGrpSpPr>
      <p:grpSpPr>
        <a:xfrm>
          <a:off x="0" y="0"/>
          <a:ext cx="0" cy="0"/>
          <a:chOff x="0" y="0"/>
          <a:chExt cx="0" cy="0"/>
        </a:xfrm>
      </p:grpSpPr>
    </p:spTree>
  </p:cSld>
  <p:clrMapOvr>
    <a:masterClrMapping/>
  </p:clrMapOvr>
  <p:transition spd="med">
    <p:fade thruBlk="1"/>
  </p:transition>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Blank">
  <p:cSld name="CUSTOM_6">
    <p:spTree>
      <p:nvGrpSpPr>
        <p:cNvPr id="374" name="Shape 374"/>
        <p:cNvGrpSpPr/>
        <p:nvPr/>
      </p:nvGrpSpPr>
      <p:grpSpPr>
        <a:xfrm>
          <a:off x="0" y="0"/>
          <a:ext cx="0" cy="0"/>
          <a:chOff x="0" y="0"/>
          <a:chExt cx="0" cy="0"/>
        </a:xfrm>
      </p:grpSpPr>
      <p:sp>
        <p:nvSpPr>
          <p:cNvPr id="375" name="Google Shape;375;p51"/>
          <p:cNvSpPr/>
          <p:nvPr/>
        </p:nvSpPr>
        <p:spPr>
          <a:xfrm flipH="1">
            <a:off x="50" y="-50"/>
            <a:ext cx="9144000" cy="514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Title">
  <p:cSld name="BLANK_1">
    <p:spTree>
      <p:nvGrpSpPr>
        <p:cNvPr id="376" name="Shape 376"/>
        <p:cNvGrpSpPr/>
        <p:nvPr/>
      </p:nvGrpSpPr>
      <p:grpSpPr>
        <a:xfrm>
          <a:off x="0" y="0"/>
          <a:ext cx="0" cy="0"/>
          <a:chOff x="0" y="0"/>
          <a:chExt cx="0" cy="0"/>
        </a:xfrm>
      </p:grpSpPr>
      <p:sp>
        <p:nvSpPr>
          <p:cNvPr id="377" name="Google Shape;377;p52"/>
          <p:cNvSpPr/>
          <p:nvPr/>
        </p:nvSpPr>
        <p:spPr>
          <a:xfrm flipH="1">
            <a:off x="75" y="-50"/>
            <a:ext cx="4566600" cy="514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8" name="Google Shape;378;p52"/>
          <p:cNvSpPr/>
          <p:nvPr/>
        </p:nvSpPr>
        <p:spPr>
          <a:xfrm>
            <a:off x="4566675" y="125"/>
            <a:ext cx="4566600" cy="51435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sz="1100"/>
          </a:p>
        </p:txBody>
      </p:sp>
      <p:sp>
        <p:nvSpPr>
          <p:cNvPr id="379" name="Google Shape;379;p52"/>
          <p:cNvSpPr txBox="1"/>
          <p:nvPr>
            <p:ph type="title"/>
          </p:nvPr>
        </p:nvSpPr>
        <p:spPr>
          <a:xfrm>
            <a:off x="310650" y="2993525"/>
            <a:ext cx="3945600" cy="610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accent1"/>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pic>
        <p:nvPicPr>
          <p:cNvPr id="380" name="Google Shape;380;p52"/>
          <p:cNvPicPr preferRelativeResize="0"/>
          <p:nvPr/>
        </p:nvPicPr>
        <p:blipFill>
          <a:blip r:embed="rId2">
            <a:alphaModFix/>
          </a:blip>
          <a:stretch>
            <a:fillRect/>
          </a:stretch>
        </p:blipFill>
        <p:spPr>
          <a:xfrm>
            <a:off x="774787" y="1844212"/>
            <a:ext cx="3017324" cy="1149324"/>
          </a:xfrm>
          <a:prstGeom prst="rect">
            <a:avLst/>
          </a:prstGeom>
          <a:noFill/>
          <a:ln>
            <a:noFill/>
          </a:ln>
        </p:spPr>
      </p:pic>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Three column text">
    <p:spTree>
      <p:nvGrpSpPr>
        <p:cNvPr id="31" name="Shape 31"/>
        <p:cNvGrpSpPr/>
        <p:nvPr/>
      </p:nvGrpSpPr>
      <p:grpSpPr>
        <a:xfrm>
          <a:off x="0" y="0"/>
          <a:ext cx="0" cy="0"/>
          <a:chOff x="0" y="0"/>
          <a:chExt cx="0" cy="0"/>
        </a:xfrm>
      </p:grpSpPr>
      <p:sp>
        <p:nvSpPr>
          <p:cNvPr id="32" name="Google Shape;32;p6"/>
          <p:cNvSpPr txBox="1"/>
          <p:nvPr>
            <p:ph type="title"/>
          </p:nvPr>
        </p:nvSpPr>
        <p:spPr>
          <a:xfrm>
            <a:off x="319500" y="599175"/>
            <a:ext cx="5405400" cy="75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i="0" sz="2400">
                <a:latin typeface="Inter SemiBold"/>
                <a:ea typeface="Inter SemiBold"/>
                <a:cs typeface="Inter SemiBold"/>
                <a:sym typeface="Inter SemiBol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6"/>
          <p:cNvSpPr txBox="1"/>
          <p:nvPr>
            <p:ph idx="1" type="body"/>
          </p:nvPr>
        </p:nvSpPr>
        <p:spPr>
          <a:xfrm>
            <a:off x="319500" y="1600200"/>
            <a:ext cx="2810400" cy="2718900"/>
          </a:xfrm>
          <a:prstGeom prst="rect">
            <a:avLst/>
          </a:prstGeom>
          <a:noFill/>
          <a:ln>
            <a:noFill/>
          </a:ln>
        </p:spPr>
        <p:txBody>
          <a:bodyPr anchorCtr="0" anchor="t" bIns="91425" lIns="0" spcFirstLastPara="1" rIns="91425" wrap="square" tIns="91425">
            <a:noAutofit/>
          </a:bodyPr>
          <a:lstStyle>
            <a:lvl1pPr indent="-304800" lvl="0" marL="457200" algn="l">
              <a:lnSpc>
                <a:spcPct val="100000"/>
              </a:lnSpc>
              <a:spcBef>
                <a:spcPts val="0"/>
              </a:spcBef>
              <a:spcAft>
                <a:spcPts val="0"/>
              </a:spcAft>
              <a:buSzPts val="1200"/>
              <a:buChar char="●"/>
              <a:defRPr sz="1200">
                <a:latin typeface="Inter"/>
                <a:ea typeface="Inter"/>
                <a:cs typeface="Inter"/>
                <a:sym typeface="Inter"/>
              </a:defRPr>
            </a:lvl1pPr>
            <a:lvl2pPr indent="-304800" lvl="1" marL="914400" algn="l">
              <a:lnSpc>
                <a:spcPct val="100000"/>
              </a:lnSpc>
              <a:spcBef>
                <a:spcPts val="800"/>
              </a:spcBef>
              <a:spcAft>
                <a:spcPts val="0"/>
              </a:spcAft>
              <a:buSzPts val="1200"/>
              <a:buChar char="○"/>
              <a:defRPr sz="1200"/>
            </a:lvl2pPr>
            <a:lvl3pPr indent="-304800" lvl="2" marL="1371600" algn="l">
              <a:lnSpc>
                <a:spcPct val="100000"/>
              </a:lnSpc>
              <a:spcBef>
                <a:spcPts val="800"/>
              </a:spcBef>
              <a:spcAft>
                <a:spcPts val="0"/>
              </a:spcAft>
              <a:buSzPts val="1200"/>
              <a:buChar char="■"/>
              <a:defRPr sz="1200"/>
            </a:lvl3pPr>
            <a:lvl4pPr indent="-304800" lvl="3" marL="1828800" algn="l">
              <a:lnSpc>
                <a:spcPct val="100000"/>
              </a:lnSpc>
              <a:spcBef>
                <a:spcPts val="800"/>
              </a:spcBef>
              <a:spcAft>
                <a:spcPts val="0"/>
              </a:spcAft>
              <a:buSzPts val="1200"/>
              <a:buChar char="●"/>
              <a:defRPr sz="1200"/>
            </a:lvl4pPr>
            <a:lvl5pPr indent="-304800" lvl="4" marL="2286000" algn="l">
              <a:lnSpc>
                <a:spcPct val="100000"/>
              </a:lnSpc>
              <a:spcBef>
                <a:spcPts val="800"/>
              </a:spcBef>
              <a:spcAft>
                <a:spcPts val="0"/>
              </a:spcAft>
              <a:buSzPts val="1200"/>
              <a:buChar char="○"/>
              <a:defRPr sz="1200"/>
            </a:lvl5pPr>
            <a:lvl6pPr indent="-304800" lvl="5" marL="2743200" algn="l">
              <a:lnSpc>
                <a:spcPct val="100000"/>
              </a:lnSpc>
              <a:spcBef>
                <a:spcPts val="800"/>
              </a:spcBef>
              <a:spcAft>
                <a:spcPts val="0"/>
              </a:spcAft>
              <a:buSzPts val="1200"/>
              <a:buChar char="■"/>
              <a:defRPr sz="1200"/>
            </a:lvl6pPr>
            <a:lvl7pPr indent="-304800" lvl="6" marL="3200400" algn="l">
              <a:lnSpc>
                <a:spcPct val="100000"/>
              </a:lnSpc>
              <a:spcBef>
                <a:spcPts val="800"/>
              </a:spcBef>
              <a:spcAft>
                <a:spcPts val="0"/>
              </a:spcAft>
              <a:buSzPts val="1200"/>
              <a:buChar char="●"/>
              <a:defRPr sz="1200"/>
            </a:lvl7pPr>
            <a:lvl8pPr indent="-304800" lvl="7" marL="3657600" algn="l">
              <a:lnSpc>
                <a:spcPct val="100000"/>
              </a:lnSpc>
              <a:spcBef>
                <a:spcPts val="800"/>
              </a:spcBef>
              <a:spcAft>
                <a:spcPts val="0"/>
              </a:spcAft>
              <a:buSzPts val="1200"/>
              <a:buChar char="○"/>
              <a:defRPr sz="1200"/>
            </a:lvl8pPr>
            <a:lvl9pPr indent="-304800" lvl="8" marL="4114800" algn="l">
              <a:lnSpc>
                <a:spcPct val="100000"/>
              </a:lnSpc>
              <a:spcBef>
                <a:spcPts val="800"/>
              </a:spcBef>
              <a:spcAft>
                <a:spcPts val="800"/>
              </a:spcAft>
              <a:buSzPts val="1200"/>
              <a:buChar char="■"/>
              <a:defRPr sz="1200"/>
            </a:lvl9pPr>
          </a:lstStyle>
          <a:p/>
        </p:txBody>
      </p:sp>
      <p:pic>
        <p:nvPicPr>
          <p:cNvPr descr="Icon&#10;&#10;Description automatically generated" id="34" name="Google Shape;34;p6"/>
          <p:cNvPicPr preferRelativeResize="0"/>
          <p:nvPr/>
        </p:nvPicPr>
        <p:blipFill rotWithShape="1">
          <a:blip r:embed="rId2">
            <a:alphaModFix/>
          </a:blip>
          <a:srcRect b="0" l="0" r="0" t="0"/>
          <a:stretch/>
        </p:blipFill>
        <p:spPr>
          <a:xfrm>
            <a:off x="335499" y="4463696"/>
            <a:ext cx="394751" cy="394751"/>
          </a:xfrm>
          <a:prstGeom prst="rect">
            <a:avLst/>
          </a:prstGeom>
          <a:noFill/>
          <a:ln>
            <a:noFill/>
          </a:ln>
        </p:spPr>
      </p:pic>
      <p:sp>
        <p:nvSpPr>
          <p:cNvPr id="35" name="Google Shape;35;p6"/>
          <p:cNvSpPr txBox="1"/>
          <p:nvPr>
            <p:ph idx="2" type="body"/>
          </p:nvPr>
        </p:nvSpPr>
        <p:spPr>
          <a:xfrm>
            <a:off x="3293950" y="1600200"/>
            <a:ext cx="2810400" cy="2718900"/>
          </a:xfrm>
          <a:prstGeom prst="rect">
            <a:avLst/>
          </a:prstGeom>
          <a:noFill/>
          <a:ln>
            <a:noFill/>
          </a:ln>
        </p:spPr>
        <p:txBody>
          <a:bodyPr anchorCtr="0" anchor="t" bIns="91425" lIns="0" spcFirstLastPara="1" rIns="91425" wrap="square" tIns="91425">
            <a:noAutofit/>
          </a:bodyPr>
          <a:lstStyle>
            <a:lvl1pPr indent="-304800" lvl="0" marL="457200" algn="l">
              <a:lnSpc>
                <a:spcPct val="100000"/>
              </a:lnSpc>
              <a:spcBef>
                <a:spcPts val="0"/>
              </a:spcBef>
              <a:spcAft>
                <a:spcPts val="0"/>
              </a:spcAft>
              <a:buSzPts val="1200"/>
              <a:buChar char="●"/>
              <a:defRPr sz="1200">
                <a:latin typeface="Inter"/>
                <a:ea typeface="Inter"/>
                <a:cs typeface="Inter"/>
                <a:sym typeface="Inter"/>
              </a:defRPr>
            </a:lvl1pPr>
            <a:lvl2pPr indent="-304800" lvl="1" marL="914400" algn="l">
              <a:lnSpc>
                <a:spcPct val="100000"/>
              </a:lnSpc>
              <a:spcBef>
                <a:spcPts val="800"/>
              </a:spcBef>
              <a:spcAft>
                <a:spcPts val="0"/>
              </a:spcAft>
              <a:buSzPts val="1200"/>
              <a:buChar char="○"/>
              <a:defRPr sz="1200"/>
            </a:lvl2pPr>
            <a:lvl3pPr indent="-304800" lvl="2" marL="1371600" algn="l">
              <a:lnSpc>
                <a:spcPct val="100000"/>
              </a:lnSpc>
              <a:spcBef>
                <a:spcPts val="800"/>
              </a:spcBef>
              <a:spcAft>
                <a:spcPts val="0"/>
              </a:spcAft>
              <a:buSzPts val="1200"/>
              <a:buChar char="■"/>
              <a:defRPr sz="1200"/>
            </a:lvl3pPr>
            <a:lvl4pPr indent="-304800" lvl="3" marL="1828800" algn="l">
              <a:lnSpc>
                <a:spcPct val="100000"/>
              </a:lnSpc>
              <a:spcBef>
                <a:spcPts val="800"/>
              </a:spcBef>
              <a:spcAft>
                <a:spcPts val="0"/>
              </a:spcAft>
              <a:buSzPts val="1200"/>
              <a:buChar char="●"/>
              <a:defRPr sz="1200"/>
            </a:lvl4pPr>
            <a:lvl5pPr indent="-304800" lvl="4" marL="2286000" algn="l">
              <a:lnSpc>
                <a:spcPct val="100000"/>
              </a:lnSpc>
              <a:spcBef>
                <a:spcPts val="800"/>
              </a:spcBef>
              <a:spcAft>
                <a:spcPts val="0"/>
              </a:spcAft>
              <a:buSzPts val="1200"/>
              <a:buChar char="○"/>
              <a:defRPr sz="1200"/>
            </a:lvl5pPr>
            <a:lvl6pPr indent="-304800" lvl="5" marL="2743200" algn="l">
              <a:lnSpc>
                <a:spcPct val="100000"/>
              </a:lnSpc>
              <a:spcBef>
                <a:spcPts val="800"/>
              </a:spcBef>
              <a:spcAft>
                <a:spcPts val="0"/>
              </a:spcAft>
              <a:buSzPts val="1200"/>
              <a:buChar char="■"/>
              <a:defRPr sz="1200"/>
            </a:lvl6pPr>
            <a:lvl7pPr indent="-304800" lvl="6" marL="3200400" algn="l">
              <a:lnSpc>
                <a:spcPct val="100000"/>
              </a:lnSpc>
              <a:spcBef>
                <a:spcPts val="800"/>
              </a:spcBef>
              <a:spcAft>
                <a:spcPts val="0"/>
              </a:spcAft>
              <a:buSzPts val="1200"/>
              <a:buChar char="●"/>
              <a:defRPr sz="1200"/>
            </a:lvl7pPr>
            <a:lvl8pPr indent="-304800" lvl="7" marL="3657600" algn="l">
              <a:lnSpc>
                <a:spcPct val="100000"/>
              </a:lnSpc>
              <a:spcBef>
                <a:spcPts val="800"/>
              </a:spcBef>
              <a:spcAft>
                <a:spcPts val="0"/>
              </a:spcAft>
              <a:buSzPts val="1200"/>
              <a:buChar char="○"/>
              <a:defRPr sz="1200"/>
            </a:lvl8pPr>
            <a:lvl9pPr indent="-304800" lvl="8" marL="4114800" algn="l">
              <a:lnSpc>
                <a:spcPct val="100000"/>
              </a:lnSpc>
              <a:spcBef>
                <a:spcPts val="800"/>
              </a:spcBef>
              <a:spcAft>
                <a:spcPts val="800"/>
              </a:spcAft>
              <a:buSzPts val="1200"/>
              <a:buChar char="■"/>
              <a:defRPr sz="1200"/>
            </a:lvl9pPr>
          </a:lstStyle>
          <a:p/>
        </p:txBody>
      </p:sp>
      <p:sp>
        <p:nvSpPr>
          <p:cNvPr id="36" name="Google Shape;36;p6"/>
          <p:cNvSpPr txBox="1"/>
          <p:nvPr>
            <p:ph idx="3" type="body"/>
          </p:nvPr>
        </p:nvSpPr>
        <p:spPr>
          <a:xfrm>
            <a:off x="6268400" y="1600200"/>
            <a:ext cx="2810400" cy="2718900"/>
          </a:xfrm>
          <a:prstGeom prst="rect">
            <a:avLst/>
          </a:prstGeom>
          <a:noFill/>
          <a:ln>
            <a:noFill/>
          </a:ln>
        </p:spPr>
        <p:txBody>
          <a:bodyPr anchorCtr="0" anchor="t" bIns="91425" lIns="0" spcFirstLastPara="1" rIns="91425" wrap="square" tIns="91425">
            <a:noAutofit/>
          </a:bodyPr>
          <a:lstStyle>
            <a:lvl1pPr indent="-304800" lvl="0" marL="457200" algn="l">
              <a:lnSpc>
                <a:spcPct val="100000"/>
              </a:lnSpc>
              <a:spcBef>
                <a:spcPts val="0"/>
              </a:spcBef>
              <a:spcAft>
                <a:spcPts val="0"/>
              </a:spcAft>
              <a:buSzPts val="1200"/>
              <a:buChar char="●"/>
              <a:defRPr sz="1200">
                <a:latin typeface="Inter"/>
                <a:ea typeface="Inter"/>
                <a:cs typeface="Inter"/>
                <a:sym typeface="Inter"/>
              </a:defRPr>
            </a:lvl1pPr>
            <a:lvl2pPr indent="-304800" lvl="1" marL="914400" algn="l">
              <a:lnSpc>
                <a:spcPct val="100000"/>
              </a:lnSpc>
              <a:spcBef>
                <a:spcPts val="800"/>
              </a:spcBef>
              <a:spcAft>
                <a:spcPts val="0"/>
              </a:spcAft>
              <a:buSzPts val="1200"/>
              <a:buChar char="○"/>
              <a:defRPr sz="1200"/>
            </a:lvl2pPr>
            <a:lvl3pPr indent="-304800" lvl="2" marL="1371600" algn="l">
              <a:lnSpc>
                <a:spcPct val="100000"/>
              </a:lnSpc>
              <a:spcBef>
                <a:spcPts val="800"/>
              </a:spcBef>
              <a:spcAft>
                <a:spcPts val="0"/>
              </a:spcAft>
              <a:buSzPts val="1200"/>
              <a:buChar char="■"/>
              <a:defRPr sz="1200"/>
            </a:lvl3pPr>
            <a:lvl4pPr indent="-304800" lvl="3" marL="1828800" algn="l">
              <a:lnSpc>
                <a:spcPct val="100000"/>
              </a:lnSpc>
              <a:spcBef>
                <a:spcPts val="800"/>
              </a:spcBef>
              <a:spcAft>
                <a:spcPts val="0"/>
              </a:spcAft>
              <a:buSzPts val="1200"/>
              <a:buChar char="●"/>
              <a:defRPr sz="1200"/>
            </a:lvl4pPr>
            <a:lvl5pPr indent="-304800" lvl="4" marL="2286000" algn="l">
              <a:lnSpc>
                <a:spcPct val="100000"/>
              </a:lnSpc>
              <a:spcBef>
                <a:spcPts val="800"/>
              </a:spcBef>
              <a:spcAft>
                <a:spcPts val="0"/>
              </a:spcAft>
              <a:buSzPts val="1200"/>
              <a:buChar char="○"/>
              <a:defRPr sz="1200"/>
            </a:lvl5pPr>
            <a:lvl6pPr indent="-304800" lvl="5" marL="2743200" algn="l">
              <a:lnSpc>
                <a:spcPct val="100000"/>
              </a:lnSpc>
              <a:spcBef>
                <a:spcPts val="800"/>
              </a:spcBef>
              <a:spcAft>
                <a:spcPts val="0"/>
              </a:spcAft>
              <a:buSzPts val="1200"/>
              <a:buChar char="■"/>
              <a:defRPr sz="1200"/>
            </a:lvl6pPr>
            <a:lvl7pPr indent="-304800" lvl="6" marL="3200400" algn="l">
              <a:lnSpc>
                <a:spcPct val="100000"/>
              </a:lnSpc>
              <a:spcBef>
                <a:spcPts val="800"/>
              </a:spcBef>
              <a:spcAft>
                <a:spcPts val="0"/>
              </a:spcAft>
              <a:buSzPts val="1200"/>
              <a:buChar char="●"/>
              <a:defRPr sz="1200"/>
            </a:lvl7pPr>
            <a:lvl8pPr indent="-304800" lvl="7" marL="3657600" algn="l">
              <a:lnSpc>
                <a:spcPct val="100000"/>
              </a:lnSpc>
              <a:spcBef>
                <a:spcPts val="800"/>
              </a:spcBef>
              <a:spcAft>
                <a:spcPts val="0"/>
              </a:spcAft>
              <a:buSzPts val="1200"/>
              <a:buChar char="○"/>
              <a:defRPr sz="1200"/>
            </a:lvl8pPr>
            <a:lvl9pPr indent="-304800" lvl="8" marL="4114800" algn="l">
              <a:lnSpc>
                <a:spcPct val="100000"/>
              </a:lnSpc>
              <a:spcBef>
                <a:spcPts val="800"/>
              </a:spcBef>
              <a:spcAft>
                <a:spcPts val="800"/>
              </a:spcAft>
              <a:buSzPts val="1200"/>
              <a:buChar char="■"/>
              <a:defRPr sz="1200"/>
            </a:lvl9pPr>
          </a:lstStyle>
          <a:p/>
        </p:txBody>
      </p:sp>
      <p:cxnSp>
        <p:nvCxnSpPr>
          <p:cNvPr id="37" name="Google Shape;37;p6"/>
          <p:cNvCxnSpPr/>
          <p:nvPr/>
        </p:nvCxnSpPr>
        <p:spPr>
          <a:xfrm>
            <a:off x="3209257" y="1600200"/>
            <a:ext cx="0" cy="2718900"/>
          </a:xfrm>
          <a:prstGeom prst="straightConnector1">
            <a:avLst/>
          </a:prstGeom>
          <a:noFill/>
          <a:ln cap="flat" cmpd="sng" w="12700">
            <a:solidFill>
              <a:srgbClr val="A989F5"/>
            </a:solidFill>
            <a:prstDash val="solid"/>
            <a:round/>
            <a:headEnd len="sm" w="sm" type="none"/>
            <a:tailEnd len="sm" w="sm" type="none"/>
          </a:ln>
        </p:spPr>
      </p:cxnSp>
      <p:cxnSp>
        <p:nvCxnSpPr>
          <p:cNvPr id="38" name="Google Shape;38;p6"/>
          <p:cNvCxnSpPr/>
          <p:nvPr/>
        </p:nvCxnSpPr>
        <p:spPr>
          <a:xfrm>
            <a:off x="6189043" y="1600200"/>
            <a:ext cx="0" cy="2718900"/>
          </a:xfrm>
          <a:prstGeom prst="straightConnector1">
            <a:avLst/>
          </a:prstGeom>
          <a:noFill/>
          <a:ln cap="flat" cmpd="sng" w="12700">
            <a:solidFill>
              <a:srgbClr val="A989F5"/>
            </a:solidFill>
            <a:prstDash val="solid"/>
            <a:round/>
            <a:headEnd len="sm" w="sm" type="none"/>
            <a:tailEnd len="sm" w="sm"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p:cSld name="BLANK_1_1">
    <p:spTree>
      <p:nvGrpSpPr>
        <p:cNvPr id="381" name="Shape 381"/>
        <p:cNvGrpSpPr/>
        <p:nvPr/>
      </p:nvGrpSpPr>
      <p:grpSpPr>
        <a:xfrm>
          <a:off x="0" y="0"/>
          <a:ext cx="0" cy="0"/>
          <a:chOff x="0" y="0"/>
          <a:chExt cx="0" cy="0"/>
        </a:xfrm>
      </p:grpSpPr>
      <p:sp>
        <p:nvSpPr>
          <p:cNvPr id="382" name="Google Shape;382;p53"/>
          <p:cNvSpPr/>
          <p:nvPr/>
        </p:nvSpPr>
        <p:spPr>
          <a:xfrm flipH="1">
            <a:off x="50" y="-50"/>
            <a:ext cx="9144000" cy="514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3" name="Google Shape;383;p53"/>
          <p:cNvSpPr txBox="1"/>
          <p:nvPr>
            <p:ph type="title"/>
          </p:nvPr>
        </p:nvSpPr>
        <p:spPr>
          <a:xfrm>
            <a:off x="4018925" y="2116613"/>
            <a:ext cx="4476000" cy="610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None/>
              <a:defRPr sz="2400">
                <a:solidFill>
                  <a:schemeClr val="accent1"/>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cxnSp>
        <p:nvCxnSpPr>
          <p:cNvPr id="384" name="Google Shape;384;p53"/>
          <p:cNvCxnSpPr/>
          <p:nvPr/>
        </p:nvCxnSpPr>
        <p:spPr>
          <a:xfrm>
            <a:off x="3816300" y="2059500"/>
            <a:ext cx="0" cy="719700"/>
          </a:xfrm>
          <a:prstGeom prst="straightConnector1">
            <a:avLst/>
          </a:prstGeom>
          <a:noFill/>
          <a:ln cap="flat" cmpd="sng" w="9525">
            <a:solidFill>
              <a:srgbClr val="8E7CC3"/>
            </a:solidFill>
            <a:prstDash val="solid"/>
            <a:miter lim="800000"/>
            <a:headEnd len="sm" w="sm" type="none"/>
            <a:tailEnd len="sm" w="sm" type="none"/>
          </a:ln>
        </p:spPr>
      </p:cxnSp>
      <p:sp>
        <p:nvSpPr>
          <p:cNvPr id="385" name="Google Shape;385;p53"/>
          <p:cNvSpPr/>
          <p:nvPr/>
        </p:nvSpPr>
        <p:spPr>
          <a:xfrm>
            <a:off x="0" y="4780493"/>
            <a:ext cx="9144000" cy="363000"/>
          </a:xfrm>
          <a:prstGeom prst="rect">
            <a:avLst/>
          </a:prstGeom>
          <a:solidFill>
            <a:srgbClr val="FBFBF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386" name="Google Shape;386;p53"/>
          <p:cNvPicPr preferRelativeResize="0"/>
          <p:nvPr/>
        </p:nvPicPr>
        <p:blipFill>
          <a:blip r:embed="rId2">
            <a:alphaModFix/>
          </a:blip>
          <a:stretch>
            <a:fillRect/>
          </a:stretch>
        </p:blipFill>
        <p:spPr>
          <a:xfrm>
            <a:off x="649086" y="1844700"/>
            <a:ext cx="3017324" cy="1149324"/>
          </a:xfrm>
          <a:prstGeom prst="rect">
            <a:avLst/>
          </a:prstGeom>
          <a:noFill/>
          <a:ln>
            <a:noFill/>
          </a:ln>
        </p:spPr>
      </p:pic>
    </p:spTree>
  </p:cSld>
  <p:clrMapOvr>
    <a:masterClrMapping/>
  </p:clrMapOvr>
  <p:transition spd="med">
    <p:fade thruBlk="1"/>
  </p:transition>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Alternate">
  <p:cSld name="BLANK_1_1_1">
    <p:spTree>
      <p:nvGrpSpPr>
        <p:cNvPr id="387" name="Shape 387"/>
        <p:cNvGrpSpPr/>
        <p:nvPr/>
      </p:nvGrpSpPr>
      <p:grpSpPr>
        <a:xfrm>
          <a:off x="0" y="0"/>
          <a:ext cx="0" cy="0"/>
          <a:chOff x="0" y="0"/>
          <a:chExt cx="0" cy="0"/>
        </a:xfrm>
      </p:grpSpPr>
      <p:sp>
        <p:nvSpPr>
          <p:cNvPr id="388" name="Google Shape;388;p54"/>
          <p:cNvSpPr/>
          <p:nvPr/>
        </p:nvSpPr>
        <p:spPr>
          <a:xfrm flipH="1">
            <a:off x="50" y="-50"/>
            <a:ext cx="9144000" cy="514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9" name="Google Shape;389;p54"/>
          <p:cNvSpPr txBox="1"/>
          <p:nvPr>
            <p:ph type="title"/>
          </p:nvPr>
        </p:nvSpPr>
        <p:spPr>
          <a:xfrm>
            <a:off x="1550100" y="2999192"/>
            <a:ext cx="6043800" cy="610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chemeClr val="accent1"/>
                </a:solidFill>
                <a:latin typeface="Lato"/>
                <a:ea typeface="Lato"/>
                <a:cs typeface="Lato"/>
                <a:sym typeface="Lato"/>
              </a:defRPr>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
        <p:nvSpPr>
          <p:cNvPr id="390" name="Google Shape;390;p54"/>
          <p:cNvSpPr/>
          <p:nvPr/>
        </p:nvSpPr>
        <p:spPr>
          <a:xfrm>
            <a:off x="0" y="4780493"/>
            <a:ext cx="9144000" cy="363000"/>
          </a:xfrm>
          <a:prstGeom prst="rect">
            <a:avLst/>
          </a:prstGeom>
          <a:solidFill>
            <a:srgbClr val="FBFBFB"/>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391" name="Google Shape;391;p54"/>
          <p:cNvPicPr preferRelativeResize="0"/>
          <p:nvPr/>
        </p:nvPicPr>
        <p:blipFill>
          <a:blip r:embed="rId2">
            <a:alphaModFix/>
          </a:blip>
          <a:stretch>
            <a:fillRect/>
          </a:stretch>
        </p:blipFill>
        <p:spPr>
          <a:xfrm>
            <a:off x="3497540" y="838479"/>
            <a:ext cx="2149026" cy="1914125"/>
          </a:xfrm>
          <a:prstGeom prst="rect">
            <a:avLst/>
          </a:prstGeom>
          <a:noFill/>
          <a:ln>
            <a:noFill/>
          </a:ln>
        </p:spPr>
      </p:pic>
      <p:cxnSp>
        <p:nvCxnSpPr>
          <p:cNvPr id="392" name="Google Shape;392;p54"/>
          <p:cNvCxnSpPr/>
          <p:nvPr/>
        </p:nvCxnSpPr>
        <p:spPr>
          <a:xfrm rot="10800000">
            <a:off x="4461900" y="2877300"/>
            <a:ext cx="220200" cy="0"/>
          </a:xfrm>
          <a:prstGeom prst="straightConnector1">
            <a:avLst/>
          </a:prstGeom>
          <a:noFill/>
          <a:ln cap="flat" cmpd="sng" w="9525">
            <a:solidFill>
              <a:srgbClr val="8E7CC3"/>
            </a:solidFill>
            <a:prstDash val="solid"/>
            <a:miter lim="800000"/>
            <a:headEnd len="sm" w="sm" type="none"/>
            <a:tailEnd len="sm" w="sm" type="none"/>
          </a:ln>
        </p:spPr>
      </p:cxnSp>
    </p:spTree>
  </p:cSld>
  <p:clrMapOvr>
    <a:masterClrMapping/>
  </p:clrMapOvr>
  <p:transition spd="med">
    <p:fade thruBlk="1"/>
  </p:transition>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 Content / Image">
  <p:cSld name="BLANK_1_1_1_1">
    <p:spTree>
      <p:nvGrpSpPr>
        <p:cNvPr id="393" name="Shape 393"/>
        <p:cNvGrpSpPr/>
        <p:nvPr/>
      </p:nvGrpSpPr>
      <p:grpSpPr>
        <a:xfrm>
          <a:off x="0" y="0"/>
          <a:ext cx="0" cy="0"/>
          <a:chOff x="0" y="0"/>
          <a:chExt cx="0" cy="0"/>
        </a:xfrm>
      </p:grpSpPr>
      <p:sp>
        <p:nvSpPr>
          <p:cNvPr id="394" name="Google Shape;394;p55"/>
          <p:cNvSpPr/>
          <p:nvPr/>
        </p:nvSpPr>
        <p:spPr>
          <a:xfrm flipH="1">
            <a:off x="83" y="0"/>
            <a:ext cx="4566600" cy="514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395" name="Google Shape;395;p55"/>
          <p:cNvCxnSpPr/>
          <p:nvPr/>
        </p:nvCxnSpPr>
        <p:spPr>
          <a:xfrm>
            <a:off x="616954" y="2323538"/>
            <a:ext cx="389700" cy="0"/>
          </a:xfrm>
          <a:prstGeom prst="straightConnector1">
            <a:avLst/>
          </a:prstGeom>
          <a:noFill/>
          <a:ln cap="flat" cmpd="sng" w="9525">
            <a:solidFill>
              <a:schemeClr val="accent2"/>
            </a:solidFill>
            <a:prstDash val="solid"/>
            <a:miter lim="800000"/>
            <a:headEnd len="sm" w="sm" type="none"/>
            <a:tailEnd len="sm" w="sm" type="none"/>
          </a:ln>
        </p:spPr>
      </p:cxnSp>
      <p:pic>
        <p:nvPicPr>
          <p:cNvPr descr="Asset 15@150x.png" id="396" name="Google Shape;396;p55"/>
          <p:cNvPicPr preferRelativeResize="0"/>
          <p:nvPr/>
        </p:nvPicPr>
        <p:blipFill>
          <a:blip r:embed="rId2">
            <a:alphaModFix/>
          </a:blip>
          <a:stretch>
            <a:fillRect/>
          </a:stretch>
        </p:blipFill>
        <p:spPr>
          <a:xfrm>
            <a:off x="612445" y="607998"/>
            <a:ext cx="398720" cy="367236"/>
          </a:xfrm>
          <a:prstGeom prst="rect">
            <a:avLst/>
          </a:prstGeom>
          <a:noFill/>
          <a:ln>
            <a:noFill/>
          </a:ln>
        </p:spPr>
      </p:pic>
      <p:sp>
        <p:nvSpPr>
          <p:cNvPr id="397" name="Google Shape;397;p55"/>
          <p:cNvSpPr txBox="1"/>
          <p:nvPr>
            <p:ph type="title"/>
          </p:nvPr>
        </p:nvSpPr>
        <p:spPr>
          <a:xfrm>
            <a:off x="502224" y="1161625"/>
            <a:ext cx="3592200" cy="1033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2600">
                <a:solidFill>
                  <a:srgbClr val="FCA120"/>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398" name="Google Shape;398;p55"/>
          <p:cNvSpPr txBox="1"/>
          <p:nvPr>
            <p:ph idx="1" type="subTitle"/>
          </p:nvPr>
        </p:nvSpPr>
        <p:spPr>
          <a:xfrm>
            <a:off x="502075" y="2452275"/>
            <a:ext cx="3592200" cy="502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800">
                <a:solidFill>
                  <a:srgbClr val="FFFFFF"/>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399" name="Google Shape;399;p55"/>
          <p:cNvSpPr txBox="1"/>
          <p:nvPr>
            <p:ph idx="2" type="body"/>
          </p:nvPr>
        </p:nvSpPr>
        <p:spPr>
          <a:xfrm>
            <a:off x="502275" y="3083200"/>
            <a:ext cx="3592200" cy="16767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FFFFFF"/>
              </a:buClr>
              <a:buSzPts val="1200"/>
              <a:buFont typeface="Source Sans Pro"/>
              <a:buChar char="●"/>
              <a:defRPr sz="1200">
                <a:solidFill>
                  <a:srgbClr val="FFFFFF"/>
                </a:solidFill>
                <a:latin typeface="Source Sans Pro"/>
                <a:ea typeface="Source Sans Pro"/>
                <a:cs typeface="Source Sans Pro"/>
                <a:sym typeface="Source Sans Pro"/>
              </a:defRPr>
            </a:lvl1pPr>
            <a:lvl2pPr indent="-292100" lvl="1" marL="914400" rtl="0">
              <a:lnSpc>
                <a:spcPct val="115000"/>
              </a:lnSpc>
              <a:spcBef>
                <a:spcPts val="0"/>
              </a:spcBef>
              <a:spcAft>
                <a:spcPts val="0"/>
              </a:spcAft>
              <a:buClr>
                <a:srgbClr val="FFFFFF"/>
              </a:buClr>
              <a:buSzPts val="1000"/>
              <a:buFont typeface="Source Sans Pro"/>
              <a:buChar char="○"/>
              <a:defRPr sz="1000">
                <a:solidFill>
                  <a:srgbClr val="FFFFFF"/>
                </a:solidFill>
                <a:latin typeface="Source Sans Pro"/>
                <a:ea typeface="Source Sans Pro"/>
                <a:cs typeface="Source Sans Pro"/>
                <a:sym typeface="Source Sans Pro"/>
              </a:defRPr>
            </a:lvl2pPr>
            <a:lvl3pPr indent="-285750" lvl="2" marL="13716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3pPr>
            <a:lvl4pPr indent="-285750" lvl="3" marL="18288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9pPr>
          </a:lstStyle>
          <a:p/>
        </p:txBody>
      </p:sp>
    </p:spTree>
  </p:cSld>
  <p:clrMapOvr>
    <a:masterClrMapping/>
  </p:clrMapOvr>
  <p:transition spd="med">
    <p:fade thruBlk="1"/>
  </p:transition>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 Content / Image Alternate">
  <p:cSld name="BLANK_1_1_1_1_4">
    <p:spTree>
      <p:nvGrpSpPr>
        <p:cNvPr id="400" name="Shape 400"/>
        <p:cNvGrpSpPr/>
        <p:nvPr/>
      </p:nvGrpSpPr>
      <p:grpSpPr>
        <a:xfrm>
          <a:off x="0" y="0"/>
          <a:ext cx="0" cy="0"/>
          <a:chOff x="0" y="0"/>
          <a:chExt cx="0" cy="0"/>
        </a:xfrm>
      </p:grpSpPr>
      <p:sp>
        <p:nvSpPr>
          <p:cNvPr id="401" name="Google Shape;401;p56"/>
          <p:cNvSpPr/>
          <p:nvPr/>
        </p:nvSpPr>
        <p:spPr>
          <a:xfrm flipH="1">
            <a:off x="67" y="0"/>
            <a:ext cx="9144000" cy="514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402" name="Google Shape;402;p56"/>
          <p:cNvCxnSpPr/>
          <p:nvPr/>
        </p:nvCxnSpPr>
        <p:spPr>
          <a:xfrm>
            <a:off x="616954" y="2323538"/>
            <a:ext cx="389700" cy="0"/>
          </a:xfrm>
          <a:prstGeom prst="straightConnector1">
            <a:avLst/>
          </a:prstGeom>
          <a:noFill/>
          <a:ln cap="flat" cmpd="sng" w="9525">
            <a:solidFill>
              <a:schemeClr val="accent2"/>
            </a:solidFill>
            <a:prstDash val="solid"/>
            <a:miter lim="800000"/>
            <a:headEnd len="sm" w="sm" type="none"/>
            <a:tailEnd len="sm" w="sm" type="none"/>
          </a:ln>
        </p:spPr>
      </p:cxnSp>
      <p:pic>
        <p:nvPicPr>
          <p:cNvPr descr="Asset 15@150x.png" id="403" name="Google Shape;403;p56"/>
          <p:cNvPicPr preferRelativeResize="0"/>
          <p:nvPr/>
        </p:nvPicPr>
        <p:blipFill>
          <a:blip r:embed="rId2">
            <a:alphaModFix/>
          </a:blip>
          <a:stretch>
            <a:fillRect/>
          </a:stretch>
        </p:blipFill>
        <p:spPr>
          <a:xfrm>
            <a:off x="612445" y="607998"/>
            <a:ext cx="398720" cy="367236"/>
          </a:xfrm>
          <a:prstGeom prst="rect">
            <a:avLst/>
          </a:prstGeom>
          <a:noFill/>
          <a:ln>
            <a:noFill/>
          </a:ln>
        </p:spPr>
      </p:pic>
      <p:sp>
        <p:nvSpPr>
          <p:cNvPr id="404" name="Google Shape;404;p56"/>
          <p:cNvSpPr txBox="1"/>
          <p:nvPr>
            <p:ph type="title"/>
          </p:nvPr>
        </p:nvSpPr>
        <p:spPr>
          <a:xfrm>
            <a:off x="502224" y="1161625"/>
            <a:ext cx="3592200" cy="1033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2600">
                <a:solidFill>
                  <a:srgbClr val="FCA120"/>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405" name="Google Shape;405;p56"/>
          <p:cNvSpPr txBox="1"/>
          <p:nvPr>
            <p:ph idx="1" type="subTitle"/>
          </p:nvPr>
        </p:nvSpPr>
        <p:spPr>
          <a:xfrm>
            <a:off x="502075" y="2452275"/>
            <a:ext cx="3592200" cy="502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800">
                <a:solidFill>
                  <a:srgbClr val="FFFFFF"/>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406" name="Google Shape;406;p56"/>
          <p:cNvSpPr txBox="1"/>
          <p:nvPr>
            <p:ph idx="2" type="body"/>
          </p:nvPr>
        </p:nvSpPr>
        <p:spPr>
          <a:xfrm>
            <a:off x="502275" y="3083200"/>
            <a:ext cx="3592200" cy="16767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FFFFFF"/>
              </a:buClr>
              <a:buSzPts val="1200"/>
              <a:buFont typeface="Source Sans Pro"/>
              <a:buChar char="●"/>
              <a:defRPr sz="1200">
                <a:solidFill>
                  <a:srgbClr val="FFFFFF"/>
                </a:solidFill>
                <a:latin typeface="Source Sans Pro"/>
                <a:ea typeface="Source Sans Pro"/>
                <a:cs typeface="Source Sans Pro"/>
                <a:sym typeface="Source Sans Pro"/>
              </a:defRPr>
            </a:lvl1pPr>
            <a:lvl2pPr indent="-292100" lvl="1" marL="914400" rtl="0">
              <a:lnSpc>
                <a:spcPct val="115000"/>
              </a:lnSpc>
              <a:spcBef>
                <a:spcPts val="0"/>
              </a:spcBef>
              <a:spcAft>
                <a:spcPts val="0"/>
              </a:spcAft>
              <a:buClr>
                <a:srgbClr val="FFFFFF"/>
              </a:buClr>
              <a:buSzPts val="1000"/>
              <a:buFont typeface="Source Sans Pro"/>
              <a:buChar char="○"/>
              <a:defRPr sz="1000">
                <a:solidFill>
                  <a:srgbClr val="FFFFFF"/>
                </a:solidFill>
                <a:latin typeface="Source Sans Pro"/>
                <a:ea typeface="Source Sans Pro"/>
                <a:cs typeface="Source Sans Pro"/>
                <a:sym typeface="Source Sans Pro"/>
              </a:defRPr>
            </a:lvl2pPr>
            <a:lvl3pPr indent="-285750" lvl="2" marL="13716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3pPr>
            <a:lvl4pPr indent="-285750" lvl="3" marL="18288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9pPr>
          </a:lstStyle>
          <a:p/>
        </p:txBody>
      </p:sp>
    </p:spTree>
  </p:cSld>
  <p:clrMapOvr>
    <a:masterClrMapping/>
  </p:clrMapOvr>
  <p:transition spd="med">
    <p:fade thruBlk="1"/>
  </p:transition>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 Content / Image">
  <p:cSld name="BLANK_1_1_1_1_3">
    <p:spTree>
      <p:nvGrpSpPr>
        <p:cNvPr id="407" name="Shape 407"/>
        <p:cNvGrpSpPr/>
        <p:nvPr/>
      </p:nvGrpSpPr>
      <p:grpSpPr>
        <a:xfrm>
          <a:off x="0" y="0"/>
          <a:ext cx="0" cy="0"/>
          <a:chOff x="0" y="0"/>
          <a:chExt cx="0" cy="0"/>
        </a:xfrm>
      </p:grpSpPr>
      <p:sp>
        <p:nvSpPr>
          <p:cNvPr id="408" name="Google Shape;408;p57"/>
          <p:cNvSpPr/>
          <p:nvPr/>
        </p:nvSpPr>
        <p:spPr>
          <a:xfrm flipH="1">
            <a:off x="83" y="0"/>
            <a:ext cx="4566600" cy="514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sset 15@150x.png" id="409" name="Google Shape;409;p57"/>
          <p:cNvPicPr preferRelativeResize="0"/>
          <p:nvPr/>
        </p:nvPicPr>
        <p:blipFill>
          <a:blip r:embed="rId2">
            <a:alphaModFix/>
          </a:blip>
          <a:stretch>
            <a:fillRect/>
          </a:stretch>
        </p:blipFill>
        <p:spPr>
          <a:xfrm>
            <a:off x="612445" y="607998"/>
            <a:ext cx="398720" cy="367236"/>
          </a:xfrm>
          <a:prstGeom prst="rect">
            <a:avLst/>
          </a:prstGeom>
          <a:noFill/>
          <a:ln>
            <a:noFill/>
          </a:ln>
        </p:spPr>
      </p:pic>
      <p:sp>
        <p:nvSpPr>
          <p:cNvPr id="410" name="Google Shape;410;p57"/>
          <p:cNvSpPr txBox="1"/>
          <p:nvPr>
            <p:ph idx="1" type="subTitle"/>
          </p:nvPr>
        </p:nvSpPr>
        <p:spPr>
          <a:xfrm>
            <a:off x="502075" y="1184017"/>
            <a:ext cx="3592200" cy="502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800">
                <a:solidFill>
                  <a:srgbClr val="FFFFFF"/>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411" name="Google Shape;411;p57"/>
          <p:cNvSpPr txBox="1"/>
          <p:nvPr>
            <p:ph idx="2" type="body"/>
          </p:nvPr>
        </p:nvSpPr>
        <p:spPr>
          <a:xfrm>
            <a:off x="502275" y="1814955"/>
            <a:ext cx="3592200" cy="28668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FFFFFF"/>
              </a:buClr>
              <a:buSzPts val="1200"/>
              <a:buFont typeface="Source Sans Pro"/>
              <a:buChar char="●"/>
              <a:defRPr sz="1200">
                <a:solidFill>
                  <a:srgbClr val="FFFFFF"/>
                </a:solidFill>
                <a:latin typeface="Source Sans Pro"/>
                <a:ea typeface="Source Sans Pro"/>
                <a:cs typeface="Source Sans Pro"/>
                <a:sym typeface="Source Sans Pro"/>
              </a:defRPr>
            </a:lvl1pPr>
            <a:lvl2pPr indent="-292100" lvl="1" marL="914400" rtl="0">
              <a:lnSpc>
                <a:spcPct val="115000"/>
              </a:lnSpc>
              <a:spcBef>
                <a:spcPts val="0"/>
              </a:spcBef>
              <a:spcAft>
                <a:spcPts val="0"/>
              </a:spcAft>
              <a:buClr>
                <a:srgbClr val="FFFFFF"/>
              </a:buClr>
              <a:buSzPts val="1000"/>
              <a:buFont typeface="Source Sans Pro"/>
              <a:buChar char="○"/>
              <a:defRPr sz="1000">
                <a:solidFill>
                  <a:srgbClr val="FFFFFF"/>
                </a:solidFill>
                <a:latin typeface="Source Sans Pro"/>
                <a:ea typeface="Source Sans Pro"/>
                <a:cs typeface="Source Sans Pro"/>
                <a:sym typeface="Source Sans Pro"/>
              </a:defRPr>
            </a:lvl2pPr>
            <a:lvl3pPr indent="-285750" lvl="2" marL="13716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3pPr>
            <a:lvl4pPr indent="-285750" lvl="3" marL="18288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9pPr>
          </a:lstStyle>
          <a:p/>
        </p:txBody>
      </p:sp>
    </p:spTree>
  </p:cSld>
  <p:clrMapOvr>
    <a:masterClrMapping/>
  </p:clrMapOvr>
  <p:transition spd="med">
    <p:fade thruBlk="1"/>
  </p:transition>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 Content / Image Alternate">
  <p:cSld name="BLANK_1_1_1_1_3_1">
    <p:spTree>
      <p:nvGrpSpPr>
        <p:cNvPr id="412" name="Shape 412"/>
        <p:cNvGrpSpPr/>
        <p:nvPr/>
      </p:nvGrpSpPr>
      <p:grpSpPr>
        <a:xfrm>
          <a:off x="0" y="0"/>
          <a:ext cx="0" cy="0"/>
          <a:chOff x="0" y="0"/>
          <a:chExt cx="0" cy="0"/>
        </a:xfrm>
      </p:grpSpPr>
      <p:sp>
        <p:nvSpPr>
          <p:cNvPr id="413" name="Google Shape;413;p58"/>
          <p:cNvSpPr/>
          <p:nvPr/>
        </p:nvSpPr>
        <p:spPr>
          <a:xfrm flipH="1">
            <a:off x="67" y="0"/>
            <a:ext cx="9144000" cy="514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sset 15@150x.png" id="414" name="Google Shape;414;p58"/>
          <p:cNvPicPr preferRelativeResize="0"/>
          <p:nvPr/>
        </p:nvPicPr>
        <p:blipFill>
          <a:blip r:embed="rId2">
            <a:alphaModFix/>
          </a:blip>
          <a:stretch>
            <a:fillRect/>
          </a:stretch>
        </p:blipFill>
        <p:spPr>
          <a:xfrm>
            <a:off x="612445" y="607998"/>
            <a:ext cx="398720" cy="367236"/>
          </a:xfrm>
          <a:prstGeom prst="rect">
            <a:avLst/>
          </a:prstGeom>
          <a:noFill/>
          <a:ln>
            <a:noFill/>
          </a:ln>
        </p:spPr>
      </p:pic>
      <p:sp>
        <p:nvSpPr>
          <p:cNvPr id="415" name="Google Shape;415;p58"/>
          <p:cNvSpPr txBox="1"/>
          <p:nvPr>
            <p:ph idx="1" type="subTitle"/>
          </p:nvPr>
        </p:nvSpPr>
        <p:spPr>
          <a:xfrm>
            <a:off x="502075" y="1184017"/>
            <a:ext cx="3592200" cy="502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800">
                <a:solidFill>
                  <a:srgbClr val="FFFFFF"/>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416" name="Google Shape;416;p58"/>
          <p:cNvSpPr txBox="1"/>
          <p:nvPr>
            <p:ph idx="2" type="body"/>
          </p:nvPr>
        </p:nvSpPr>
        <p:spPr>
          <a:xfrm>
            <a:off x="502275" y="1814955"/>
            <a:ext cx="3592200" cy="28668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FFFFFF"/>
              </a:buClr>
              <a:buSzPts val="1200"/>
              <a:buFont typeface="Source Sans Pro"/>
              <a:buChar char="●"/>
              <a:defRPr sz="1200">
                <a:solidFill>
                  <a:srgbClr val="FFFFFF"/>
                </a:solidFill>
                <a:latin typeface="Source Sans Pro"/>
                <a:ea typeface="Source Sans Pro"/>
                <a:cs typeface="Source Sans Pro"/>
                <a:sym typeface="Source Sans Pro"/>
              </a:defRPr>
            </a:lvl1pPr>
            <a:lvl2pPr indent="-292100" lvl="1" marL="914400" rtl="0">
              <a:lnSpc>
                <a:spcPct val="115000"/>
              </a:lnSpc>
              <a:spcBef>
                <a:spcPts val="0"/>
              </a:spcBef>
              <a:spcAft>
                <a:spcPts val="0"/>
              </a:spcAft>
              <a:buClr>
                <a:srgbClr val="FFFFFF"/>
              </a:buClr>
              <a:buSzPts val="1000"/>
              <a:buFont typeface="Source Sans Pro"/>
              <a:buChar char="○"/>
              <a:defRPr sz="1000">
                <a:solidFill>
                  <a:srgbClr val="FFFFFF"/>
                </a:solidFill>
                <a:latin typeface="Source Sans Pro"/>
                <a:ea typeface="Source Sans Pro"/>
                <a:cs typeface="Source Sans Pro"/>
                <a:sym typeface="Source Sans Pro"/>
              </a:defRPr>
            </a:lvl2pPr>
            <a:lvl3pPr indent="-285750" lvl="2" marL="13716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3pPr>
            <a:lvl4pPr indent="-285750" lvl="3" marL="18288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9pPr>
          </a:lstStyle>
          <a:p/>
        </p:txBody>
      </p:sp>
    </p:spTree>
  </p:cSld>
  <p:clrMapOvr>
    <a:masterClrMapping/>
  </p:clrMapOvr>
  <p:transition spd="med">
    <p:fade thruBlk="1"/>
  </p:transition>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 Blank">
  <p:cSld name="BLANK_1_1_1_1_3_1_1">
    <p:spTree>
      <p:nvGrpSpPr>
        <p:cNvPr id="417" name="Shape 417"/>
        <p:cNvGrpSpPr/>
        <p:nvPr/>
      </p:nvGrpSpPr>
      <p:grpSpPr>
        <a:xfrm>
          <a:off x="0" y="0"/>
          <a:ext cx="0" cy="0"/>
          <a:chOff x="0" y="0"/>
          <a:chExt cx="0" cy="0"/>
        </a:xfrm>
      </p:grpSpPr>
      <p:sp>
        <p:nvSpPr>
          <p:cNvPr id="418" name="Google Shape;418;p59"/>
          <p:cNvSpPr/>
          <p:nvPr/>
        </p:nvSpPr>
        <p:spPr>
          <a:xfrm flipH="1">
            <a:off x="67" y="0"/>
            <a:ext cx="9144000" cy="514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sset 15@150x.png" id="419" name="Google Shape;419;p59"/>
          <p:cNvPicPr preferRelativeResize="0"/>
          <p:nvPr/>
        </p:nvPicPr>
        <p:blipFill>
          <a:blip r:embed="rId2">
            <a:alphaModFix/>
          </a:blip>
          <a:stretch>
            <a:fillRect/>
          </a:stretch>
        </p:blipFill>
        <p:spPr>
          <a:xfrm>
            <a:off x="612445" y="607998"/>
            <a:ext cx="398720" cy="367236"/>
          </a:xfrm>
          <a:prstGeom prst="rect">
            <a:avLst/>
          </a:prstGeom>
          <a:noFill/>
          <a:ln>
            <a:noFill/>
          </a:ln>
        </p:spPr>
      </p:pic>
      <p:sp>
        <p:nvSpPr>
          <p:cNvPr id="420" name="Google Shape;420;p59"/>
          <p:cNvSpPr txBox="1"/>
          <p:nvPr>
            <p:ph idx="1" type="subTitle"/>
          </p:nvPr>
        </p:nvSpPr>
        <p:spPr>
          <a:xfrm>
            <a:off x="502075" y="1184017"/>
            <a:ext cx="3592200" cy="502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800">
                <a:solidFill>
                  <a:srgbClr val="FFFFFF"/>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Tree>
  </p:cSld>
  <p:clrMapOvr>
    <a:masterClrMapping/>
  </p:clrMapOvr>
  <p:transition spd="med">
    <p:fade thruBlk="1"/>
  </p:transition>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ntent Blocks / Image">
  <p:cSld name="BLANK_1_1_1_1_2">
    <p:spTree>
      <p:nvGrpSpPr>
        <p:cNvPr id="421" name="Shape 421"/>
        <p:cNvGrpSpPr/>
        <p:nvPr/>
      </p:nvGrpSpPr>
      <p:grpSpPr>
        <a:xfrm>
          <a:off x="0" y="0"/>
          <a:ext cx="0" cy="0"/>
          <a:chOff x="0" y="0"/>
          <a:chExt cx="0" cy="0"/>
        </a:xfrm>
      </p:grpSpPr>
      <p:sp>
        <p:nvSpPr>
          <p:cNvPr id="422" name="Google Shape;422;p60"/>
          <p:cNvSpPr/>
          <p:nvPr/>
        </p:nvSpPr>
        <p:spPr>
          <a:xfrm flipH="1">
            <a:off x="83" y="0"/>
            <a:ext cx="4566600" cy="514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423" name="Google Shape;423;p60"/>
          <p:cNvCxnSpPr/>
          <p:nvPr/>
        </p:nvCxnSpPr>
        <p:spPr>
          <a:xfrm>
            <a:off x="616954" y="2323538"/>
            <a:ext cx="389700" cy="0"/>
          </a:xfrm>
          <a:prstGeom prst="straightConnector1">
            <a:avLst/>
          </a:prstGeom>
          <a:noFill/>
          <a:ln cap="flat" cmpd="sng" w="9525">
            <a:solidFill>
              <a:schemeClr val="accent2"/>
            </a:solidFill>
            <a:prstDash val="solid"/>
            <a:miter lim="800000"/>
            <a:headEnd len="sm" w="sm" type="none"/>
            <a:tailEnd len="sm" w="sm" type="none"/>
          </a:ln>
        </p:spPr>
      </p:cxnSp>
      <p:pic>
        <p:nvPicPr>
          <p:cNvPr descr="Asset 15@150x.png" id="424" name="Google Shape;424;p60"/>
          <p:cNvPicPr preferRelativeResize="0"/>
          <p:nvPr/>
        </p:nvPicPr>
        <p:blipFill>
          <a:blip r:embed="rId2">
            <a:alphaModFix/>
          </a:blip>
          <a:stretch>
            <a:fillRect/>
          </a:stretch>
        </p:blipFill>
        <p:spPr>
          <a:xfrm>
            <a:off x="612445" y="607998"/>
            <a:ext cx="398720" cy="367236"/>
          </a:xfrm>
          <a:prstGeom prst="rect">
            <a:avLst/>
          </a:prstGeom>
          <a:noFill/>
          <a:ln>
            <a:noFill/>
          </a:ln>
        </p:spPr>
      </p:pic>
      <p:sp>
        <p:nvSpPr>
          <p:cNvPr id="425" name="Google Shape;425;p60"/>
          <p:cNvSpPr txBox="1"/>
          <p:nvPr>
            <p:ph type="title"/>
          </p:nvPr>
        </p:nvSpPr>
        <p:spPr>
          <a:xfrm>
            <a:off x="502224" y="1161625"/>
            <a:ext cx="3592200" cy="1033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2600">
                <a:solidFill>
                  <a:srgbClr val="FCA120"/>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426" name="Google Shape;426;p60"/>
          <p:cNvSpPr txBox="1"/>
          <p:nvPr>
            <p:ph idx="1" type="subTitle"/>
          </p:nvPr>
        </p:nvSpPr>
        <p:spPr>
          <a:xfrm>
            <a:off x="502075" y="2452275"/>
            <a:ext cx="3592200" cy="502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800">
                <a:solidFill>
                  <a:srgbClr val="FFFFFF"/>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427" name="Google Shape;427;p60"/>
          <p:cNvSpPr txBox="1"/>
          <p:nvPr>
            <p:ph idx="2" type="body"/>
          </p:nvPr>
        </p:nvSpPr>
        <p:spPr>
          <a:xfrm>
            <a:off x="502275" y="3083200"/>
            <a:ext cx="3592200" cy="5022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FFFFFF"/>
              </a:buClr>
              <a:buSzPts val="1200"/>
              <a:buFont typeface="Source Sans Pro"/>
              <a:buChar char="●"/>
              <a:defRPr sz="1200">
                <a:solidFill>
                  <a:srgbClr val="FFFFFF"/>
                </a:solidFill>
                <a:latin typeface="Source Sans Pro"/>
                <a:ea typeface="Source Sans Pro"/>
                <a:cs typeface="Source Sans Pro"/>
                <a:sym typeface="Source Sans Pro"/>
              </a:defRPr>
            </a:lvl1pPr>
            <a:lvl2pPr indent="-292100" lvl="1" marL="914400" rtl="0">
              <a:lnSpc>
                <a:spcPct val="115000"/>
              </a:lnSpc>
              <a:spcBef>
                <a:spcPts val="0"/>
              </a:spcBef>
              <a:spcAft>
                <a:spcPts val="0"/>
              </a:spcAft>
              <a:buClr>
                <a:srgbClr val="FFFFFF"/>
              </a:buClr>
              <a:buSzPts val="1000"/>
              <a:buFont typeface="Source Sans Pro"/>
              <a:buChar char="○"/>
              <a:defRPr sz="1000">
                <a:solidFill>
                  <a:srgbClr val="FFFFFF"/>
                </a:solidFill>
                <a:latin typeface="Source Sans Pro"/>
                <a:ea typeface="Source Sans Pro"/>
                <a:cs typeface="Source Sans Pro"/>
                <a:sym typeface="Source Sans Pro"/>
              </a:defRPr>
            </a:lvl2pPr>
            <a:lvl3pPr indent="-285750" lvl="2" marL="13716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3pPr>
            <a:lvl4pPr indent="-285750" lvl="3" marL="18288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9pPr>
          </a:lstStyle>
          <a:p/>
        </p:txBody>
      </p:sp>
      <p:cxnSp>
        <p:nvCxnSpPr>
          <p:cNvPr id="428" name="Google Shape;428;p60"/>
          <p:cNvCxnSpPr/>
          <p:nvPr/>
        </p:nvCxnSpPr>
        <p:spPr>
          <a:xfrm>
            <a:off x="616954" y="3714113"/>
            <a:ext cx="389700" cy="0"/>
          </a:xfrm>
          <a:prstGeom prst="straightConnector1">
            <a:avLst/>
          </a:prstGeom>
          <a:noFill/>
          <a:ln cap="flat" cmpd="sng" w="9525">
            <a:solidFill>
              <a:schemeClr val="accent2"/>
            </a:solidFill>
            <a:prstDash val="solid"/>
            <a:miter lim="800000"/>
            <a:headEnd len="sm" w="sm" type="none"/>
            <a:tailEnd len="sm" w="sm" type="none"/>
          </a:ln>
        </p:spPr>
      </p:cxnSp>
      <p:sp>
        <p:nvSpPr>
          <p:cNvPr id="429" name="Google Shape;429;p60"/>
          <p:cNvSpPr txBox="1"/>
          <p:nvPr>
            <p:ph idx="3" type="subTitle"/>
          </p:nvPr>
        </p:nvSpPr>
        <p:spPr>
          <a:xfrm>
            <a:off x="502075" y="3842850"/>
            <a:ext cx="3592200" cy="502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800">
                <a:solidFill>
                  <a:srgbClr val="FFFFFF"/>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430" name="Google Shape;430;p60"/>
          <p:cNvSpPr txBox="1"/>
          <p:nvPr>
            <p:ph idx="4" type="body"/>
          </p:nvPr>
        </p:nvSpPr>
        <p:spPr>
          <a:xfrm>
            <a:off x="502275" y="4473775"/>
            <a:ext cx="3592200" cy="5022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FFFFFF"/>
              </a:buClr>
              <a:buSzPts val="1200"/>
              <a:buFont typeface="Source Sans Pro"/>
              <a:buChar char="●"/>
              <a:defRPr sz="1200">
                <a:solidFill>
                  <a:srgbClr val="FFFFFF"/>
                </a:solidFill>
                <a:latin typeface="Source Sans Pro"/>
                <a:ea typeface="Source Sans Pro"/>
                <a:cs typeface="Source Sans Pro"/>
                <a:sym typeface="Source Sans Pro"/>
              </a:defRPr>
            </a:lvl1pPr>
            <a:lvl2pPr indent="-292100" lvl="1" marL="914400" rtl="0">
              <a:lnSpc>
                <a:spcPct val="115000"/>
              </a:lnSpc>
              <a:spcBef>
                <a:spcPts val="0"/>
              </a:spcBef>
              <a:spcAft>
                <a:spcPts val="0"/>
              </a:spcAft>
              <a:buClr>
                <a:srgbClr val="FFFFFF"/>
              </a:buClr>
              <a:buSzPts val="1000"/>
              <a:buFont typeface="Source Sans Pro"/>
              <a:buChar char="○"/>
              <a:defRPr sz="1000">
                <a:solidFill>
                  <a:srgbClr val="FFFFFF"/>
                </a:solidFill>
                <a:latin typeface="Source Sans Pro"/>
                <a:ea typeface="Source Sans Pro"/>
                <a:cs typeface="Source Sans Pro"/>
                <a:sym typeface="Source Sans Pro"/>
              </a:defRPr>
            </a:lvl2pPr>
            <a:lvl3pPr indent="-285750" lvl="2" marL="13716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3pPr>
            <a:lvl4pPr indent="-285750" lvl="3" marL="18288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9pPr>
          </a:lstStyle>
          <a:p/>
        </p:txBody>
      </p:sp>
    </p:spTree>
  </p:cSld>
  <p:clrMapOvr>
    <a:masterClrMapping/>
  </p:clrMapOvr>
  <p:transition spd="med">
    <p:fade thruBlk="1"/>
  </p:transition>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ntent Blocks / Image Alternate">
  <p:cSld name="BLANK_1_1_1_1_2_1">
    <p:spTree>
      <p:nvGrpSpPr>
        <p:cNvPr id="431" name="Shape 431"/>
        <p:cNvGrpSpPr/>
        <p:nvPr/>
      </p:nvGrpSpPr>
      <p:grpSpPr>
        <a:xfrm>
          <a:off x="0" y="0"/>
          <a:ext cx="0" cy="0"/>
          <a:chOff x="0" y="0"/>
          <a:chExt cx="0" cy="0"/>
        </a:xfrm>
      </p:grpSpPr>
      <p:sp>
        <p:nvSpPr>
          <p:cNvPr id="432" name="Google Shape;432;p61"/>
          <p:cNvSpPr/>
          <p:nvPr/>
        </p:nvSpPr>
        <p:spPr>
          <a:xfrm flipH="1">
            <a:off x="67" y="0"/>
            <a:ext cx="9144000" cy="514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433" name="Google Shape;433;p61"/>
          <p:cNvCxnSpPr/>
          <p:nvPr/>
        </p:nvCxnSpPr>
        <p:spPr>
          <a:xfrm>
            <a:off x="616954" y="2323538"/>
            <a:ext cx="389700" cy="0"/>
          </a:xfrm>
          <a:prstGeom prst="straightConnector1">
            <a:avLst/>
          </a:prstGeom>
          <a:noFill/>
          <a:ln cap="flat" cmpd="sng" w="9525">
            <a:solidFill>
              <a:schemeClr val="accent2"/>
            </a:solidFill>
            <a:prstDash val="solid"/>
            <a:miter lim="800000"/>
            <a:headEnd len="sm" w="sm" type="none"/>
            <a:tailEnd len="sm" w="sm" type="none"/>
          </a:ln>
        </p:spPr>
      </p:cxnSp>
      <p:pic>
        <p:nvPicPr>
          <p:cNvPr descr="Asset 15@150x.png" id="434" name="Google Shape;434;p61"/>
          <p:cNvPicPr preferRelativeResize="0"/>
          <p:nvPr/>
        </p:nvPicPr>
        <p:blipFill>
          <a:blip r:embed="rId2">
            <a:alphaModFix/>
          </a:blip>
          <a:stretch>
            <a:fillRect/>
          </a:stretch>
        </p:blipFill>
        <p:spPr>
          <a:xfrm>
            <a:off x="612445" y="607998"/>
            <a:ext cx="398720" cy="367236"/>
          </a:xfrm>
          <a:prstGeom prst="rect">
            <a:avLst/>
          </a:prstGeom>
          <a:noFill/>
          <a:ln>
            <a:noFill/>
          </a:ln>
        </p:spPr>
      </p:pic>
      <p:sp>
        <p:nvSpPr>
          <p:cNvPr id="435" name="Google Shape;435;p61"/>
          <p:cNvSpPr txBox="1"/>
          <p:nvPr>
            <p:ph type="title"/>
          </p:nvPr>
        </p:nvSpPr>
        <p:spPr>
          <a:xfrm>
            <a:off x="502224" y="1161625"/>
            <a:ext cx="3592200" cy="1033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2600">
                <a:solidFill>
                  <a:srgbClr val="FCA120"/>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436" name="Google Shape;436;p61"/>
          <p:cNvSpPr txBox="1"/>
          <p:nvPr>
            <p:ph idx="1" type="subTitle"/>
          </p:nvPr>
        </p:nvSpPr>
        <p:spPr>
          <a:xfrm>
            <a:off x="502075" y="2452275"/>
            <a:ext cx="3592200" cy="502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800">
                <a:solidFill>
                  <a:srgbClr val="FFFFFF"/>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cxnSp>
        <p:nvCxnSpPr>
          <p:cNvPr id="437" name="Google Shape;437;p61"/>
          <p:cNvCxnSpPr/>
          <p:nvPr/>
        </p:nvCxnSpPr>
        <p:spPr>
          <a:xfrm>
            <a:off x="616954" y="3714113"/>
            <a:ext cx="389700" cy="0"/>
          </a:xfrm>
          <a:prstGeom prst="straightConnector1">
            <a:avLst/>
          </a:prstGeom>
          <a:noFill/>
          <a:ln cap="flat" cmpd="sng" w="9525">
            <a:solidFill>
              <a:schemeClr val="accent2"/>
            </a:solidFill>
            <a:prstDash val="solid"/>
            <a:miter lim="800000"/>
            <a:headEnd len="sm" w="sm" type="none"/>
            <a:tailEnd len="sm" w="sm" type="none"/>
          </a:ln>
        </p:spPr>
      </p:cxnSp>
      <p:sp>
        <p:nvSpPr>
          <p:cNvPr id="438" name="Google Shape;438;p61"/>
          <p:cNvSpPr txBox="1"/>
          <p:nvPr>
            <p:ph idx="2" type="subTitle"/>
          </p:nvPr>
        </p:nvSpPr>
        <p:spPr>
          <a:xfrm>
            <a:off x="502075" y="3842850"/>
            <a:ext cx="3592200" cy="502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800">
                <a:solidFill>
                  <a:srgbClr val="FFFFFF"/>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439" name="Google Shape;439;p61"/>
          <p:cNvSpPr txBox="1"/>
          <p:nvPr>
            <p:ph idx="3" type="body"/>
          </p:nvPr>
        </p:nvSpPr>
        <p:spPr>
          <a:xfrm>
            <a:off x="502275" y="3083200"/>
            <a:ext cx="3592200" cy="5022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FFFFFF"/>
              </a:buClr>
              <a:buSzPts val="1200"/>
              <a:buFont typeface="Source Sans Pro"/>
              <a:buChar char="●"/>
              <a:defRPr sz="1200">
                <a:solidFill>
                  <a:srgbClr val="FFFFFF"/>
                </a:solidFill>
                <a:latin typeface="Source Sans Pro"/>
                <a:ea typeface="Source Sans Pro"/>
                <a:cs typeface="Source Sans Pro"/>
                <a:sym typeface="Source Sans Pro"/>
              </a:defRPr>
            </a:lvl1pPr>
            <a:lvl2pPr indent="-292100" lvl="1" marL="914400" rtl="0">
              <a:lnSpc>
                <a:spcPct val="115000"/>
              </a:lnSpc>
              <a:spcBef>
                <a:spcPts val="0"/>
              </a:spcBef>
              <a:spcAft>
                <a:spcPts val="0"/>
              </a:spcAft>
              <a:buClr>
                <a:srgbClr val="FFFFFF"/>
              </a:buClr>
              <a:buSzPts val="1000"/>
              <a:buFont typeface="Source Sans Pro"/>
              <a:buChar char="○"/>
              <a:defRPr sz="1000">
                <a:solidFill>
                  <a:srgbClr val="FFFFFF"/>
                </a:solidFill>
                <a:latin typeface="Source Sans Pro"/>
                <a:ea typeface="Source Sans Pro"/>
                <a:cs typeface="Source Sans Pro"/>
                <a:sym typeface="Source Sans Pro"/>
              </a:defRPr>
            </a:lvl2pPr>
            <a:lvl3pPr indent="-285750" lvl="2" marL="13716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3pPr>
            <a:lvl4pPr indent="-285750" lvl="3" marL="18288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9pPr>
          </a:lstStyle>
          <a:p/>
        </p:txBody>
      </p:sp>
      <p:sp>
        <p:nvSpPr>
          <p:cNvPr id="440" name="Google Shape;440;p61"/>
          <p:cNvSpPr txBox="1"/>
          <p:nvPr>
            <p:ph idx="4" type="body"/>
          </p:nvPr>
        </p:nvSpPr>
        <p:spPr>
          <a:xfrm>
            <a:off x="502275" y="4473775"/>
            <a:ext cx="3592200" cy="5022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rgbClr val="FFFFFF"/>
              </a:buClr>
              <a:buSzPts val="1200"/>
              <a:buFont typeface="Source Sans Pro"/>
              <a:buChar char="●"/>
              <a:defRPr sz="1200">
                <a:solidFill>
                  <a:srgbClr val="FFFFFF"/>
                </a:solidFill>
                <a:latin typeface="Source Sans Pro"/>
                <a:ea typeface="Source Sans Pro"/>
                <a:cs typeface="Source Sans Pro"/>
                <a:sym typeface="Source Sans Pro"/>
              </a:defRPr>
            </a:lvl1pPr>
            <a:lvl2pPr indent="-292100" lvl="1" marL="914400" rtl="0">
              <a:lnSpc>
                <a:spcPct val="115000"/>
              </a:lnSpc>
              <a:spcBef>
                <a:spcPts val="0"/>
              </a:spcBef>
              <a:spcAft>
                <a:spcPts val="0"/>
              </a:spcAft>
              <a:buClr>
                <a:srgbClr val="FFFFFF"/>
              </a:buClr>
              <a:buSzPts val="1000"/>
              <a:buFont typeface="Source Sans Pro"/>
              <a:buChar char="○"/>
              <a:defRPr sz="1000">
                <a:solidFill>
                  <a:srgbClr val="FFFFFF"/>
                </a:solidFill>
                <a:latin typeface="Source Sans Pro"/>
                <a:ea typeface="Source Sans Pro"/>
                <a:cs typeface="Source Sans Pro"/>
                <a:sym typeface="Source Sans Pro"/>
              </a:defRPr>
            </a:lvl2pPr>
            <a:lvl3pPr indent="-285750" lvl="2" marL="13716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3pPr>
            <a:lvl4pPr indent="-285750" lvl="3" marL="18288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9pPr>
          </a:lstStyle>
          <a:p/>
        </p:txBody>
      </p:sp>
    </p:spTree>
  </p:cSld>
  <p:clrMapOvr>
    <a:masterClrMapping/>
  </p:clrMapOvr>
  <p:transition spd="med">
    <p:fade thruBlk="1"/>
  </p:transition>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Content / Image">
  <p:cSld name="CUSTOM_5">
    <p:spTree>
      <p:nvGrpSpPr>
        <p:cNvPr id="441" name="Shape 441"/>
        <p:cNvGrpSpPr/>
        <p:nvPr/>
      </p:nvGrpSpPr>
      <p:grpSpPr>
        <a:xfrm>
          <a:off x="0" y="0"/>
          <a:ext cx="0" cy="0"/>
          <a:chOff x="0" y="0"/>
          <a:chExt cx="0" cy="0"/>
        </a:xfrm>
      </p:grpSpPr>
      <p:sp>
        <p:nvSpPr>
          <p:cNvPr id="442" name="Google Shape;442;p62"/>
          <p:cNvSpPr/>
          <p:nvPr/>
        </p:nvSpPr>
        <p:spPr>
          <a:xfrm flipH="1">
            <a:off x="83" y="0"/>
            <a:ext cx="4566600" cy="514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443" name="Google Shape;443;p62"/>
          <p:cNvCxnSpPr/>
          <p:nvPr/>
        </p:nvCxnSpPr>
        <p:spPr>
          <a:xfrm>
            <a:off x="616954" y="2323538"/>
            <a:ext cx="389700" cy="0"/>
          </a:xfrm>
          <a:prstGeom prst="straightConnector1">
            <a:avLst/>
          </a:prstGeom>
          <a:noFill/>
          <a:ln cap="flat" cmpd="sng" w="9525">
            <a:solidFill>
              <a:schemeClr val="accent2"/>
            </a:solidFill>
            <a:prstDash val="solid"/>
            <a:miter lim="800000"/>
            <a:headEnd len="sm" w="sm" type="none"/>
            <a:tailEnd len="sm" w="sm" type="none"/>
          </a:ln>
        </p:spPr>
      </p:cxnSp>
      <p:pic>
        <p:nvPicPr>
          <p:cNvPr descr="Asset 15@150x.png" id="444" name="Google Shape;444;p62"/>
          <p:cNvPicPr preferRelativeResize="0"/>
          <p:nvPr/>
        </p:nvPicPr>
        <p:blipFill>
          <a:blip r:embed="rId2">
            <a:alphaModFix/>
          </a:blip>
          <a:stretch>
            <a:fillRect/>
          </a:stretch>
        </p:blipFill>
        <p:spPr>
          <a:xfrm>
            <a:off x="612445" y="607998"/>
            <a:ext cx="398720" cy="367236"/>
          </a:xfrm>
          <a:prstGeom prst="rect">
            <a:avLst/>
          </a:prstGeom>
          <a:noFill/>
          <a:ln>
            <a:noFill/>
          </a:ln>
        </p:spPr>
      </p:pic>
      <p:sp>
        <p:nvSpPr>
          <p:cNvPr id="445" name="Google Shape;445;p62"/>
          <p:cNvSpPr txBox="1"/>
          <p:nvPr>
            <p:ph type="title"/>
          </p:nvPr>
        </p:nvSpPr>
        <p:spPr>
          <a:xfrm>
            <a:off x="502224" y="1161625"/>
            <a:ext cx="3592200" cy="1033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2600">
                <a:solidFill>
                  <a:srgbClr val="FCA120"/>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446" name="Google Shape;446;p62"/>
          <p:cNvSpPr txBox="1"/>
          <p:nvPr>
            <p:ph idx="1" type="body"/>
          </p:nvPr>
        </p:nvSpPr>
        <p:spPr>
          <a:xfrm>
            <a:off x="502225" y="2452275"/>
            <a:ext cx="3592200" cy="21888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FFFFFF"/>
              </a:buClr>
              <a:buSzPts val="1400"/>
              <a:buFont typeface="Source Sans Pro"/>
              <a:buChar char="●"/>
              <a:defRPr sz="1400">
                <a:solidFill>
                  <a:srgbClr val="FFFFFF"/>
                </a:solidFill>
                <a:latin typeface="Source Sans Pro"/>
                <a:ea typeface="Source Sans Pro"/>
                <a:cs typeface="Source Sans Pro"/>
                <a:sym typeface="Source Sans Pro"/>
              </a:defRPr>
            </a:lvl1pPr>
            <a:lvl2pPr indent="-304800" lvl="1" marL="914400" rtl="0">
              <a:lnSpc>
                <a:spcPct val="115000"/>
              </a:lnSpc>
              <a:spcBef>
                <a:spcPts val="0"/>
              </a:spcBef>
              <a:spcAft>
                <a:spcPts val="0"/>
              </a:spcAft>
              <a:buClr>
                <a:srgbClr val="FFFFFF"/>
              </a:buClr>
              <a:buSzPts val="1200"/>
              <a:buFont typeface="Source Sans Pro"/>
              <a:buChar char="○"/>
              <a:defRPr sz="1200">
                <a:solidFill>
                  <a:srgbClr val="FFFFFF"/>
                </a:solidFill>
                <a:latin typeface="Source Sans Pro"/>
                <a:ea typeface="Source Sans Pro"/>
                <a:cs typeface="Source Sans Pro"/>
                <a:sym typeface="Source Sans Pro"/>
              </a:defRPr>
            </a:lvl2pPr>
            <a:lvl3pPr indent="-292100" lvl="2" marL="1371600" rtl="0">
              <a:lnSpc>
                <a:spcPct val="115000"/>
              </a:lnSpc>
              <a:spcBef>
                <a:spcPts val="0"/>
              </a:spcBef>
              <a:spcAft>
                <a:spcPts val="0"/>
              </a:spcAft>
              <a:buClr>
                <a:srgbClr val="FFFFFF"/>
              </a:buClr>
              <a:buSzPts val="1000"/>
              <a:buFont typeface="Source Sans Pro"/>
              <a:buChar char="■"/>
              <a:defRPr sz="1000">
                <a:solidFill>
                  <a:srgbClr val="FFFFFF"/>
                </a:solidFill>
                <a:latin typeface="Source Sans Pro"/>
                <a:ea typeface="Source Sans Pro"/>
                <a:cs typeface="Source Sans Pro"/>
                <a:sym typeface="Source Sans Pro"/>
              </a:defRPr>
            </a:lvl3pPr>
            <a:lvl4pPr indent="-285750" lvl="3" marL="18288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Three column text_1">
    <p:spTree>
      <p:nvGrpSpPr>
        <p:cNvPr id="39" name="Shape 39"/>
        <p:cNvGrpSpPr/>
        <p:nvPr/>
      </p:nvGrpSpPr>
      <p:grpSpPr>
        <a:xfrm>
          <a:off x="0" y="0"/>
          <a:ext cx="0" cy="0"/>
          <a:chOff x="0" y="0"/>
          <a:chExt cx="0" cy="0"/>
        </a:xfrm>
      </p:grpSpPr>
      <p:sp>
        <p:nvSpPr>
          <p:cNvPr id="40" name="Google Shape;40;p7"/>
          <p:cNvSpPr txBox="1"/>
          <p:nvPr>
            <p:ph type="title"/>
          </p:nvPr>
        </p:nvSpPr>
        <p:spPr>
          <a:xfrm>
            <a:off x="319500" y="599175"/>
            <a:ext cx="5405400" cy="755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400"/>
              <a:buNone/>
              <a:defRPr b="0" i="0" sz="2400">
                <a:latin typeface="Inter SemiBold"/>
                <a:ea typeface="Inter SemiBold"/>
                <a:cs typeface="Inter SemiBold"/>
                <a:sym typeface="Inter SemiBold"/>
              </a:defRPr>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pic>
        <p:nvPicPr>
          <p:cNvPr descr="Icon&#10;&#10;Description automatically generated" id="41" name="Google Shape;41;p7"/>
          <p:cNvPicPr preferRelativeResize="0"/>
          <p:nvPr/>
        </p:nvPicPr>
        <p:blipFill rotWithShape="1">
          <a:blip r:embed="rId2">
            <a:alphaModFix/>
          </a:blip>
          <a:srcRect b="0" l="0" r="0" t="0"/>
          <a:stretch/>
        </p:blipFill>
        <p:spPr>
          <a:xfrm>
            <a:off x="335499" y="4463696"/>
            <a:ext cx="394751" cy="394751"/>
          </a:xfrm>
          <a:prstGeom prst="rect">
            <a:avLst/>
          </a:prstGeom>
          <a:noFill/>
          <a:ln>
            <a:noFill/>
          </a:ln>
        </p:spPr>
      </p:pic>
      <p:sp>
        <p:nvSpPr>
          <p:cNvPr id="42" name="Google Shape;42;p7"/>
          <p:cNvSpPr txBox="1"/>
          <p:nvPr>
            <p:ph idx="1" type="body"/>
          </p:nvPr>
        </p:nvSpPr>
        <p:spPr>
          <a:xfrm>
            <a:off x="382500" y="1600200"/>
            <a:ext cx="1270800" cy="2718900"/>
          </a:xfrm>
          <a:prstGeom prst="rect">
            <a:avLst/>
          </a:prstGeom>
        </p:spPr>
        <p:txBody>
          <a:bodyPr anchorCtr="0" anchor="t" bIns="91425" lIns="0" spcFirstLastPara="1" rIns="0" wrap="square" tIns="91425">
            <a:noAutofit/>
          </a:bodyPr>
          <a:lstStyle>
            <a:lvl1pPr indent="-279400" lvl="0" marL="457200">
              <a:spcBef>
                <a:spcPts val="0"/>
              </a:spcBef>
              <a:spcAft>
                <a:spcPts val="0"/>
              </a:spcAft>
              <a:buSzPts val="800"/>
              <a:buFont typeface="Inter"/>
              <a:buChar char="●"/>
              <a:defRPr sz="800">
                <a:latin typeface="Inter"/>
                <a:ea typeface="Inter"/>
                <a:cs typeface="Inter"/>
                <a:sym typeface="Inter"/>
              </a:defRPr>
            </a:lvl1pPr>
            <a:lvl2pPr indent="-279400" lvl="1" marL="914400">
              <a:spcBef>
                <a:spcPts val="400"/>
              </a:spcBef>
              <a:spcAft>
                <a:spcPts val="0"/>
              </a:spcAft>
              <a:buSzPts val="800"/>
              <a:buFont typeface="Inter"/>
              <a:buChar char="○"/>
              <a:defRPr sz="800">
                <a:latin typeface="Inter"/>
                <a:ea typeface="Inter"/>
                <a:cs typeface="Inter"/>
                <a:sym typeface="Inter"/>
              </a:defRPr>
            </a:lvl2pPr>
            <a:lvl3pPr indent="-279400" lvl="2" marL="1371600">
              <a:spcBef>
                <a:spcPts val="400"/>
              </a:spcBef>
              <a:spcAft>
                <a:spcPts val="0"/>
              </a:spcAft>
              <a:buSzPts val="800"/>
              <a:buFont typeface="Inter"/>
              <a:buChar char="■"/>
              <a:defRPr sz="800">
                <a:latin typeface="Inter"/>
                <a:ea typeface="Inter"/>
                <a:cs typeface="Inter"/>
                <a:sym typeface="Inter"/>
              </a:defRPr>
            </a:lvl3pPr>
            <a:lvl4pPr indent="-279400" lvl="3" marL="1828800">
              <a:spcBef>
                <a:spcPts val="400"/>
              </a:spcBef>
              <a:spcAft>
                <a:spcPts val="0"/>
              </a:spcAft>
              <a:buSzPts val="800"/>
              <a:buFont typeface="Inter"/>
              <a:buChar char="●"/>
              <a:defRPr sz="800">
                <a:latin typeface="Inter"/>
                <a:ea typeface="Inter"/>
                <a:cs typeface="Inter"/>
                <a:sym typeface="Inter"/>
              </a:defRPr>
            </a:lvl4pPr>
            <a:lvl5pPr indent="-279400" lvl="4" marL="2286000">
              <a:spcBef>
                <a:spcPts val="400"/>
              </a:spcBef>
              <a:spcAft>
                <a:spcPts val="0"/>
              </a:spcAft>
              <a:buSzPts val="800"/>
              <a:buFont typeface="Inter"/>
              <a:buChar char="○"/>
              <a:defRPr sz="800">
                <a:latin typeface="Inter"/>
                <a:ea typeface="Inter"/>
                <a:cs typeface="Inter"/>
                <a:sym typeface="Inter"/>
              </a:defRPr>
            </a:lvl5pPr>
            <a:lvl6pPr indent="-279400" lvl="5" marL="2743200">
              <a:spcBef>
                <a:spcPts val="400"/>
              </a:spcBef>
              <a:spcAft>
                <a:spcPts val="0"/>
              </a:spcAft>
              <a:buSzPts val="800"/>
              <a:buFont typeface="Inter"/>
              <a:buChar char="■"/>
              <a:defRPr sz="800">
                <a:latin typeface="Inter"/>
                <a:ea typeface="Inter"/>
                <a:cs typeface="Inter"/>
                <a:sym typeface="Inter"/>
              </a:defRPr>
            </a:lvl6pPr>
            <a:lvl7pPr indent="-279400" lvl="6" marL="3200400">
              <a:spcBef>
                <a:spcPts val="400"/>
              </a:spcBef>
              <a:spcAft>
                <a:spcPts val="0"/>
              </a:spcAft>
              <a:buSzPts val="800"/>
              <a:buFont typeface="Inter"/>
              <a:buChar char="●"/>
              <a:defRPr sz="800">
                <a:latin typeface="Inter"/>
                <a:ea typeface="Inter"/>
                <a:cs typeface="Inter"/>
                <a:sym typeface="Inter"/>
              </a:defRPr>
            </a:lvl7pPr>
            <a:lvl8pPr indent="-279400" lvl="7" marL="3657600">
              <a:spcBef>
                <a:spcPts val="400"/>
              </a:spcBef>
              <a:spcAft>
                <a:spcPts val="0"/>
              </a:spcAft>
              <a:buSzPts val="800"/>
              <a:buFont typeface="Inter"/>
              <a:buChar char="○"/>
              <a:defRPr sz="800">
                <a:latin typeface="Inter"/>
                <a:ea typeface="Inter"/>
                <a:cs typeface="Inter"/>
                <a:sym typeface="Inter"/>
              </a:defRPr>
            </a:lvl8pPr>
            <a:lvl9pPr indent="-279400" lvl="8" marL="4114800">
              <a:spcBef>
                <a:spcPts val="400"/>
              </a:spcBef>
              <a:spcAft>
                <a:spcPts val="400"/>
              </a:spcAft>
              <a:buSzPts val="800"/>
              <a:buFont typeface="Inter"/>
              <a:buChar char="■"/>
              <a:defRPr sz="800">
                <a:latin typeface="Inter"/>
                <a:ea typeface="Inter"/>
                <a:cs typeface="Inter"/>
                <a:sym typeface="Inter"/>
              </a:defRPr>
            </a:lvl9pPr>
          </a:lstStyle>
          <a:p/>
        </p:txBody>
      </p:sp>
      <p:sp>
        <p:nvSpPr>
          <p:cNvPr id="43" name="Google Shape;43;p7"/>
          <p:cNvSpPr txBox="1"/>
          <p:nvPr>
            <p:ph idx="2" type="body"/>
          </p:nvPr>
        </p:nvSpPr>
        <p:spPr>
          <a:xfrm>
            <a:off x="1773355" y="1600200"/>
            <a:ext cx="1270800" cy="2718900"/>
          </a:xfrm>
          <a:prstGeom prst="rect">
            <a:avLst/>
          </a:prstGeom>
        </p:spPr>
        <p:txBody>
          <a:bodyPr anchorCtr="0" anchor="t" bIns="91425" lIns="0" spcFirstLastPara="1" rIns="0" wrap="square" tIns="91425">
            <a:noAutofit/>
          </a:bodyPr>
          <a:lstStyle>
            <a:lvl1pPr indent="-279400" lvl="0" marL="457200" rtl="0">
              <a:spcBef>
                <a:spcPts val="0"/>
              </a:spcBef>
              <a:spcAft>
                <a:spcPts val="0"/>
              </a:spcAft>
              <a:buSzPts val="800"/>
              <a:buFont typeface="Inter"/>
              <a:buChar char="●"/>
              <a:defRPr sz="800">
                <a:latin typeface="Inter"/>
                <a:ea typeface="Inter"/>
                <a:cs typeface="Inter"/>
                <a:sym typeface="Inter"/>
              </a:defRPr>
            </a:lvl1pPr>
            <a:lvl2pPr indent="-279400" lvl="1" marL="914400" rtl="0">
              <a:spcBef>
                <a:spcPts val="400"/>
              </a:spcBef>
              <a:spcAft>
                <a:spcPts val="0"/>
              </a:spcAft>
              <a:buSzPts val="800"/>
              <a:buFont typeface="Inter"/>
              <a:buChar char="○"/>
              <a:defRPr sz="800">
                <a:latin typeface="Inter"/>
                <a:ea typeface="Inter"/>
                <a:cs typeface="Inter"/>
                <a:sym typeface="Inter"/>
              </a:defRPr>
            </a:lvl2pPr>
            <a:lvl3pPr indent="-279400" lvl="2" marL="1371600" rtl="0">
              <a:spcBef>
                <a:spcPts val="400"/>
              </a:spcBef>
              <a:spcAft>
                <a:spcPts val="0"/>
              </a:spcAft>
              <a:buSzPts val="800"/>
              <a:buFont typeface="Inter"/>
              <a:buChar char="■"/>
              <a:defRPr sz="800">
                <a:latin typeface="Inter"/>
                <a:ea typeface="Inter"/>
                <a:cs typeface="Inter"/>
                <a:sym typeface="Inter"/>
              </a:defRPr>
            </a:lvl3pPr>
            <a:lvl4pPr indent="-279400" lvl="3" marL="1828800" rtl="0">
              <a:spcBef>
                <a:spcPts val="400"/>
              </a:spcBef>
              <a:spcAft>
                <a:spcPts val="0"/>
              </a:spcAft>
              <a:buSzPts val="800"/>
              <a:buFont typeface="Inter"/>
              <a:buChar char="●"/>
              <a:defRPr sz="800">
                <a:latin typeface="Inter"/>
                <a:ea typeface="Inter"/>
                <a:cs typeface="Inter"/>
                <a:sym typeface="Inter"/>
              </a:defRPr>
            </a:lvl4pPr>
            <a:lvl5pPr indent="-279400" lvl="4" marL="2286000" rtl="0">
              <a:spcBef>
                <a:spcPts val="400"/>
              </a:spcBef>
              <a:spcAft>
                <a:spcPts val="0"/>
              </a:spcAft>
              <a:buSzPts val="800"/>
              <a:buFont typeface="Inter"/>
              <a:buChar char="○"/>
              <a:defRPr sz="800">
                <a:latin typeface="Inter"/>
                <a:ea typeface="Inter"/>
                <a:cs typeface="Inter"/>
                <a:sym typeface="Inter"/>
              </a:defRPr>
            </a:lvl5pPr>
            <a:lvl6pPr indent="-279400" lvl="5" marL="2743200" rtl="0">
              <a:spcBef>
                <a:spcPts val="400"/>
              </a:spcBef>
              <a:spcAft>
                <a:spcPts val="0"/>
              </a:spcAft>
              <a:buSzPts val="800"/>
              <a:buFont typeface="Inter"/>
              <a:buChar char="■"/>
              <a:defRPr sz="800">
                <a:latin typeface="Inter"/>
                <a:ea typeface="Inter"/>
                <a:cs typeface="Inter"/>
                <a:sym typeface="Inter"/>
              </a:defRPr>
            </a:lvl6pPr>
            <a:lvl7pPr indent="-279400" lvl="6" marL="3200400" rtl="0">
              <a:spcBef>
                <a:spcPts val="400"/>
              </a:spcBef>
              <a:spcAft>
                <a:spcPts val="0"/>
              </a:spcAft>
              <a:buSzPts val="800"/>
              <a:buFont typeface="Inter"/>
              <a:buChar char="●"/>
              <a:defRPr sz="800">
                <a:latin typeface="Inter"/>
                <a:ea typeface="Inter"/>
                <a:cs typeface="Inter"/>
                <a:sym typeface="Inter"/>
              </a:defRPr>
            </a:lvl7pPr>
            <a:lvl8pPr indent="-279400" lvl="7" marL="3657600" rtl="0">
              <a:spcBef>
                <a:spcPts val="400"/>
              </a:spcBef>
              <a:spcAft>
                <a:spcPts val="0"/>
              </a:spcAft>
              <a:buSzPts val="800"/>
              <a:buFont typeface="Inter"/>
              <a:buChar char="○"/>
              <a:defRPr sz="800">
                <a:latin typeface="Inter"/>
                <a:ea typeface="Inter"/>
                <a:cs typeface="Inter"/>
                <a:sym typeface="Inter"/>
              </a:defRPr>
            </a:lvl8pPr>
            <a:lvl9pPr indent="-279400" lvl="8" marL="4114800" rtl="0">
              <a:spcBef>
                <a:spcPts val="400"/>
              </a:spcBef>
              <a:spcAft>
                <a:spcPts val="400"/>
              </a:spcAft>
              <a:buSzPts val="800"/>
              <a:buFont typeface="Inter"/>
              <a:buChar char="■"/>
              <a:defRPr sz="800">
                <a:latin typeface="Inter"/>
                <a:ea typeface="Inter"/>
                <a:cs typeface="Inter"/>
                <a:sym typeface="Inter"/>
              </a:defRPr>
            </a:lvl9pPr>
          </a:lstStyle>
          <a:p/>
        </p:txBody>
      </p:sp>
      <p:sp>
        <p:nvSpPr>
          <p:cNvPr id="44" name="Google Shape;44;p7"/>
          <p:cNvSpPr txBox="1"/>
          <p:nvPr>
            <p:ph idx="3" type="body"/>
          </p:nvPr>
        </p:nvSpPr>
        <p:spPr>
          <a:xfrm>
            <a:off x="3164210" y="1600200"/>
            <a:ext cx="1270800" cy="2718900"/>
          </a:xfrm>
          <a:prstGeom prst="rect">
            <a:avLst/>
          </a:prstGeom>
        </p:spPr>
        <p:txBody>
          <a:bodyPr anchorCtr="0" anchor="t" bIns="91425" lIns="0" spcFirstLastPara="1" rIns="0" wrap="square" tIns="91425">
            <a:noAutofit/>
          </a:bodyPr>
          <a:lstStyle>
            <a:lvl1pPr indent="-279400" lvl="0" marL="457200" rtl="0">
              <a:spcBef>
                <a:spcPts val="0"/>
              </a:spcBef>
              <a:spcAft>
                <a:spcPts val="0"/>
              </a:spcAft>
              <a:buSzPts val="800"/>
              <a:buFont typeface="Inter"/>
              <a:buChar char="●"/>
              <a:defRPr sz="800">
                <a:latin typeface="Inter"/>
                <a:ea typeface="Inter"/>
                <a:cs typeface="Inter"/>
                <a:sym typeface="Inter"/>
              </a:defRPr>
            </a:lvl1pPr>
            <a:lvl2pPr indent="-279400" lvl="1" marL="914400" rtl="0">
              <a:spcBef>
                <a:spcPts val="400"/>
              </a:spcBef>
              <a:spcAft>
                <a:spcPts val="0"/>
              </a:spcAft>
              <a:buSzPts val="800"/>
              <a:buFont typeface="Inter"/>
              <a:buChar char="○"/>
              <a:defRPr sz="800">
                <a:latin typeface="Inter"/>
                <a:ea typeface="Inter"/>
                <a:cs typeface="Inter"/>
                <a:sym typeface="Inter"/>
              </a:defRPr>
            </a:lvl2pPr>
            <a:lvl3pPr indent="-279400" lvl="2" marL="1371600" rtl="0">
              <a:spcBef>
                <a:spcPts val="400"/>
              </a:spcBef>
              <a:spcAft>
                <a:spcPts val="0"/>
              </a:spcAft>
              <a:buSzPts val="800"/>
              <a:buFont typeface="Inter"/>
              <a:buChar char="■"/>
              <a:defRPr sz="800">
                <a:latin typeface="Inter"/>
                <a:ea typeface="Inter"/>
                <a:cs typeface="Inter"/>
                <a:sym typeface="Inter"/>
              </a:defRPr>
            </a:lvl3pPr>
            <a:lvl4pPr indent="-279400" lvl="3" marL="1828800" rtl="0">
              <a:spcBef>
                <a:spcPts val="400"/>
              </a:spcBef>
              <a:spcAft>
                <a:spcPts val="0"/>
              </a:spcAft>
              <a:buSzPts val="800"/>
              <a:buFont typeface="Inter"/>
              <a:buChar char="●"/>
              <a:defRPr sz="800">
                <a:latin typeface="Inter"/>
                <a:ea typeface="Inter"/>
                <a:cs typeface="Inter"/>
                <a:sym typeface="Inter"/>
              </a:defRPr>
            </a:lvl4pPr>
            <a:lvl5pPr indent="-279400" lvl="4" marL="2286000" rtl="0">
              <a:spcBef>
                <a:spcPts val="400"/>
              </a:spcBef>
              <a:spcAft>
                <a:spcPts val="0"/>
              </a:spcAft>
              <a:buSzPts val="800"/>
              <a:buFont typeface="Inter"/>
              <a:buChar char="○"/>
              <a:defRPr sz="800">
                <a:latin typeface="Inter"/>
                <a:ea typeface="Inter"/>
                <a:cs typeface="Inter"/>
                <a:sym typeface="Inter"/>
              </a:defRPr>
            </a:lvl5pPr>
            <a:lvl6pPr indent="-279400" lvl="5" marL="2743200" rtl="0">
              <a:spcBef>
                <a:spcPts val="400"/>
              </a:spcBef>
              <a:spcAft>
                <a:spcPts val="0"/>
              </a:spcAft>
              <a:buSzPts val="800"/>
              <a:buFont typeface="Inter"/>
              <a:buChar char="■"/>
              <a:defRPr sz="800">
                <a:latin typeface="Inter"/>
                <a:ea typeface="Inter"/>
                <a:cs typeface="Inter"/>
                <a:sym typeface="Inter"/>
              </a:defRPr>
            </a:lvl6pPr>
            <a:lvl7pPr indent="-279400" lvl="6" marL="3200400" rtl="0">
              <a:spcBef>
                <a:spcPts val="400"/>
              </a:spcBef>
              <a:spcAft>
                <a:spcPts val="0"/>
              </a:spcAft>
              <a:buSzPts val="800"/>
              <a:buFont typeface="Inter"/>
              <a:buChar char="●"/>
              <a:defRPr sz="800">
                <a:latin typeface="Inter"/>
                <a:ea typeface="Inter"/>
                <a:cs typeface="Inter"/>
                <a:sym typeface="Inter"/>
              </a:defRPr>
            </a:lvl7pPr>
            <a:lvl8pPr indent="-279400" lvl="7" marL="3657600" rtl="0">
              <a:spcBef>
                <a:spcPts val="400"/>
              </a:spcBef>
              <a:spcAft>
                <a:spcPts val="0"/>
              </a:spcAft>
              <a:buSzPts val="800"/>
              <a:buFont typeface="Inter"/>
              <a:buChar char="○"/>
              <a:defRPr sz="800">
                <a:latin typeface="Inter"/>
                <a:ea typeface="Inter"/>
                <a:cs typeface="Inter"/>
                <a:sym typeface="Inter"/>
              </a:defRPr>
            </a:lvl8pPr>
            <a:lvl9pPr indent="-279400" lvl="8" marL="4114800" rtl="0">
              <a:spcBef>
                <a:spcPts val="400"/>
              </a:spcBef>
              <a:spcAft>
                <a:spcPts val="400"/>
              </a:spcAft>
              <a:buSzPts val="800"/>
              <a:buFont typeface="Inter"/>
              <a:buChar char="■"/>
              <a:defRPr sz="800">
                <a:latin typeface="Inter"/>
                <a:ea typeface="Inter"/>
                <a:cs typeface="Inter"/>
                <a:sym typeface="Inter"/>
              </a:defRPr>
            </a:lvl9pPr>
          </a:lstStyle>
          <a:p/>
        </p:txBody>
      </p:sp>
      <p:sp>
        <p:nvSpPr>
          <p:cNvPr id="45" name="Google Shape;45;p7"/>
          <p:cNvSpPr txBox="1"/>
          <p:nvPr>
            <p:ph idx="4" type="body"/>
          </p:nvPr>
        </p:nvSpPr>
        <p:spPr>
          <a:xfrm>
            <a:off x="4555065" y="1600200"/>
            <a:ext cx="1270800" cy="2718900"/>
          </a:xfrm>
          <a:prstGeom prst="rect">
            <a:avLst/>
          </a:prstGeom>
        </p:spPr>
        <p:txBody>
          <a:bodyPr anchorCtr="0" anchor="t" bIns="91425" lIns="0" spcFirstLastPara="1" rIns="0" wrap="square" tIns="91425">
            <a:noAutofit/>
          </a:bodyPr>
          <a:lstStyle>
            <a:lvl1pPr indent="-279400" lvl="0" marL="457200" rtl="0">
              <a:spcBef>
                <a:spcPts val="0"/>
              </a:spcBef>
              <a:spcAft>
                <a:spcPts val="0"/>
              </a:spcAft>
              <a:buSzPts val="800"/>
              <a:buFont typeface="Inter"/>
              <a:buChar char="●"/>
              <a:defRPr sz="800">
                <a:latin typeface="Inter"/>
                <a:ea typeface="Inter"/>
                <a:cs typeface="Inter"/>
                <a:sym typeface="Inter"/>
              </a:defRPr>
            </a:lvl1pPr>
            <a:lvl2pPr indent="-279400" lvl="1" marL="914400" rtl="0">
              <a:spcBef>
                <a:spcPts val="400"/>
              </a:spcBef>
              <a:spcAft>
                <a:spcPts val="0"/>
              </a:spcAft>
              <a:buSzPts val="800"/>
              <a:buFont typeface="Inter"/>
              <a:buChar char="○"/>
              <a:defRPr sz="800">
                <a:latin typeface="Inter"/>
                <a:ea typeface="Inter"/>
                <a:cs typeface="Inter"/>
                <a:sym typeface="Inter"/>
              </a:defRPr>
            </a:lvl2pPr>
            <a:lvl3pPr indent="-279400" lvl="2" marL="1371600" rtl="0">
              <a:spcBef>
                <a:spcPts val="400"/>
              </a:spcBef>
              <a:spcAft>
                <a:spcPts val="0"/>
              </a:spcAft>
              <a:buSzPts val="800"/>
              <a:buFont typeface="Inter"/>
              <a:buChar char="■"/>
              <a:defRPr sz="800">
                <a:latin typeface="Inter"/>
                <a:ea typeface="Inter"/>
                <a:cs typeface="Inter"/>
                <a:sym typeface="Inter"/>
              </a:defRPr>
            </a:lvl3pPr>
            <a:lvl4pPr indent="-279400" lvl="3" marL="1828800" rtl="0">
              <a:spcBef>
                <a:spcPts val="400"/>
              </a:spcBef>
              <a:spcAft>
                <a:spcPts val="0"/>
              </a:spcAft>
              <a:buSzPts val="800"/>
              <a:buFont typeface="Inter"/>
              <a:buChar char="●"/>
              <a:defRPr sz="800">
                <a:latin typeface="Inter"/>
                <a:ea typeface="Inter"/>
                <a:cs typeface="Inter"/>
                <a:sym typeface="Inter"/>
              </a:defRPr>
            </a:lvl4pPr>
            <a:lvl5pPr indent="-279400" lvl="4" marL="2286000" rtl="0">
              <a:spcBef>
                <a:spcPts val="400"/>
              </a:spcBef>
              <a:spcAft>
                <a:spcPts val="0"/>
              </a:spcAft>
              <a:buSzPts val="800"/>
              <a:buFont typeface="Inter"/>
              <a:buChar char="○"/>
              <a:defRPr sz="800">
                <a:latin typeface="Inter"/>
                <a:ea typeface="Inter"/>
                <a:cs typeface="Inter"/>
                <a:sym typeface="Inter"/>
              </a:defRPr>
            </a:lvl5pPr>
            <a:lvl6pPr indent="-279400" lvl="5" marL="2743200" rtl="0">
              <a:spcBef>
                <a:spcPts val="400"/>
              </a:spcBef>
              <a:spcAft>
                <a:spcPts val="0"/>
              </a:spcAft>
              <a:buSzPts val="800"/>
              <a:buFont typeface="Inter"/>
              <a:buChar char="■"/>
              <a:defRPr sz="800">
                <a:latin typeface="Inter"/>
                <a:ea typeface="Inter"/>
                <a:cs typeface="Inter"/>
                <a:sym typeface="Inter"/>
              </a:defRPr>
            </a:lvl6pPr>
            <a:lvl7pPr indent="-279400" lvl="6" marL="3200400" rtl="0">
              <a:spcBef>
                <a:spcPts val="400"/>
              </a:spcBef>
              <a:spcAft>
                <a:spcPts val="0"/>
              </a:spcAft>
              <a:buSzPts val="800"/>
              <a:buFont typeface="Inter"/>
              <a:buChar char="●"/>
              <a:defRPr sz="800">
                <a:latin typeface="Inter"/>
                <a:ea typeface="Inter"/>
                <a:cs typeface="Inter"/>
                <a:sym typeface="Inter"/>
              </a:defRPr>
            </a:lvl7pPr>
            <a:lvl8pPr indent="-279400" lvl="7" marL="3657600" rtl="0">
              <a:spcBef>
                <a:spcPts val="400"/>
              </a:spcBef>
              <a:spcAft>
                <a:spcPts val="0"/>
              </a:spcAft>
              <a:buSzPts val="800"/>
              <a:buFont typeface="Inter"/>
              <a:buChar char="○"/>
              <a:defRPr sz="800">
                <a:latin typeface="Inter"/>
                <a:ea typeface="Inter"/>
                <a:cs typeface="Inter"/>
                <a:sym typeface="Inter"/>
              </a:defRPr>
            </a:lvl8pPr>
            <a:lvl9pPr indent="-279400" lvl="8" marL="4114800" rtl="0">
              <a:spcBef>
                <a:spcPts val="400"/>
              </a:spcBef>
              <a:spcAft>
                <a:spcPts val="400"/>
              </a:spcAft>
              <a:buSzPts val="800"/>
              <a:buFont typeface="Inter"/>
              <a:buChar char="■"/>
              <a:defRPr sz="800">
                <a:latin typeface="Inter"/>
                <a:ea typeface="Inter"/>
                <a:cs typeface="Inter"/>
                <a:sym typeface="Inter"/>
              </a:defRPr>
            </a:lvl9pPr>
          </a:lstStyle>
          <a:p/>
        </p:txBody>
      </p:sp>
      <p:sp>
        <p:nvSpPr>
          <p:cNvPr id="46" name="Google Shape;46;p7"/>
          <p:cNvSpPr txBox="1"/>
          <p:nvPr>
            <p:ph idx="5" type="body"/>
          </p:nvPr>
        </p:nvSpPr>
        <p:spPr>
          <a:xfrm>
            <a:off x="5945920" y="1600200"/>
            <a:ext cx="1270800" cy="2718900"/>
          </a:xfrm>
          <a:prstGeom prst="rect">
            <a:avLst/>
          </a:prstGeom>
        </p:spPr>
        <p:txBody>
          <a:bodyPr anchorCtr="0" anchor="t" bIns="91425" lIns="0" spcFirstLastPara="1" rIns="0" wrap="square" tIns="91425">
            <a:noAutofit/>
          </a:bodyPr>
          <a:lstStyle>
            <a:lvl1pPr indent="-279400" lvl="0" marL="457200" rtl="0">
              <a:spcBef>
                <a:spcPts val="0"/>
              </a:spcBef>
              <a:spcAft>
                <a:spcPts val="0"/>
              </a:spcAft>
              <a:buSzPts val="800"/>
              <a:buFont typeface="Inter"/>
              <a:buChar char="●"/>
              <a:defRPr sz="800">
                <a:latin typeface="Inter"/>
                <a:ea typeface="Inter"/>
                <a:cs typeface="Inter"/>
                <a:sym typeface="Inter"/>
              </a:defRPr>
            </a:lvl1pPr>
            <a:lvl2pPr indent="-279400" lvl="1" marL="914400" rtl="0">
              <a:spcBef>
                <a:spcPts val="400"/>
              </a:spcBef>
              <a:spcAft>
                <a:spcPts val="0"/>
              </a:spcAft>
              <a:buSzPts val="800"/>
              <a:buFont typeface="Inter"/>
              <a:buChar char="○"/>
              <a:defRPr sz="800">
                <a:latin typeface="Inter"/>
                <a:ea typeface="Inter"/>
                <a:cs typeface="Inter"/>
                <a:sym typeface="Inter"/>
              </a:defRPr>
            </a:lvl2pPr>
            <a:lvl3pPr indent="-279400" lvl="2" marL="1371600" rtl="0">
              <a:spcBef>
                <a:spcPts val="400"/>
              </a:spcBef>
              <a:spcAft>
                <a:spcPts val="0"/>
              </a:spcAft>
              <a:buSzPts val="800"/>
              <a:buFont typeface="Inter"/>
              <a:buChar char="■"/>
              <a:defRPr sz="800">
                <a:latin typeface="Inter"/>
                <a:ea typeface="Inter"/>
                <a:cs typeface="Inter"/>
                <a:sym typeface="Inter"/>
              </a:defRPr>
            </a:lvl3pPr>
            <a:lvl4pPr indent="-279400" lvl="3" marL="1828800" rtl="0">
              <a:spcBef>
                <a:spcPts val="400"/>
              </a:spcBef>
              <a:spcAft>
                <a:spcPts val="0"/>
              </a:spcAft>
              <a:buSzPts val="800"/>
              <a:buFont typeface="Inter"/>
              <a:buChar char="●"/>
              <a:defRPr sz="800">
                <a:latin typeface="Inter"/>
                <a:ea typeface="Inter"/>
                <a:cs typeface="Inter"/>
                <a:sym typeface="Inter"/>
              </a:defRPr>
            </a:lvl4pPr>
            <a:lvl5pPr indent="-279400" lvl="4" marL="2286000" rtl="0">
              <a:spcBef>
                <a:spcPts val="400"/>
              </a:spcBef>
              <a:spcAft>
                <a:spcPts val="0"/>
              </a:spcAft>
              <a:buSzPts val="800"/>
              <a:buFont typeface="Inter"/>
              <a:buChar char="○"/>
              <a:defRPr sz="800">
                <a:latin typeface="Inter"/>
                <a:ea typeface="Inter"/>
                <a:cs typeface="Inter"/>
                <a:sym typeface="Inter"/>
              </a:defRPr>
            </a:lvl5pPr>
            <a:lvl6pPr indent="-279400" lvl="5" marL="2743200" rtl="0">
              <a:spcBef>
                <a:spcPts val="400"/>
              </a:spcBef>
              <a:spcAft>
                <a:spcPts val="0"/>
              </a:spcAft>
              <a:buSzPts val="800"/>
              <a:buFont typeface="Inter"/>
              <a:buChar char="■"/>
              <a:defRPr sz="800">
                <a:latin typeface="Inter"/>
                <a:ea typeface="Inter"/>
                <a:cs typeface="Inter"/>
                <a:sym typeface="Inter"/>
              </a:defRPr>
            </a:lvl6pPr>
            <a:lvl7pPr indent="-279400" lvl="6" marL="3200400" rtl="0">
              <a:spcBef>
                <a:spcPts val="400"/>
              </a:spcBef>
              <a:spcAft>
                <a:spcPts val="0"/>
              </a:spcAft>
              <a:buSzPts val="800"/>
              <a:buFont typeface="Inter"/>
              <a:buChar char="●"/>
              <a:defRPr sz="800">
                <a:latin typeface="Inter"/>
                <a:ea typeface="Inter"/>
                <a:cs typeface="Inter"/>
                <a:sym typeface="Inter"/>
              </a:defRPr>
            </a:lvl7pPr>
            <a:lvl8pPr indent="-279400" lvl="7" marL="3657600" rtl="0">
              <a:spcBef>
                <a:spcPts val="400"/>
              </a:spcBef>
              <a:spcAft>
                <a:spcPts val="0"/>
              </a:spcAft>
              <a:buSzPts val="800"/>
              <a:buFont typeface="Inter"/>
              <a:buChar char="○"/>
              <a:defRPr sz="800">
                <a:latin typeface="Inter"/>
                <a:ea typeface="Inter"/>
                <a:cs typeface="Inter"/>
                <a:sym typeface="Inter"/>
              </a:defRPr>
            </a:lvl8pPr>
            <a:lvl9pPr indent="-279400" lvl="8" marL="4114800" rtl="0">
              <a:spcBef>
                <a:spcPts val="400"/>
              </a:spcBef>
              <a:spcAft>
                <a:spcPts val="400"/>
              </a:spcAft>
              <a:buSzPts val="800"/>
              <a:buFont typeface="Inter"/>
              <a:buChar char="■"/>
              <a:defRPr sz="800">
                <a:latin typeface="Inter"/>
                <a:ea typeface="Inter"/>
                <a:cs typeface="Inter"/>
                <a:sym typeface="Inter"/>
              </a:defRPr>
            </a:lvl9pPr>
          </a:lstStyle>
          <a:p/>
        </p:txBody>
      </p:sp>
      <p:sp>
        <p:nvSpPr>
          <p:cNvPr id="47" name="Google Shape;47;p7"/>
          <p:cNvSpPr txBox="1"/>
          <p:nvPr>
            <p:ph idx="6" type="body"/>
          </p:nvPr>
        </p:nvSpPr>
        <p:spPr>
          <a:xfrm>
            <a:off x="7336775" y="1600200"/>
            <a:ext cx="1270800" cy="2718900"/>
          </a:xfrm>
          <a:prstGeom prst="rect">
            <a:avLst/>
          </a:prstGeom>
        </p:spPr>
        <p:txBody>
          <a:bodyPr anchorCtr="0" anchor="t" bIns="91425" lIns="0" spcFirstLastPara="1" rIns="0" wrap="square" tIns="91425">
            <a:noAutofit/>
          </a:bodyPr>
          <a:lstStyle>
            <a:lvl1pPr indent="-279400" lvl="0" marL="457200" rtl="0">
              <a:spcBef>
                <a:spcPts val="0"/>
              </a:spcBef>
              <a:spcAft>
                <a:spcPts val="0"/>
              </a:spcAft>
              <a:buSzPts val="800"/>
              <a:buFont typeface="Inter"/>
              <a:buChar char="●"/>
              <a:defRPr sz="800">
                <a:latin typeface="Inter"/>
                <a:ea typeface="Inter"/>
                <a:cs typeface="Inter"/>
                <a:sym typeface="Inter"/>
              </a:defRPr>
            </a:lvl1pPr>
            <a:lvl2pPr indent="-279400" lvl="1" marL="914400" rtl="0">
              <a:spcBef>
                <a:spcPts val="400"/>
              </a:spcBef>
              <a:spcAft>
                <a:spcPts val="0"/>
              </a:spcAft>
              <a:buSzPts val="800"/>
              <a:buFont typeface="Inter"/>
              <a:buChar char="○"/>
              <a:defRPr sz="800">
                <a:latin typeface="Inter"/>
                <a:ea typeface="Inter"/>
                <a:cs typeface="Inter"/>
                <a:sym typeface="Inter"/>
              </a:defRPr>
            </a:lvl2pPr>
            <a:lvl3pPr indent="-279400" lvl="2" marL="1371600" rtl="0">
              <a:spcBef>
                <a:spcPts val="400"/>
              </a:spcBef>
              <a:spcAft>
                <a:spcPts val="0"/>
              </a:spcAft>
              <a:buSzPts val="800"/>
              <a:buFont typeface="Inter"/>
              <a:buChar char="■"/>
              <a:defRPr sz="800">
                <a:latin typeface="Inter"/>
                <a:ea typeface="Inter"/>
                <a:cs typeface="Inter"/>
                <a:sym typeface="Inter"/>
              </a:defRPr>
            </a:lvl3pPr>
            <a:lvl4pPr indent="-279400" lvl="3" marL="1828800" rtl="0">
              <a:spcBef>
                <a:spcPts val="400"/>
              </a:spcBef>
              <a:spcAft>
                <a:spcPts val="0"/>
              </a:spcAft>
              <a:buSzPts val="800"/>
              <a:buFont typeface="Inter"/>
              <a:buChar char="●"/>
              <a:defRPr sz="800">
                <a:latin typeface="Inter"/>
                <a:ea typeface="Inter"/>
                <a:cs typeface="Inter"/>
                <a:sym typeface="Inter"/>
              </a:defRPr>
            </a:lvl4pPr>
            <a:lvl5pPr indent="-279400" lvl="4" marL="2286000" rtl="0">
              <a:spcBef>
                <a:spcPts val="400"/>
              </a:spcBef>
              <a:spcAft>
                <a:spcPts val="0"/>
              </a:spcAft>
              <a:buSzPts val="800"/>
              <a:buFont typeface="Inter"/>
              <a:buChar char="○"/>
              <a:defRPr sz="800">
                <a:latin typeface="Inter"/>
                <a:ea typeface="Inter"/>
                <a:cs typeface="Inter"/>
                <a:sym typeface="Inter"/>
              </a:defRPr>
            </a:lvl5pPr>
            <a:lvl6pPr indent="-279400" lvl="5" marL="2743200" rtl="0">
              <a:spcBef>
                <a:spcPts val="400"/>
              </a:spcBef>
              <a:spcAft>
                <a:spcPts val="0"/>
              </a:spcAft>
              <a:buSzPts val="800"/>
              <a:buFont typeface="Inter"/>
              <a:buChar char="■"/>
              <a:defRPr sz="800">
                <a:latin typeface="Inter"/>
                <a:ea typeface="Inter"/>
                <a:cs typeface="Inter"/>
                <a:sym typeface="Inter"/>
              </a:defRPr>
            </a:lvl6pPr>
            <a:lvl7pPr indent="-279400" lvl="6" marL="3200400" rtl="0">
              <a:spcBef>
                <a:spcPts val="400"/>
              </a:spcBef>
              <a:spcAft>
                <a:spcPts val="0"/>
              </a:spcAft>
              <a:buSzPts val="800"/>
              <a:buFont typeface="Inter"/>
              <a:buChar char="●"/>
              <a:defRPr sz="800">
                <a:latin typeface="Inter"/>
                <a:ea typeface="Inter"/>
                <a:cs typeface="Inter"/>
                <a:sym typeface="Inter"/>
              </a:defRPr>
            </a:lvl7pPr>
            <a:lvl8pPr indent="-279400" lvl="7" marL="3657600" rtl="0">
              <a:spcBef>
                <a:spcPts val="400"/>
              </a:spcBef>
              <a:spcAft>
                <a:spcPts val="0"/>
              </a:spcAft>
              <a:buSzPts val="800"/>
              <a:buFont typeface="Inter"/>
              <a:buChar char="○"/>
              <a:defRPr sz="800">
                <a:latin typeface="Inter"/>
                <a:ea typeface="Inter"/>
                <a:cs typeface="Inter"/>
                <a:sym typeface="Inter"/>
              </a:defRPr>
            </a:lvl8pPr>
            <a:lvl9pPr indent="-279400" lvl="8" marL="4114800" rtl="0">
              <a:spcBef>
                <a:spcPts val="400"/>
              </a:spcBef>
              <a:spcAft>
                <a:spcPts val="400"/>
              </a:spcAft>
              <a:buSzPts val="800"/>
              <a:buFont typeface="Inter"/>
              <a:buChar char="■"/>
              <a:defRPr sz="800">
                <a:latin typeface="Inter"/>
                <a:ea typeface="Inter"/>
                <a:cs typeface="Inter"/>
                <a:sym typeface="Inter"/>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ody Content / Image Alternate">
  <p:cSld name="CUSTOM_5_1">
    <p:spTree>
      <p:nvGrpSpPr>
        <p:cNvPr id="447" name="Shape 447"/>
        <p:cNvGrpSpPr/>
        <p:nvPr/>
      </p:nvGrpSpPr>
      <p:grpSpPr>
        <a:xfrm>
          <a:off x="0" y="0"/>
          <a:ext cx="0" cy="0"/>
          <a:chOff x="0" y="0"/>
          <a:chExt cx="0" cy="0"/>
        </a:xfrm>
      </p:grpSpPr>
      <p:sp>
        <p:nvSpPr>
          <p:cNvPr id="448" name="Google Shape;448;p63"/>
          <p:cNvSpPr/>
          <p:nvPr/>
        </p:nvSpPr>
        <p:spPr>
          <a:xfrm flipH="1">
            <a:off x="67" y="0"/>
            <a:ext cx="9144000" cy="514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cxnSp>
        <p:nvCxnSpPr>
          <p:cNvPr id="449" name="Google Shape;449;p63"/>
          <p:cNvCxnSpPr/>
          <p:nvPr/>
        </p:nvCxnSpPr>
        <p:spPr>
          <a:xfrm>
            <a:off x="616954" y="2323538"/>
            <a:ext cx="389700" cy="0"/>
          </a:xfrm>
          <a:prstGeom prst="straightConnector1">
            <a:avLst/>
          </a:prstGeom>
          <a:noFill/>
          <a:ln cap="flat" cmpd="sng" w="9525">
            <a:solidFill>
              <a:schemeClr val="accent2"/>
            </a:solidFill>
            <a:prstDash val="solid"/>
            <a:miter lim="800000"/>
            <a:headEnd len="sm" w="sm" type="none"/>
            <a:tailEnd len="sm" w="sm" type="none"/>
          </a:ln>
        </p:spPr>
      </p:cxnSp>
      <p:pic>
        <p:nvPicPr>
          <p:cNvPr descr="Asset 15@150x.png" id="450" name="Google Shape;450;p63"/>
          <p:cNvPicPr preferRelativeResize="0"/>
          <p:nvPr/>
        </p:nvPicPr>
        <p:blipFill>
          <a:blip r:embed="rId2">
            <a:alphaModFix/>
          </a:blip>
          <a:stretch>
            <a:fillRect/>
          </a:stretch>
        </p:blipFill>
        <p:spPr>
          <a:xfrm>
            <a:off x="612445" y="607998"/>
            <a:ext cx="398720" cy="367236"/>
          </a:xfrm>
          <a:prstGeom prst="rect">
            <a:avLst/>
          </a:prstGeom>
          <a:noFill/>
          <a:ln>
            <a:noFill/>
          </a:ln>
        </p:spPr>
      </p:pic>
      <p:sp>
        <p:nvSpPr>
          <p:cNvPr id="451" name="Google Shape;451;p63"/>
          <p:cNvSpPr txBox="1"/>
          <p:nvPr>
            <p:ph type="title"/>
          </p:nvPr>
        </p:nvSpPr>
        <p:spPr>
          <a:xfrm>
            <a:off x="502224" y="1161625"/>
            <a:ext cx="3592200" cy="1033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2600">
                <a:solidFill>
                  <a:srgbClr val="FCA120"/>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452" name="Google Shape;452;p63"/>
          <p:cNvSpPr txBox="1"/>
          <p:nvPr>
            <p:ph idx="1" type="body"/>
          </p:nvPr>
        </p:nvSpPr>
        <p:spPr>
          <a:xfrm>
            <a:off x="502225" y="2452275"/>
            <a:ext cx="3592200" cy="21888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FFFFFF"/>
              </a:buClr>
              <a:buSzPts val="1400"/>
              <a:buFont typeface="Source Sans Pro"/>
              <a:buChar char="●"/>
              <a:defRPr sz="1400">
                <a:solidFill>
                  <a:srgbClr val="FFFFFF"/>
                </a:solidFill>
                <a:latin typeface="Source Sans Pro"/>
                <a:ea typeface="Source Sans Pro"/>
                <a:cs typeface="Source Sans Pro"/>
                <a:sym typeface="Source Sans Pro"/>
              </a:defRPr>
            </a:lvl1pPr>
            <a:lvl2pPr indent="-304800" lvl="1" marL="914400" rtl="0">
              <a:lnSpc>
                <a:spcPct val="115000"/>
              </a:lnSpc>
              <a:spcBef>
                <a:spcPts val="0"/>
              </a:spcBef>
              <a:spcAft>
                <a:spcPts val="0"/>
              </a:spcAft>
              <a:buClr>
                <a:srgbClr val="FFFFFF"/>
              </a:buClr>
              <a:buSzPts val="1200"/>
              <a:buFont typeface="Source Sans Pro"/>
              <a:buChar char="○"/>
              <a:defRPr sz="1200">
                <a:solidFill>
                  <a:srgbClr val="FFFFFF"/>
                </a:solidFill>
                <a:latin typeface="Source Sans Pro"/>
                <a:ea typeface="Source Sans Pro"/>
                <a:cs typeface="Source Sans Pro"/>
                <a:sym typeface="Source Sans Pro"/>
              </a:defRPr>
            </a:lvl2pPr>
            <a:lvl3pPr indent="-292100" lvl="2" marL="1371600" rtl="0">
              <a:lnSpc>
                <a:spcPct val="115000"/>
              </a:lnSpc>
              <a:spcBef>
                <a:spcPts val="0"/>
              </a:spcBef>
              <a:spcAft>
                <a:spcPts val="0"/>
              </a:spcAft>
              <a:buClr>
                <a:srgbClr val="FFFFFF"/>
              </a:buClr>
              <a:buSzPts val="1000"/>
              <a:buFont typeface="Source Sans Pro"/>
              <a:buChar char="■"/>
              <a:defRPr sz="1000">
                <a:solidFill>
                  <a:srgbClr val="FFFFFF"/>
                </a:solidFill>
                <a:latin typeface="Source Sans Pro"/>
                <a:ea typeface="Source Sans Pro"/>
                <a:cs typeface="Source Sans Pro"/>
                <a:sym typeface="Source Sans Pro"/>
              </a:defRPr>
            </a:lvl3pPr>
            <a:lvl4pPr indent="-285750" lvl="3" marL="18288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FFFFFF"/>
              </a:buClr>
              <a:buSzPts val="900"/>
              <a:buFont typeface="Source Sans Pro"/>
              <a:buChar char="■"/>
              <a:defRPr sz="900">
                <a:solidFill>
                  <a:srgbClr val="FFFFFF"/>
                </a:solidFill>
                <a:latin typeface="Source Sans Pro"/>
                <a:ea typeface="Source Sans Pro"/>
                <a:cs typeface="Source Sans Pro"/>
                <a:sym typeface="Source Sans Pro"/>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 Content">
  <p:cSld name="CUSTOM">
    <p:spTree>
      <p:nvGrpSpPr>
        <p:cNvPr id="453" name="Shape 453"/>
        <p:cNvGrpSpPr/>
        <p:nvPr/>
      </p:nvGrpSpPr>
      <p:grpSpPr>
        <a:xfrm>
          <a:off x="0" y="0"/>
          <a:ext cx="0" cy="0"/>
          <a:chOff x="0" y="0"/>
          <a:chExt cx="0" cy="0"/>
        </a:xfrm>
      </p:grpSpPr>
      <p:sp>
        <p:nvSpPr>
          <p:cNvPr id="454" name="Google Shape;454;p64"/>
          <p:cNvSpPr/>
          <p:nvPr/>
        </p:nvSpPr>
        <p:spPr>
          <a:xfrm>
            <a:off x="0" y="-4710"/>
            <a:ext cx="9144000" cy="645300"/>
          </a:xfrm>
          <a:prstGeom prst="rect">
            <a:avLst/>
          </a:prstGeom>
          <a:gradFill>
            <a:gsLst>
              <a:gs pos="0">
                <a:srgbClr val="1E173D"/>
              </a:gs>
              <a:gs pos="96000">
                <a:srgbClr val="664BB2"/>
              </a:gs>
              <a:gs pos="100000">
                <a:srgbClr val="664BB2"/>
              </a:gs>
            </a:gsLst>
            <a:lin ang="10800025"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sset 15@150x.png" id="455" name="Google Shape;455;p64"/>
          <p:cNvPicPr preferRelativeResize="0"/>
          <p:nvPr/>
        </p:nvPicPr>
        <p:blipFill>
          <a:blip r:embed="rId2">
            <a:alphaModFix/>
          </a:blip>
          <a:stretch>
            <a:fillRect/>
          </a:stretch>
        </p:blipFill>
        <p:spPr>
          <a:xfrm>
            <a:off x="8083491" y="478221"/>
            <a:ext cx="292071" cy="269000"/>
          </a:xfrm>
          <a:prstGeom prst="rect">
            <a:avLst/>
          </a:prstGeom>
          <a:noFill/>
          <a:ln>
            <a:noFill/>
          </a:ln>
        </p:spPr>
      </p:pic>
      <p:sp>
        <p:nvSpPr>
          <p:cNvPr id="456" name="Google Shape;456;p64"/>
          <p:cNvSpPr txBox="1"/>
          <p:nvPr>
            <p:ph type="title"/>
          </p:nvPr>
        </p:nvSpPr>
        <p:spPr>
          <a:xfrm>
            <a:off x="304800" y="168850"/>
            <a:ext cx="7607700" cy="29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800">
                <a:solidFill>
                  <a:srgbClr val="FFFFFF"/>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457" name="Google Shape;457;p64"/>
          <p:cNvSpPr txBox="1"/>
          <p:nvPr>
            <p:ph idx="1" type="body"/>
          </p:nvPr>
        </p:nvSpPr>
        <p:spPr>
          <a:xfrm>
            <a:off x="304800" y="976575"/>
            <a:ext cx="8070600" cy="38460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30353E"/>
              </a:buClr>
              <a:buSzPts val="1600"/>
              <a:buFont typeface="Source Sans Pro"/>
              <a:buChar char="●"/>
              <a:defRPr sz="1600">
                <a:solidFill>
                  <a:srgbClr val="30353E"/>
                </a:solidFill>
                <a:latin typeface="Source Sans Pro"/>
                <a:ea typeface="Source Sans Pro"/>
                <a:cs typeface="Source Sans Pro"/>
                <a:sym typeface="Source Sans Pro"/>
              </a:defRPr>
            </a:lvl1pPr>
            <a:lvl2pPr indent="-317500" lvl="1" marL="914400" rtl="0">
              <a:lnSpc>
                <a:spcPct val="115000"/>
              </a:lnSpc>
              <a:spcBef>
                <a:spcPts val="0"/>
              </a:spcBef>
              <a:spcAft>
                <a:spcPts val="0"/>
              </a:spcAft>
              <a:buClr>
                <a:srgbClr val="30353E"/>
              </a:buClr>
              <a:buSzPts val="1400"/>
              <a:buFont typeface="Source Sans Pro"/>
              <a:buChar char="○"/>
              <a:defRPr sz="1400">
                <a:solidFill>
                  <a:srgbClr val="30353E"/>
                </a:solidFill>
                <a:latin typeface="Source Sans Pro"/>
                <a:ea typeface="Source Sans Pro"/>
                <a:cs typeface="Source Sans Pro"/>
                <a:sym typeface="Source Sans Pro"/>
              </a:defRPr>
            </a:lvl2pPr>
            <a:lvl3pPr indent="-304800" lvl="2" marL="1371600" rtl="0">
              <a:lnSpc>
                <a:spcPct val="115000"/>
              </a:lnSpc>
              <a:spcBef>
                <a:spcPts val="0"/>
              </a:spcBef>
              <a:spcAft>
                <a:spcPts val="0"/>
              </a:spcAft>
              <a:buClr>
                <a:srgbClr val="30353E"/>
              </a:buClr>
              <a:buSzPts val="1200"/>
              <a:buFont typeface="Source Sans Pro"/>
              <a:buChar char="■"/>
              <a:defRPr sz="1200">
                <a:solidFill>
                  <a:srgbClr val="30353E"/>
                </a:solidFill>
                <a:latin typeface="Source Sans Pro"/>
                <a:ea typeface="Source Sans Pro"/>
                <a:cs typeface="Source Sans Pro"/>
                <a:sym typeface="Source Sans Pro"/>
              </a:defRPr>
            </a:lvl3pPr>
            <a:lvl4pPr indent="-292100" lvl="3" marL="1828800" rtl="0">
              <a:lnSpc>
                <a:spcPct val="115000"/>
              </a:lnSpc>
              <a:spcBef>
                <a:spcPts val="0"/>
              </a:spcBef>
              <a:spcAft>
                <a:spcPts val="0"/>
              </a:spcAft>
              <a:buClr>
                <a:srgbClr val="30353E"/>
              </a:buClr>
              <a:buSzPts val="1000"/>
              <a:buFont typeface="Source Sans Pro"/>
              <a:buChar char="●"/>
              <a:defRPr sz="1000">
                <a:solidFill>
                  <a:srgbClr val="30353E"/>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 Content 1">
  <p:cSld name="CUSTOM_7">
    <p:spTree>
      <p:nvGrpSpPr>
        <p:cNvPr id="458" name="Shape 458"/>
        <p:cNvGrpSpPr/>
        <p:nvPr/>
      </p:nvGrpSpPr>
      <p:grpSpPr>
        <a:xfrm>
          <a:off x="0" y="0"/>
          <a:ext cx="0" cy="0"/>
          <a:chOff x="0" y="0"/>
          <a:chExt cx="0" cy="0"/>
        </a:xfrm>
      </p:grpSpPr>
      <p:sp>
        <p:nvSpPr>
          <p:cNvPr id="459" name="Google Shape;459;p65"/>
          <p:cNvSpPr/>
          <p:nvPr/>
        </p:nvSpPr>
        <p:spPr>
          <a:xfrm>
            <a:off x="0" y="-4710"/>
            <a:ext cx="9144000" cy="645300"/>
          </a:xfrm>
          <a:prstGeom prst="rect">
            <a:avLst/>
          </a:prstGeom>
          <a:gradFill>
            <a:gsLst>
              <a:gs pos="0">
                <a:srgbClr val="1E173D"/>
              </a:gs>
              <a:gs pos="96000">
                <a:srgbClr val="664BB2"/>
              </a:gs>
              <a:gs pos="100000">
                <a:srgbClr val="664BB2"/>
              </a:gs>
            </a:gsLst>
            <a:lin ang="10800025"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0" name="Google Shape;460;p65"/>
          <p:cNvSpPr txBox="1"/>
          <p:nvPr>
            <p:ph type="title"/>
          </p:nvPr>
        </p:nvSpPr>
        <p:spPr>
          <a:xfrm>
            <a:off x="304800" y="168850"/>
            <a:ext cx="7607700" cy="29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800">
                <a:solidFill>
                  <a:srgbClr val="FFFFFF"/>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461" name="Google Shape;461;p65"/>
          <p:cNvSpPr txBox="1"/>
          <p:nvPr>
            <p:ph idx="1" type="body"/>
          </p:nvPr>
        </p:nvSpPr>
        <p:spPr>
          <a:xfrm>
            <a:off x="304800" y="976575"/>
            <a:ext cx="8070600" cy="38460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30353E"/>
              </a:buClr>
              <a:buSzPts val="1600"/>
              <a:buFont typeface="Source Sans Pro"/>
              <a:buChar char="●"/>
              <a:defRPr sz="1600">
                <a:solidFill>
                  <a:srgbClr val="30353E"/>
                </a:solidFill>
                <a:latin typeface="Source Sans Pro"/>
                <a:ea typeface="Source Sans Pro"/>
                <a:cs typeface="Source Sans Pro"/>
                <a:sym typeface="Source Sans Pro"/>
              </a:defRPr>
            </a:lvl1pPr>
            <a:lvl2pPr indent="-317500" lvl="1" marL="914400" rtl="0">
              <a:lnSpc>
                <a:spcPct val="115000"/>
              </a:lnSpc>
              <a:spcBef>
                <a:spcPts val="0"/>
              </a:spcBef>
              <a:spcAft>
                <a:spcPts val="0"/>
              </a:spcAft>
              <a:buClr>
                <a:srgbClr val="30353E"/>
              </a:buClr>
              <a:buSzPts val="1400"/>
              <a:buFont typeface="Source Sans Pro"/>
              <a:buChar char="○"/>
              <a:defRPr sz="1400">
                <a:solidFill>
                  <a:srgbClr val="30353E"/>
                </a:solidFill>
                <a:latin typeface="Source Sans Pro"/>
                <a:ea typeface="Source Sans Pro"/>
                <a:cs typeface="Source Sans Pro"/>
                <a:sym typeface="Source Sans Pro"/>
              </a:defRPr>
            </a:lvl2pPr>
            <a:lvl3pPr indent="-304800" lvl="2" marL="1371600" rtl="0">
              <a:lnSpc>
                <a:spcPct val="115000"/>
              </a:lnSpc>
              <a:spcBef>
                <a:spcPts val="0"/>
              </a:spcBef>
              <a:spcAft>
                <a:spcPts val="0"/>
              </a:spcAft>
              <a:buClr>
                <a:srgbClr val="30353E"/>
              </a:buClr>
              <a:buSzPts val="1200"/>
              <a:buFont typeface="Source Sans Pro"/>
              <a:buChar char="■"/>
              <a:defRPr sz="1200">
                <a:solidFill>
                  <a:srgbClr val="30353E"/>
                </a:solidFill>
                <a:latin typeface="Source Sans Pro"/>
                <a:ea typeface="Source Sans Pro"/>
                <a:cs typeface="Source Sans Pro"/>
                <a:sym typeface="Source Sans Pro"/>
              </a:defRPr>
            </a:lvl3pPr>
            <a:lvl4pPr indent="-292100" lvl="3" marL="1828800" rtl="0">
              <a:lnSpc>
                <a:spcPct val="115000"/>
              </a:lnSpc>
              <a:spcBef>
                <a:spcPts val="0"/>
              </a:spcBef>
              <a:spcAft>
                <a:spcPts val="0"/>
              </a:spcAft>
              <a:buClr>
                <a:srgbClr val="30353E"/>
              </a:buClr>
              <a:buSzPts val="1000"/>
              <a:buFont typeface="Source Sans Pro"/>
              <a:buChar char="●"/>
              <a:defRPr sz="1000">
                <a:solidFill>
                  <a:srgbClr val="30353E"/>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9pPr>
          </a:lstStyle>
          <a:p/>
        </p:txBody>
      </p:sp>
      <p:sp>
        <p:nvSpPr>
          <p:cNvPr id="462" name="Google Shape;462;p65"/>
          <p:cNvSpPr/>
          <p:nvPr/>
        </p:nvSpPr>
        <p:spPr>
          <a:xfrm>
            <a:off x="0" y="640793"/>
            <a:ext cx="9144000" cy="164400"/>
          </a:xfrm>
          <a:prstGeom prst="rect">
            <a:avLst/>
          </a:prstGeom>
          <a:solidFill>
            <a:srgbClr val="00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pic>
        <p:nvPicPr>
          <p:cNvPr descr="Asset 15@150x.png" id="463" name="Google Shape;463;p65"/>
          <p:cNvPicPr preferRelativeResize="0"/>
          <p:nvPr/>
        </p:nvPicPr>
        <p:blipFill>
          <a:blip r:embed="rId2">
            <a:alphaModFix/>
          </a:blip>
          <a:stretch>
            <a:fillRect/>
          </a:stretch>
        </p:blipFill>
        <p:spPr>
          <a:xfrm>
            <a:off x="8083491" y="478221"/>
            <a:ext cx="292071" cy="269000"/>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 Content 1 1">
  <p:cSld name="CUSTOM_7_1">
    <p:spTree>
      <p:nvGrpSpPr>
        <p:cNvPr id="464" name="Shape 464"/>
        <p:cNvGrpSpPr/>
        <p:nvPr/>
      </p:nvGrpSpPr>
      <p:grpSpPr>
        <a:xfrm>
          <a:off x="0" y="0"/>
          <a:ext cx="0" cy="0"/>
          <a:chOff x="0" y="0"/>
          <a:chExt cx="0" cy="0"/>
        </a:xfrm>
      </p:grpSpPr>
      <p:sp>
        <p:nvSpPr>
          <p:cNvPr id="465" name="Google Shape;465;p66"/>
          <p:cNvSpPr/>
          <p:nvPr/>
        </p:nvSpPr>
        <p:spPr>
          <a:xfrm>
            <a:off x="0" y="-4710"/>
            <a:ext cx="9144000" cy="645300"/>
          </a:xfrm>
          <a:prstGeom prst="rect">
            <a:avLst/>
          </a:prstGeom>
          <a:gradFill>
            <a:gsLst>
              <a:gs pos="0">
                <a:srgbClr val="1E173D"/>
              </a:gs>
              <a:gs pos="96000">
                <a:srgbClr val="664BB2"/>
              </a:gs>
              <a:gs pos="100000">
                <a:srgbClr val="664BB2"/>
              </a:gs>
            </a:gsLst>
            <a:lin ang="10800025"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66" name="Google Shape;466;p66"/>
          <p:cNvSpPr txBox="1"/>
          <p:nvPr>
            <p:ph type="title"/>
          </p:nvPr>
        </p:nvSpPr>
        <p:spPr>
          <a:xfrm>
            <a:off x="304800" y="168850"/>
            <a:ext cx="7607700" cy="29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800">
                <a:solidFill>
                  <a:srgbClr val="FFFFFF"/>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467" name="Google Shape;467;p66"/>
          <p:cNvSpPr txBox="1"/>
          <p:nvPr>
            <p:ph idx="1" type="body"/>
          </p:nvPr>
        </p:nvSpPr>
        <p:spPr>
          <a:xfrm>
            <a:off x="304800" y="976575"/>
            <a:ext cx="8070600" cy="38460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30353E"/>
              </a:buClr>
              <a:buSzPts val="1600"/>
              <a:buFont typeface="Source Sans Pro"/>
              <a:buChar char="●"/>
              <a:defRPr sz="1600">
                <a:solidFill>
                  <a:srgbClr val="30353E"/>
                </a:solidFill>
                <a:latin typeface="Source Sans Pro"/>
                <a:ea typeface="Source Sans Pro"/>
                <a:cs typeface="Source Sans Pro"/>
                <a:sym typeface="Source Sans Pro"/>
              </a:defRPr>
            </a:lvl1pPr>
            <a:lvl2pPr indent="-317500" lvl="1" marL="914400" rtl="0">
              <a:lnSpc>
                <a:spcPct val="115000"/>
              </a:lnSpc>
              <a:spcBef>
                <a:spcPts val="0"/>
              </a:spcBef>
              <a:spcAft>
                <a:spcPts val="0"/>
              </a:spcAft>
              <a:buClr>
                <a:srgbClr val="30353E"/>
              </a:buClr>
              <a:buSzPts val="1400"/>
              <a:buFont typeface="Source Sans Pro"/>
              <a:buChar char="○"/>
              <a:defRPr sz="1400">
                <a:solidFill>
                  <a:srgbClr val="30353E"/>
                </a:solidFill>
                <a:latin typeface="Source Sans Pro"/>
                <a:ea typeface="Source Sans Pro"/>
                <a:cs typeface="Source Sans Pro"/>
                <a:sym typeface="Source Sans Pro"/>
              </a:defRPr>
            </a:lvl2pPr>
            <a:lvl3pPr indent="-304800" lvl="2" marL="1371600" rtl="0">
              <a:lnSpc>
                <a:spcPct val="115000"/>
              </a:lnSpc>
              <a:spcBef>
                <a:spcPts val="0"/>
              </a:spcBef>
              <a:spcAft>
                <a:spcPts val="0"/>
              </a:spcAft>
              <a:buClr>
                <a:srgbClr val="30353E"/>
              </a:buClr>
              <a:buSzPts val="1200"/>
              <a:buFont typeface="Source Sans Pro"/>
              <a:buChar char="■"/>
              <a:defRPr sz="1200">
                <a:solidFill>
                  <a:srgbClr val="30353E"/>
                </a:solidFill>
                <a:latin typeface="Source Sans Pro"/>
                <a:ea typeface="Source Sans Pro"/>
                <a:cs typeface="Source Sans Pro"/>
                <a:sym typeface="Source Sans Pro"/>
              </a:defRPr>
            </a:lvl3pPr>
            <a:lvl4pPr indent="-292100" lvl="3" marL="1828800" rtl="0">
              <a:lnSpc>
                <a:spcPct val="115000"/>
              </a:lnSpc>
              <a:spcBef>
                <a:spcPts val="0"/>
              </a:spcBef>
              <a:spcAft>
                <a:spcPts val="0"/>
              </a:spcAft>
              <a:buClr>
                <a:srgbClr val="30353E"/>
              </a:buClr>
              <a:buSzPts val="1000"/>
              <a:buFont typeface="Source Sans Pro"/>
              <a:buChar char="●"/>
              <a:defRPr sz="1000">
                <a:solidFill>
                  <a:srgbClr val="30353E"/>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9pPr>
          </a:lstStyle>
          <a:p/>
        </p:txBody>
      </p:sp>
      <p:sp>
        <p:nvSpPr>
          <p:cNvPr id="468" name="Google Shape;468;p66"/>
          <p:cNvSpPr/>
          <p:nvPr/>
        </p:nvSpPr>
        <p:spPr>
          <a:xfrm>
            <a:off x="0" y="640793"/>
            <a:ext cx="9144000" cy="1644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pic>
        <p:nvPicPr>
          <p:cNvPr descr="Asset 15@150x.png" id="469" name="Google Shape;469;p66"/>
          <p:cNvPicPr preferRelativeResize="0"/>
          <p:nvPr/>
        </p:nvPicPr>
        <p:blipFill>
          <a:blip r:embed="rId2">
            <a:alphaModFix/>
          </a:blip>
          <a:stretch>
            <a:fillRect/>
          </a:stretch>
        </p:blipFill>
        <p:spPr>
          <a:xfrm>
            <a:off x="8083491" y="478221"/>
            <a:ext cx="292071" cy="269000"/>
          </a:xfrm>
          <a:prstGeom prst="rect">
            <a:avLst/>
          </a:prstGeom>
          <a:noFill/>
          <a:ln>
            <a:noFill/>
          </a:ln>
        </p:spPr>
      </p:pic>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 Content 1 1 1">
  <p:cSld name="CUSTOM_7_1_1">
    <p:spTree>
      <p:nvGrpSpPr>
        <p:cNvPr id="470" name="Shape 470"/>
        <p:cNvGrpSpPr/>
        <p:nvPr/>
      </p:nvGrpSpPr>
      <p:grpSpPr>
        <a:xfrm>
          <a:off x="0" y="0"/>
          <a:ext cx="0" cy="0"/>
          <a:chOff x="0" y="0"/>
          <a:chExt cx="0" cy="0"/>
        </a:xfrm>
      </p:grpSpPr>
      <p:sp>
        <p:nvSpPr>
          <p:cNvPr id="471" name="Google Shape;471;p67"/>
          <p:cNvSpPr/>
          <p:nvPr/>
        </p:nvSpPr>
        <p:spPr>
          <a:xfrm>
            <a:off x="0" y="-4710"/>
            <a:ext cx="9144000" cy="645300"/>
          </a:xfrm>
          <a:prstGeom prst="rect">
            <a:avLst/>
          </a:prstGeom>
          <a:gradFill>
            <a:gsLst>
              <a:gs pos="0">
                <a:srgbClr val="1E173D"/>
              </a:gs>
              <a:gs pos="96000">
                <a:srgbClr val="664BB2"/>
              </a:gs>
              <a:gs pos="100000">
                <a:srgbClr val="664BB2"/>
              </a:gs>
            </a:gsLst>
            <a:lin ang="10800025"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2" name="Google Shape;472;p67"/>
          <p:cNvSpPr txBox="1"/>
          <p:nvPr>
            <p:ph type="title"/>
          </p:nvPr>
        </p:nvSpPr>
        <p:spPr>
          <a:xfrm>
            <a:off x="304800" y="168850"/>
            <a:ext cx="7607700" cy="29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800">
                <a:solidFill>
                  <a:srgbClr val="FFFFFF"/>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473" name="Google Shape;473;p67"/>
          <p:cNvSpPr txBox="1"/>
          <p:nvPr>
            <p:ph idx="1" type="body"/>
          </p:nvPr>
        </p:nvSpPr>
        <p:spPr>
          <a:xfrm>
            <a:off x="304800" y="976575"/>
            <a:ext cx="8070600" cy="38460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30353E"/>
              </a:buClr>
              <a:buSzPts val="1600"/>
              <a:buFont typeface="Source Sans Pro"/>
              <a:buChar char="●"/>
              <a:defRPr sz="1600">
                <a:solidFill>
                  <a:srgbClr val="30353E"/>
                </a:solidFill>
                <a:latin typeface="Source Sans Pro"/>
                <a:ea typeface="Source Sans Pro"/>
                <a:cs typeface="Source Sans Pro"/>
                <a:sym typeface="Source Sans Pro"/>
              </a:defRPr>
            </a:lvl1pPr>
            <a:lvl2pPr indent="-317500" lvl="1" marL="914400" rtl="0">
              <a:lnSpc>
                <a:spcPct val="115000"/>
              </a:lnSpc>
              <a:spcBef>
                <a:spcPts val="0"/>
              </a:spcBef>
              <a:spcAft>
                <a:spcPts val="0"/>
              </a:spcAft>
              <a:buClr>
                <a:srgbClr val="30353E"/>
              </a:buClr>
              <a:buSzPts val="1400"/>
              <a:buFont typeface="Source Sans Pro"/>
              <a:buChar char="○"/>
              <a:defRPr sz="1400">
                <a:solidFill>
                  <a:srgbClr val="30353E"/>
                </a:solidFill>
                <a:latin typeface="Source Sans Pro"/>
                <a:ea typeface="Source Sans Pro"/>
                <a:cs typeface="Source Sans Pro"/>
                <a:sym typeface="Source Sans Pro"/>
              </a:defRPr>
            </a:lvl2pPr>
            <a:lvl3pPr indent="-304800" lvl="2" marL="1371600" rtl="0">
              <a:lnSpc>
                <a:spcPct val="115000"/>
              </a:lnSpc>
              <a:spcBef>
                <a:spcPts val="0"/>
              </a:spcBef>
              <a:spcAft>
                <a:spcPts val="0"/>
              </a:spcAft>
              <a:buClr>
                <a:srgbClr val="30353E"/>
              </a:buClr>
              <a:buSzPts val="1200"/>
              <a:buFont typeface="Source Sans Pro"/>
              <a:buChar char="■"/>
              <a:defRPr sz="1200">
                <a:solidFill>
                  <a:srgbClr val="30353E"/>
                </a:solidFill>
                <a:latin typeface="Source Sans Pro"/>
                <a:ea typeface="Source Sans Pro"/>
                <a:cs typeface="Source Sans Pro"/>
                <a:sym typeface="Source Sans Pro"/>
              </a:defRPr>
            </a:lvl3pPr>
            <a:lvl4pPr indent="-292100" lvl="3" marL="1828800" rtl="0">
              <a:lnSpc>
                <a:spcPct val="115000"/>
              </a:lnSpc>
              <a:spcBef>
                <a:spcPts val="0"/>
              </a:spcBef>
              <a:spcAft>
                <a:spcPts val="0"/>
              </a:spcAft>
              <a:buClr>
                <a:srgbClr val="30353E"/>
              </a:buClr>
              <a:buSzPts val="1000"/>
              <a:buFont typeface="Source Sans Pro"/>
              <a:buChar char="●"/>
              <a:defRPr sz="1000">
                <a:solidFill>
                  <a:srgbClr val="30353E"/>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9pPr>
          </a:lstStyle>
          <a:p/>
        </p:txBody>
      </p:sp>
      <p:sp>
        <p:nvSpPr>
          <p:cNvPr id="474" name="Google Shape;474;p67"/>
          <p:cNvSpPr/>
          <p:nvPr/>
        </p:nvSpPr>
        <p:spPr>
          <a:xfrm>
            <a:off x="0" y="640793"/>
            <a:ext cx="9144000" cy="164400"/>
          </a:xfrm>
          <a:prstGeom prst="rect">
            <a:avLst/>
          </a:prstGeom>
          <a:solidFill>
            <a:srgbClr val="4A86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pic>
        <p:nvPicPr>
          <p:cNvPr descr="Asset 15@150x.png" id="475" name="Google Shape;475;p67"/>
          <p:cNvPicPr preferRelativeResize="0"/>
          <p:nvPr/>
        </p:nvPicPr>
        <p:blipFill>
          <a:blip r:embed="rId2">
            <a:alphaModFix/>
          </a:blip>
          <a:stretch>
            <a:fillRect/>
          </a:stretch>
        </p:blipFill>
        <p:spPr>
          <a:xfrm>
            <a:off x="8083491" y="478221"/>
            <a:ext cx="292071" cy="269000"/>
          </a:xfrm>
          <a:prstGeom prst="rect">
            <a:avLst/>
          </a:prstGeom>
          <a:noFill/>
          <a:ln>
            <a:noFill/>
          </a:ln>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 Content 2 Column">
  <p:cSld name="CUSTOM_1">
    <p:spTree>
      <p:nvGrpSpPr>
        <p:cNvPr id="476" name="Shape 476"/>
        <p:cNvGrpSpPr/>
        <p:nvPr/>
      </p:nvGrpSpPr>
      <p:grpSpPr>
        <a:xfrm>
          <a:off x="0" y="0"/>
          <a:ext cx="0" cy="0"/>
          <a:chOff x="0" y="0"/>
          <a:chExt cx="0" cy="0"/>
        </a:xfrm>
      </p:grpSpPr>
      <p:sp>
        <p:nvSpPr>
          <p:cNvPr id="477" name="Google Shape;477;p68"/>
          <p:cNvSpPr/>
          <p:nvPr/>
        </p:nvSpPr>
        <p:spPr>
          <a:xfrm>
            <a:off x="0" y="-4710"/>
            <a:ext cx="9144000" cy="645300"/>
          </a:xfrm>
          <a:prstGeom prst="rect">
            <a:avLst/>
          </a:prstGeom>
          <a:gradFill>
            <a:gsLst>
              <a:gs pos="0">
                <a:srgbClr val="1E173D"/>
              </a:gs>
              <a:gs pos="96000">
                <a:srgbClr val="664BB2"/>
              </a:gs>
              <a:gs pos="100000">
                <a:srgbClr val="664BB2"/>
              </a:gs>
            </a:gsLst>
            <a:lin ang="10800025"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sset 15@150x.png" id="478" name="Google Shape;478;p68"/>
          <p:cNvPicPr preferRelativeResize="0"/>
          <p:nvPr/>
        </p:nvPicPr>
        <p:blipFill>
          <a:blip r:embed="rId2">
            <a:alphaModFix/>
          </a:blip>
          <a:stretch>
            <a:fillRect/>
          </a:stretch>
        </p:blipFill>
        <p:spPr>
          <a:xfrm>
            <a:off x="8083491" y="478221"/>
            <a:ext cx="292071" cy="269000"/>
          </a:xfrm>
          <a:prstGeom prst="rect">
            <a:avLst/>
          </a:prstGeom>
          <a:noFill/>
          <a:ln>
            <a:noFill/>
          </a:ln>
        </p:spPr>
      </p:pic>
      <p:sp>
        <p:nvSpPr>
          <p:cNvPr id="479" name="Google Shape;479;p68"/>
          <p:cNvSpPr txBox="1"/>
          <p:nvPr>
            <p:ph type="title"/>
          </p:nvPr>
        </p:nvSpPr>
        <p:spPr>
          <a:xfrm>
            <a:off x="304800" y="168850"/>
            <a:ext cx="7607700" cy="29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800">
                <a:solidFill>
                  <a:srgbClr val="FFFFFF"/>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480" name="Google Shape;480;p68"/>
          <p:cNvSpPr txBox="1"/>
          <p:nvPr>
            <p:ph idx="1" type="body"/>
          </p:nvPr>
        </p:nvSpPr>
        <p:spPr>
          <a:xfrm>
            <a:off x="304800" y="976575"/>
            <a:ext cx="3733800" cy="38460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30353E"/>
              </a:buClr>
              <a:buSzPts val="1600"/>
              <a:buFont typeface="Source Sans Pro"/>
              <a:buChar char="●"/>
              <a:defRPr sz="1600">
                <a:solidFill>
                  <a:srgbClr val="30353E"/>
                </a:solidFill>
                <a:latin typeface="Source Sans Pro"/>
                <a:ea typeface="Source Sans Pro"/>
                <a:cs typeface="Source Sans Pro"/>
                <a:sym typeface="Source Sans Pro"/>
              </a:defRPr>
            </a:lvl1pPr>
            <a:lvl2pPr indent="-317500" lvl="1" marL="914400" rtl="0">
              <a:lnSpc>
                <a:spcPct val="115000"/>
              </a:lnSpc>
              <a:spcBef>
                <a:spcPts val="0"/>
              </a:spcBef>
              <a:spcAft>
                <a:spcPts val="0"/>
              </a:spcAft>
              <a:buClr>
                <a:srgbClr val="30353E"/>
              </a:buClr>
              <a:buSzPts val="1400"/>
              <a:buFont typeface="Source Sans Pro"/>
              <a:buChar char="○"/>
              <a:defRPr sz="1400">
                <a:solidFill>
                  <a:srgbClr val="30353E"/>
                </a:solidFill>
                <a:latin typeface="Source Sans Pro"/>
                <a:ea typeface="Source Sans Pro"/>
                <a:cs typeface="Source Sans Pro"/>
                <a:sym typeface="Source Sans Pro"/>
              </a:defRPr>
            </a:lvl2pPr>
            <a:lvl3pPr indent="-304800" lvl="2" marL="1371600" rtl="0">
              <a:lnSpc>
                <a:spcPct val="115000"/>
              </a:lnSpc>
              <a:spcBef>
                <a:spcPts val="0"/>
              </a:spcBef>
              <a:spcAft>
                <a:spcPts val="0"/>
              </a:spcAft>
              <a:buClr>
                <a:srgbClr val="30353E"/>
              </a:buClr>
              <a:buSzPts val="1200"/>
              <a:buFont typeface="Source Sans Pro"/>
              <a:buChar char="■"/>
              <a:defRPr sz="1200">
                <a:solidFill>
                  <a:srgbClr val="30353E"/>
                </a:solidFill>
                <a:latin typeface="Source Sans Pro"/>
                <a:ea typeface="Source Sans Pro"/>
                <a:cs typeface="Source Sans Pro"/>
                <a:sym typeface="Source Sans Pro"/>
              </a:defRPr>
            </a:lvl3pPr>
            <a:lvl4pPr indent="-292100" lvl="3" marL="1828800" rtl="0">
              <a:lnSpc>
                <a:spcPct val="115000"/>
              </a:lnSpc>
              <a:spcBef>
                <a:spcPts val="0"/>
              </a:spcBef>
              <a:spcAft>
                <a:spcPts val="0"/>
              </a:spcAft>
              <a:buClr>
                <a:srgbClr val="30353E"/>
              </a:buClr>
              <a:buSzPts val="1000"/>
              <a:buFont typeface="Source Sans Pro"/>
              <a:buChar char="●"/>
              <a:defRPr sz="1000">
                <a:solidFill>
                  <a:srgbClr val="30353E"/>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9pPr>
          </a:lstStyle>
          <a:p/>
        </p:txBody>
      </p:sp>
      <p:sp>
        <p:nvSpPr>
          <p:cNvPr id="481" name="Google Shape;481;p68"/>
          <p:cNvSpPr txBox="1"/>
          <p:nvPr>
            <p:ph idx="2" type="body"/>
          </p:nvPr>
        </p:nvSpPr>
        <p:spPr>
          <a:xfrm>
            <a:off x="4641900" y="976575"/>
            <a:ext cx="3733800" cy="38460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30353E"/>
              </a:buClr>
              <a:buSzPts val="1600"/>
              <a:buFont typeface="Source Sans Pro"/>
              <a:buChar char="●"/>
              <a:defRPr sz="1600">
                <a:solidFill>
                  <a:srgbClr val="30353E"/>
                </a:solidFill>
                <a:latin typeface="Source Sans Pro"/>
                <a:ea typeface="Source Sans Pro"/>
                <a:cs typeface="Source Sans Pro"/>
                <a:sym typeface="Source Sans Pro"/>
              </a:defRPr>
            </a:lvl1pPr>
            <a:lvl2pPr indent="-317500" lvl="1" marL="914400" rtl="0">
              <a:lnSpc>
                <a:spcPct val="115000"/>
              </a:lnSpc>
              <a:spcBef>
                <a:spcPts val="0"/>
              </a:spcBef>
              <a:spcAft>
                <a:spcPts val="0"/>
              </a:spcAft>
              <a:buClr>
                <a:srgbClr val="30353E"/>
              </a:buClr>
              <a:buSzPts val="1400"/>
              <a:buFont typeface="Source Sans Pro"/>
              <a:buChar char="○"/>
              <a:defRPr sz="1400">
                <a:solidFill>
                  <a:srgbClr val="30353E"/>
                </a:solidFill>
                <a:latin typeface="Source Sans Pro"/>
                <a:ea typeface="Source Sans Pro"/>
                <a:cs typeface="Source Sans Pro"/>
                <a:sym typeface="Source Sans Pro"/>
              </a:defRPr>
            </a:lvl2pPr>
            <a:lvl3pPr indent="-304800" lvl="2" marL="1371600" rtl="0">
              <a:lnSpc>
                <a:spcPct val="115000"/>
              </a:lnSpc>
              <a:spcBef>
                <a:spcPts val="0"/>
              </a:spcBef>
              <a:spcAft>
                <a:spcPts val="0"/>
              </a:spcAft>
              <a:buClr>
                <a:srgbClr val="30353E"/>
              </a:buClr>
              <a:buSzPts val="1200"/>
              <a:buFont typeface="Source Sans Pro"/>
              <a:buChar char="■"/>
              <a:defRPr sz="1200">
                <a:solidFill>
                  <a:srgbClr val="30353E"/>
                </a:solidFill>
                <a:latin typeface="Source Sans Pro"/>
                <a:ea typeface="Source Sans Pro"/>
                <a:cs typeface="Source Sans Pro"/>
                <a:sym typeface="Source Sans Pro"/>
              </a:defRPr>
            </a:lvl3pPr>
            <a:lvl4pPr indent="-292100" lvl="3" marL="1828800" rtl="0">
              <a:lnSpc>
                <a:spcPct val="115000"/>
              </a:lnSpc>
              <a:spcBef>
                <a:spcPts val="0"/>
              </a:spcBef>
              <a:spcAft>
                <a:spcPts val="0"/>
              </a:spcAft>
              <a:buClr>
                <a:srgbClr val="30353E"/>
              </a:buClr>
              <a:buSzPts val="1000"/>
              <a:buFont typeface="Source Sans Pro"/>
              <a:buChar char="●"/>
              <a:defRPr sz="1000">
                <a:solidFill>
                  <a:srgbClr val="30353E"/>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 2 Column, Image Left">
  <p:cSld name="CUSTOM_1_2">
    <p:spTree>
      <p:nvGrpSpPr>
        <p:cNvPr id="482" name="Shape 482"/>
        <p:cNvGrpSpPr/>
        <p:nvPr/>
      </p:nvGrpSpPr>
      <p:grpSpPr>
        <a:xfrm>
          <a:off x="0" y="0"/>
          <a:ext cx="0" cy="0"/>
          <a:chOff x="0" y="0"/>
          <a:chExt cx="0" cy="0"/>
        </a:xfrm>
      </p:grpSpPr>
      <p:sp>
        <p:nvSpPr>
          <p:cNvPr id="483" name="Google Shape;483;p69"/>
          <p:cNvSpPr/>
          <p:nvPr/>
        </p:nvSpPr>
        <p:spPr>
          <a:xfrm>
            <a:off x="0" y="-4710"/>
            <a:ext cx="9144000" cy="645300"/>
          </a:xfrm>
          <a:prstGeom prst="rect">
            <a:avLst/>
          </a:prstGeom>
          <a:gradFill>
            <a:gsLst>
              <a:gs pos="0">
                <a:srgbClr val="1E173D"/>
              </a:gs>
              <a:gs pos="96000">
                <a:srgbClr val="664BB2"/>
              </a:gs>
              <a:gs pos="100000">
                <a:srgbClr val="664BB2"/>
              </a:gs>
            </a:gsLst>
            <a:lin ang="10800025"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sset 15@150x.png" id="484" name="Google Shape;484;p69"/>
          <p:cNvPicPr preferRelativeResize="0"/>
          <p:nvPr/>
        </p:nvPicPr>
        <p:blipFill>
          <a:blip r:embed="rId2">
            <a:alphaModFix/>
          </a:blip>
          <a:stretch>
            <a:fillRect/>
          </a:stretch>
        </p:blipFill>
        <p:spPr>
          <a:xfrm>
            <a:off x="8083491" y="478221"/>
            <a:ext cx="292071" cy="269000"/>
          </a:xfrm>
          <a:prstGeom prst="rect">
            <a:avLst/>
          </a:prstGeom>
          <a:noFill/>
          <a:ln>
            <a:noFill/>
          </a:ln>
        </p:spPr>
      </p:pic>
      <p:sp>
        <p:nvSpPr>
          <p:cNvPr id="485" name="Google Shape;485;p69"/>
          <p:cNvSpPr txBox="1"/>
          <p:nvPr>
            <p:ph type="title"/>
          </p:nvPr>
        </p:nvSpPr>
        <p:spPr>
          <a:xfrm>
            <a:off x="304800" y="168850"/>
            <a:ext cx="7617900" cy="29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800">
                <a:solidFill>
                  <a:srgbClr val="FFFFFF"/>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486" name="Google Shape;486;p69"/>
          <p:cNvSpPr txBox="1"/>
          <p:nvPr>
            <p:ph idx="1" type="body"/>
          </p:nvPr>
        </p:nvSpPr>
        <p:spPr>
          <a:xfrm>
            <a:off x="4641900" y="976575"/>
            <a:ext cx="3733800" cy="38460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30353E"/>
              </a:buClr>
              <a:buSzPts val="1600"/>
              <a:buFont typeface="Source Sans Pro"/>
              <a:buChar char="●"/>
              <a:defRPr sz="1600">
                <a:solidFill>
                  <a:srgbClr val="30353E"/>
                </a:solidFill>
                <a:latin typeface="Source Sans Pro"/>
                <a:ea typeface="Source Sans Pro"/>
                <a:cs typeface="Source Sans Pro"/>
                <a:sym typeface="Source Sans Pro"/>
              </a:defRPr>
            </a:lvl1pPr>
            <a:lvl2pPr indent="-317500" lvl="1" marL="914400" rtl="0">
              <a:lnSpc>
                <a:spcPct val="115000"/>
              </a:lnSpc>
              <a:spcBef>
                <a:spcPts val="0"/>
              </a:spcBef>
              <a:spcAft>
                <a:spcPts val="0"/>
              </a:spcAft>
              <a:buClr>
                <a:srgbClr val="30353E"/>
              </a:buClr>
              <a:buSzPts val="1400"/>
              <a:buFont typeface="Source Sans Pro"/>
              <a:buChar char="○"/>
              <a:defRPr sz="1400">
                <a:solidFill>
                  <a:srgbClr val="30353E"/>
                </a:solidFill>
                <a:latin typeface="Source Sans Pro"/>
                <a:ea typeface="Source Sans Pro"/>
                <a:cs typeface="Source Sans Pro"/>
                <a:sym typeface="Source Sans Pro"/>
              </a:defRPr>
            </a:lvl2pPr>
            <a:lvl3pPr indent="-304800" lvl="2" marL="1371600" rtl="0">
              <a:lnSpc>
                <a:spcPct val="115000"/>
              </a:lnSpc>
              <a:spcBef>
                <a:spcPts val="0"/>
              </a:spcBef>
              <a:spcAft>
                <a:spcPts val="0"/>
              </a:spcAft>
              <a:buClr>
                <a:srgbClr val="30353E"/>
              </a:buClr>
              <a:buSzPts val="1200"/>
              <a:buFont typeface="Source Sans Pro"/>
              <a:buChar char="■"/>
              <a:defRPr sz="1200">
                <a:solidFill>
                  <a:srgbClr val="30353E"/>
                </a:solidFill>
                <a:latin typeface="Source Sans Pro"/>
                <a:ea typeface="Source Sans Pro"/>
                <a:cs typeface="Source Sans Pro"/>
                <a:sym typeface="Source Sans Pro"/>
              </a:defRPr>
            </a:lvl3pPr>
            <a:lvl4pPr indent="-292100" lvl="3" marL="1828800" rtl="0">
              <a:lnSpc>
                <a:spcPct val="115000"/>
              </a:lnSpc>
              <a:spcBef>
                <a:spcPts val="0"/>
              </a:spcBef>
              <a:spcAft>
                <a:spcPts val="0"/>
              </a:spcAft>
              <a:buClr>
                <a:srgbClr val="30353E"/>
              </a:buClr>
              <a:buSzPts val="1000"/>
              <a:buFont typeface="Source Sans Pro"/>
              <a:buChar char="●"/>
              <a:defRPr sz="1000">
                <a:solidFill>
                  <a:srgbClr val="30353E"/>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 2 Column, Image Right">
  <p:cSld name="CUSTOM_1_1">
    <p:spTree>
      <p:nvGrpSpPr>
        <p:cNvPr id="487" name="Shape 487"/>
        <p:cNvGrpSpPr/>
        <p:nvPr/>
      </p:nvGrpSpPr>
      <p:grpSpPr>
        <a:xfrm>
          <a:off x="0" y="0"/>
          <a:ext cx="0" cy="0"/>
          <a:chOff x="0" y="0"/>
          <a:chExt cx="0" cy="0"/>
        </a:xfrm>
      </p:grpSpPr>
      <p:sp>
        <p:nvSpPr>
          <p:cNvPr id="488" name="Google Shape;488;p70"/>
          <p:cNvSpPr/>
          <p:nvPr/>
        </p:nvSpPr>
        <p:spPr>
          <a:xfrm>
            <a:off x="0" y="-4710"/>
            <a:ext cx="9144000" cy="645300"/>
          </a:xfrm>
          <a:prstGeom prst="rect">
            <a:avLst/>
          </a:prstGeom>
          <a:gradFill>
            <a:gsLst>
              <a:gs pos="0">
                <a:srgbClr val="1E173D"/>
              </a:gs>
              <a:gs pos="96000">
                <a:srgbClr val="664BB2"/>
              </a:gs>
              <a:gs pos="100000">
                <a:srgbClr val="664BB2"/>
              </a:gs>
            </a:gsLst>
            <a:lin ang="10800025"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sset 15@150x.png" id="489" name="Google Shape;489;p70"/>
          <p:cNvPicPr preferRelativeResize="0"/>
          <p:nvPr/>
        </p:nvPicPr>
        <p:blipFill>
          <a:blip r:embed="rId2">
            <a:alphaModFix/>
          </a:blip>
          <a:stretch>
            <a:fillRect/>
          </a:stretch>
        </p:blipFill>
        <p:spPr>
          <a:xfrm>
            <a:off x="8083491" y="478221"/>
            <a:ext cx="292071" cy="269000"/>
          </a:xfrm>
          <a:prstGeom prst="rect">
            <a:avLst/>
          </a:prstGeom>
          <a:noFill/>
          <a:ln>
            <a:noFill/>
          </a:ln>
        </p:spPr>
      </p:pic>
      <p:sp>
        <p:nvSpPr>
          <p:cNvPr id="490" name="Google Shape;490;p70"/>
          <p:cNvSpPr txBox="1"/>
          <p:nvPr>
            <p:ph type="title"/>
          </p:nvPr>
        </p:nvSpPr>
        <p:spPr>
          <a:xfrm>
            <a:off x="304800" y="168850"/>
            <a:ext cx="7638600" cy="29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800">
                <a:solidFill>
                  <a:srgbClr val="FFFFFF"/>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491" name="Google Shape;491;p70"/>
          <p:cNvSpPr txBox="1"/>
          <p:nvPr>
            <p:ph idx="1" type="body"/>
          </p:nvPr>
        </p:nvSpPr>
        <p:spPr>
          <a:xfrm>
            <a:off x="304800" y="976575"/>
            <a:ext cx="3733800" cy="38460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30353E"/>
              </a:buClr>
              <a:buSzPts val="1600"/>
              <a:buFont typeface="Source Sans Pro"/>
              <a:buChar char="●"/>
              <a:defRPr sz="1600">
                <a:solidFill>
                  <a:srgbClr val="30353E"/>
                </a:solidFill>
                <a:latin typeface="Source Sans Pro"/>
                <a:ea typeface="Source Sans Pro"/>
                <a:cs typeface="Source Sans Pro"/>
                <a:sym typeface="Source Sans Pro"/>
              </a:defRPr>
            </a:lvl1pPr>
            <a:lvl2pPr indent="-317500" lvl="1" marL="914400" rtl="0">
              <a:lnSpc>
                <a:spcPct val="115000"/>
              </a:lnSpc>
              <a:spcBef>
                <a:spcPts val="0"/>
              </a:spcBef>
              <a:spcAft>
                <a:spcPts val="0"/>
              </a:spcAft>
              <a:buClr>
                <a:srgbClr val="30353E"/>
              </a:buClr>
              <a:buSzPts val="1400"/>
              <a:buFont typeface="Source Sans Pro"/>
              <a:buChar char="○"/>
              <a:defRPr sz="1400">
                <a:solidFill>
                  <a:srgbClr val="30353E"/>
                </a:solidFill>
                <a:latin typeface="Source Sans Pro"/>
                <a:ea typeface="Source Sans Pro"/>
                <a:cs typeface="Source Sans Pro"/>
                <a:sym typeface="Source Sans Pro"/>
              </a:defRPr>
            </a:lvl2pPr>
            <a:lvl3pPr indent="-304800" lvl="2" marL="1371600" rtl="0">
              <a:lnSpc>
                <a:spcPct val="115000"/>
              </a:lnSpc>
              <a:spcBef>
                <a:spcPts val="0"/>
              </a:spcBef>
              <a:spcAft>
                <a:spcPts val="0"/>
              </a:spcAft>
              <a:buClr>
                <a:srgbClr val="30353E"/>
              </a:buClr>
              <a:buSzPts val="1200"/>
              <a:buFont typeface="Source Sans Pro"/>
              <a:buChar char="■"/>
              <a:defRPr sz="1200">
                <a:solidFill>
                  <a:srgbClr val="30353E"/>
                </a:solidFill>
                <a:latin typeface="Source Sans Pro"/>
                <a:ea typeface="Source Sans Pro"/>
                <a:cs typeface="Source Sans Pro"/>
                <a:sym typeface="Source Sans Pro"/>
              </a:defRPr>
            </a:lvl3pPr>
            <a:lvl4pPr indent="-292100" lvl="3" marL="1828800" rtl="0">
              <a:lnSpc>
                <a:spcPct val="115000"/>
              </a:lnSpc>
              <a:spcBef>
                <a:spcPts val="0"/>
              </a:spcBef>
              <a:spcAft>
                <a:spcPts val="0"/>
              </a:spcAft>
              <a:buClr>
                <a:srgbClr val="30353E"/>
              </a:buClr>
              <a:buSzPts val="1000"/>
              <a:buFont typeface="Source Sans Pro"/>
              <a:buChar char="●"/>
              <a:defRPr sz="1000">
                <a:solidFill>
                  <a:srgbClr val="30353E"/>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30353E"/>
              </a:buClr>
              <a:buSzPts val="900"/>
              <a:buFont typeface="Source Sans Pro"/>
              <a:buChar char="■"/>
              <a:defRPr sz="900">
                <a:solidFill>
                  <a:srgbClr val="30353E"/>
                </a:solidFill>
                <a:latin typeface="Source Sans Pro"/>
                <a:ea typeface="Source Sans Pro"/>
                <a:cs typeface="Source Sans Pro"/>
                <a:sym typeface="Source Sans Pro"/>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 Blank">
  <p:cSld name="CUSTOM_1_1_1">
    <p:spTree>
      <p:nvGrpSpPr>
        <p:cNvPr id="492" name="Shape 492"/>
        <p:cNvGrpSpPr/>
        <p:nvPr/>
      </p:nvGrpSpPr>
      <p:grpSpPr>
        <a:xfrm>
          <a:off x="0" y="0"/>
          <a:ext cx="0" cy="0"/>
          <a:chOff x="0" y="0"/>
          <a:chExt cx="0" cy="0"/>
        </a:xfrm>
      </p:grpSpPr>
      <p:sp>
        <p:nvSpPr>
          <p:cNvPr id="493" name="Google Shape;493;p71"/>
          <p:cNvSpPr/>
          <p:nvPr/>
        </p:nvSpPr>
        <p:spPr>
          <a:xfrm>
            <a:off x="0" y="-4710"/>
            <a:ext cx="9144000" cy="645300"/>
          </a:xfrm>
          <a:prstGeom prst="rect">
            <a:avLst/>
          </a:prstGeom>
          <a:gradFill>
            <a:gsLst>
              <a:gs pos="0">
                <a:srgbClr val="1E173D"/>
              </a:gs>
              <a:gs pos="96000">
                <a:srgbClr val="664BB2"/>
              </a:gs>
              <a:gs pos="100000">
                <a:srgbClr val="664BB2"/>
              </a:gs>
            </a:gsLst>
            <a:lin ang="10800025"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sset 15@150x.png" id="494" name="Google Shape;494;p71"/>
          <p:cNvPicPr preferRelativeResize="0"/>
          <p:nvPr/>
        </p:nvPicPr>
        <p:blipFill>
          <a:blip r:embed="rId2">
            <a:alphaModFix/>
          </a:blip>
          <a:stretch>
            <a:fillRect/>
          </a:stretch>
        </p:blipFill>
        <p:spPr>
          <a:xfrm>
            <a:off x="8083491" y="478221"/>
            <a:ext cx="292071" cy="269000"/>
          </a:xfrm>
          <a:prstGeom prst="rect">
            <a:avLst/>
          </a:prstGeom>
          <a:noFill/>
          <a:ln>
            <a:noFill/>
          </a:ln>
        </p:spPr>
      </p:pic>
      <p:sp>
        <p:nvSpPr>
          <p:cNvPr id="495" name="Google Shape;495;p71"/>
          <p:cNvSpPr txBox="1"/>
          <p:nvPr>
            <p:ph type="title"/>
          </p:nvPr>
        </p:nvSpPr>
        <p:spPr>
          <a:xfrm>
            <a:off x="304800" y="168850"/>
            <a:ext cx="7607700" cy="29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800">
                <a:solidFill>
                  <a:srgbClr val="FFFFFF"/>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CUSTOM_2">
    <p:spTree>
      <p:nvGrpSpPr>
        <p:cNvPr id="496" name="Shape 496"/>
        <p:cNvGrpSpPr/>
        <p:nvPr/>
      </p:nvGrpSpPr>
      <p:grpSpPr>
        <a:xfrm>
          <a:off x="0" y="0"/>
          <a:ext cx="0" cy="0"/>
          <a:chOff x="0" y="0"/>
          <a:chExt cx="0" cy="0"/>
        </a:xfrm>
      </p:grpSpPr>
      <p:sp>
        <p:nvSpPr>
          <p:cNvPr id="497" name="Google Shape;497;p72"/>
          <p:cNvSpPr/>
          <p:nvPr/>
        </p:nvSpPr>
        <p:spPr>
          <a:xfrm flipH="1">
            <a:off x="67" y="0"/>
            <a:ext cx="9144000" cy="514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8" name="Google Shape;498;p72"/>
          <p:cNvSpPr/>
          <p:nvPr/>
        </p:nvSpPr>
        <p:spPr>
          <a:xfrm>
            <a:off x="1" y="0"/>
            <a:ext cx="79800" cy="804900"/>
          </a:xfrm>
          <a:prstGeom prst="rect">
            <a:avLst/>
          </a:prstGeom>
          <a:solidFill>
            <a:srgbClr val="E6532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99" name="Google Shape;499;p72"/>
          <p:cNvSpPr/>
          <p:nvPr/>
        </p:nvSpPr>
        <p:spPr>
          <a:xfrm>
            <a:off x="1" y="804847"/>
            <a:ext cx="79800" cy="1608300"/>
          </a:xfrm>
          <a:prstGeom prst="rect">
            <a:avLst/>
          </a:prstGeom>
          <a:solidFill>
            <a:srgbClr val="FC6D2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00" name="Google Shape;500;p72"/>
          <p:cNvSpPr/>
          <p:nvPr/>
        </p:nvSpPr>
        <p:spPr>
          <a:xfrm>
            <a:off x="1" y="2413887"/>
            <a:ext cx="79800" cy="2729700"/>
          </a:xfrm>
          <a:prstGeom prst="rect">
            <a:avLst/>
          </a:prstGeom>
          <a:solidFill>
            <a:srgbClr val="FCA12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sset 15@150x.png" id="501" name="Google Shape;501;p72"/>
          <p:cNvPicPr preferRelativeResize="0"/>
          <p:nvPr/>
        </p:nvPicPr>
        <p:blipFill>
          <a:blip r:embed="rId2">
            <a:alphaModFix/>
          </a:blip>
          <a:stretch>
            <a:fillRect/>
          </a:stretch>
        </p:blipFill>
        <p:spPr>
          <a:xfrm>
            <a:off x="1018331" y="804847"/>
            <a:ext cx="693244" cy="638486"/>
          </a:xfrm>
          <a:prstGeom prst="rect">
            <a:avLst/>
          </a:prstGeom>
          <a:noFill/>
          <a:ln>
            <a:noFill/>
          </a:ln>
        </p:spPr>
      </p:pic>
      <p:sp>
        <p:nvSpPr>
          <p:cNvPr id="502" name="Google Shape;502;p72"/>
          <p:cNvSpPr txBox="1"/>
          <p:nvPr>
            <p:ph type="title"/>
          </p:nvPr>
        </p:nvSpPr>
        <p:spPr>
          <a:xfrm>
            <a:off x="939600" y="1965500"/>
            <a:ext cx="6983100" cy="3828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2600">
                <a:solidFill>
                  <a:srgbClr val="FCA120"/>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cxnSp>
        <p:nvCxnSpPr>
          <p:cNvPr id="503" name="Google Shape;503;p72"/>
          <p:cNvCxnSpPr/>
          <p:nvPr/>
        </p:nvCxnSpPr>
        <p:spPr>
          <a:xfrm rot="10800000">
            <a:off x="1018275" y="1736875"/>
            <a:ext cx="694500" cy="0"/>
          </a:xfrm>
          <a:prstGeom prst="straightConnector1">
            <a:avLst/>
          </a:prstGeom>
          <a:noFill/>
          <a:ln cap="flat" cmpd="sng" w="9525">
            <a:solidFill>
              <a:srgbClr val="8E7CC3"/>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llar">
  <p:cSld name="3 Pillar">
    <p:spTree>
      <p:nvGrpSpPr>
        <p:cNvPr id="48" name="Shape 48"/>
        <p:cNvGrpSpPr/>
        <p:nvPr/>
      </p:nvGrpSpPr>
      <p:grpSpPr>
        <a:xfrm>
          <a:off x="0" y="0"/>
          <a:ext cx="0" cy="0"/>
          <a:chOff x="0" y="0"/>
          <a:chExt cx="0" cy="0"/>
        </a:xfrm>
      </p:grpSpPr>
      <p:sp>
        <p:nvSpPr>
          <p:cNvPr id="49" name="Google Shape;49;p8"/>
          <p:cNvSpPr/>
          <p:nvPr>
            <p:ph idx="2" type="pic"/>
          </p:nvPr>
        </p:nvSpPr>
        <p:spPr>
          <a:xfrm>
            <a:off x="460575" y="1458175"/>
            <a:ext cx="2558100" cy="1805700"/>
          </a:xfrm>
          <a:prstGeom prst="rect">
            <a:avLst/>
          </a:prstGeom>
          <a:noFill/>
          <a:ln>
            <a:noFill/>
          </a:ln>
        </p:spPr>
      </p:sp>
      <p:sp>
        <p:nvSpPr>
          <p:cNvPr id="50" name="Google Shape;50;p8"/>
          <p:cNvSpPr txBox="1"/>
          <p:nvPr>
            <p:ph type="title"/>
          </p:nvPr>
        </p:nvSpPr>
        <p:spPr>
          <a:xfrm>
            <a:off x="1411200" y="575950"/>
            <a:ext cx="6321600" cy="635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b="0" i="0" sz="2400">
                <a:latin typeface="Inter SemiBold"/>
                <a:ea typeface="Inter SemiBold"/>
                <a:cs typeface="Inter SemiBold"/>
                <a:sym typeface="Inter SemiBol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cxnSp>
        <p:nvCxnSpPr>
          <p:cNvPr id="51" name="Google Shape;51;p8"/>
          <p:cNvCxnSpPr/>
          <p:nvPr/>
        </p:nvCxnSpPr>
        <p:spPr>
          <a:xfrm>
            <a:off x="457200" y="3455786"/>
            <a:ext cx="2558100" cy="0"/>
          </a:xfrm>
          <a:prstGeom prst="straightConnector1">
            <a:avLst/>
          </a:prstGeom>
          <a:noFill/>
          <a:ln cap="flat" cmpd="sng" w="12700">
            <a:solidFill>
              <a:srgbClr val="A989F5"/>
            </a:solidFill>
            <a:prstDash val="solid"/>
            <a:round/>
            <a:headEnd len="sm" w="sm" type="none"/>
            <a:tailEnd len="sm" w="sm" type="none"/>
          </a:ln>
        </p:spPr>
      </p:cxnSp>
      <p:cxnSp>
        <p:nvCxnSpPr>
          <p:cNvPr id="52" name="Google Shape;52;p8"/>
          <p:cNvCxnSpPr/>
          <p:nvPr/>
        </p:nvCxnSpPr>
        <p:spPr>
          <a:xfrm>
            <a:off x="3292929" y="3455786"/>
            <a:ext cx="2558100" cy="0"/>
          </a:xfrm>
          <a:prstGeom prst="straightConnector1">
            <a:avLst/>
          </a:prstGeom>
          <a:noFill/>
          <a:ln cap="flat" cmpd="sng" w="12700">
            <a:solidFill>
              <a:srgbClr val="A989F5"/>
            </a:solidFill>
            <a:prstDash val="solid"/>
            <a:round/>
            <a:headEnd len="sm" w="sm" type="none"/>
            <a:tailEnd len="sm" w="sm" type="none"/>
          </a:ln>
        </p:spPr>
      </p:cxnSp>
      <p:cxnSp>
        <p:nvCxnSpPr>
          <p:cNvPr id="53" name="Google Shape;53;p8"/>
          <p:cNvCxnSpPr/>
          <p:nvPr/>
        </p:nvCxnSpPr>
        <p:spPr>
          <a:xfrm>
            <a:off x="6128657" y="3455786"/>
            <a:ext cx="2558100" cy="0"/>
          </a:xfrm>
          <a:prstGeom prst="straightConnector1">
            <a:avLst/>
          </a:prstGeom>
          <a:noFill/>
          <a:ln cap="flat" cmpd="sng" w="12700">
            <a:solidFill>
              <a:srgbClr val="A989F5"/>
            </a:solidFill>
            <a:prstDash val="solid"/>
            <a:round/>
            <a:headEnd len="sm" w="sm" type="none"/>
            <a:tailEnd len="sm" w="sm" type="none"/>
          </a:ln>
        </p:spPr>
      </p:cxnSp>
      <p:pic>
        <p:nvPicPr>
          <p:cNvPr descr="Icon&#10;&#10;Description automatically generated" id="54" name="Google Shape;54;p8"/>
          <p:cNvPicPr preferRelativeResize="0"/>
          <p:nvPr/>
        </p:nvPicPr>
        <p:blipFill rotWithShape="1">
          <a:blip r:embed="rId2">
            <a:alphaModFix/>
          </a:blip>
          <a:srcRect b="0" l="0" r="0" t="0"/>
          <a:stretch/>
        </p:blipFill>
        <p:spPr>
          <a:xfrm>
            <a:off x="335499" y="4463696"/>
            <a:ext cx="394751" cy="394751"/>
          </a:xfrm>
          <a:prstGeom prst="rect">
            <a:avLst/>
          </a:prstGeom>
          <a:noFill/>
          <a:ln>
            <a:noFill/>
          </a:ln>
        </p:spPr>
      </p:pic>
      <p:sp>
        <p:nvSpPr>
          <p:cNvPr id="55" name="Google Shape;55;p8"/>
          <p:cNvSpPr txBox="1"/>
          <p:nvPr>
            <p:ph idx="1" type="body"/>
          </p:nvPr>
        </p:nvSpPr>
        <p:spPr>
          <a:xfrm>
            <a:off x="3292930" y="3635829"/>
            <a:ext cx="2558100" cy="751200"/>
          </a:xfrm>
          <a:prstGeom prst="rect">
            <a:avLst/>
          </a:prstGeom>
          <a:noFill/>
          <a:ln>
            <a:noFill/>
          </a:ln>
        </p:spPr>
        <p:txBody>
          <a:bodyPr anchorCtr="0" anchor="t" bIns="91425" lIns="0" spcFirstLastPara="1" rIns="91425" wrap="square" tIns="91425">
            <a:noAutofit/>
          </a:bodyPr>
          <a:lstStyle>
            <a:lvl1pPr indent="-228600" lvl="0" marL="457200" algn="ctr">
              <a:lnSpc>
                <a:spcPct val="100000"/>
              </a:lnSpc>
              <a:spcBef>
                <a:spcPts val="0"/>
              </a:spcBef>
              <a:spcAft>
                <a:spcPts val="0"/>
              </a:spcAft>
              <a:buSzPts val="1200"/>
              <a:buFont typeface="Inter SemiBold"/>
              <a:buNone/>
              <a:defRPr b="1" i="0" sz="1200">
                <a:latin typeface="Inter SemiBold"/>
                <a:ea typeface="Inter SemiBold"/>
                <a:cs typeface="Inter SemiBold"/>
                <a:sym typeface="Inter SemiBold"/>
              </a:defRPr>
            </a:lvl1pPr>
            <a:lvl2pPr indent="-304800" lvl="1" marL="914400" algn="ctr">
              <a:lnSpc>
                <a:spcPct val="100000"/>
              </a:lnSpc>
              <a:spcBef>
                <a:spcPts val="800"/>
              </a:spcBef>
              <a:spcAft>
                <a:spcPts val="0"/>
              </a:spcAft>
              <a:buSzPts val="1200"/>
              <a:buChar char="○"/>
              <a:defRPr sz="1200"/>
            </a:lvl2pPr>
            <a:lvl3pPr indent="-304800" lvl="2" marL="1371600" algn="ctr">
              <a:lnSpc>
                <a:spcPct val="100000"/>
              </a:lnSpc>
              <a:spcBef>
                <a:spcPts val="800"/>
              </a:spcBef>
              <a:spcAft>
                <a:spcPts val="0"/>
              </a:spcAft>
              <a:buSzPts val="1200"/>
              <a:buChar char="■"/>
              <a:defRPr sz="1200"/>
            </a:lvl3pPr>
            <a:lvl4pPr indent="-304800" lvl="3" marL="1828800" algn="ctr">
              <a:lnSpc>
                <a:spcPct val="100000"/>
              </a:lnSpc>
              <a:spcBef>
                <a:spcPts val="800"/>
              </a:spcBef>
              <a:spcAft>
                <a:spcPts val="0"/>
              </a:spcAft>
              <a:buSzPts val="1200"/>
              <a:buChar char="●"/>
              <a:defRPr sz="1200"/>
            </a:lvl4pPr>
            <a:lvl5pPr indent="-304800" lvl="4" marL="2286000" algn="ctr">
              <a:lnSpc>
                <a:spcPct val="100000"/>
              </a:lnSpc>
              <a:spcBef>
                <a:spcPts val="800"/>
              </a:spcBef>
              <a:spcAft>
                <a:spcPts val="0"/>
              </a:spcAft>
              <a:buSzPts val="1200"/>
              <a:buChar char="○"/>
              <a:defRPr sz="1200"/>
            </a:lvl5pPr>
            <a:lvl6pPr indent="-304800" lvl="5" marL="2743200" algn="ctr">
              <a:lnSpc>
                <a:spcPct val="100000"/>
              </a:lnSpc>
              <a:spcBef>
                <a:spcPts val="800"/>
              </a:spcBef>
              <a:spcAft>
                <a:spcPts val="0"/>
              </a:spcAft>
              <a:buSzPts val="1200"/>
              <a:buChar char="■"/>
              <a:defRPr sz="1200"/>
            </a:lvl6pPr>
            <a:lvl7pPr indent="-304800" lvl="6" marL="3200400" algn="ctr">
              <a:lnSpc>
                <a:spcPct val="100000"/>
              </a:lnSpc>
              <a:spcBef>
                <a:spcPts val="800"/>
              </a:spcBef>
              <a:spcAft>
                <a:spcPts val="0"/>
              </a:spcAft>
              <a:buSzPts val="1200"/>
              <a:buChar char="●"/>
              <a:defRPr sz="1200"/>
            </a:lvl7pPr>
            <a:lvl8pPr indent="-304800" lvl="7" marL="3657600" algn="ctr">
              <a:lnSpc>
                <a:spcPct val="100000"/>
              </a:lnSpc>
              <a:spcBef>
                <a:spcPts val="800"/>
              </a:spcBef>
              <a:spcAft>
                <a:spcPts val="0"/>
              </a:spcAft>
              <a:buSzPts val="1200"/>
              <a:buChar char="○"/>
              <a:defRPr sz="1200"/>
            </a:lvl8pPr>
            <a:lvl9pPr indent="-304800" lvl="8" marL="4114800" algn="ctr">
              <a:lnSpc>
                <a:spcPct val="100000"/>
              </a:lnSpc>
              <a:spcBef>
                <a:spcPts val="800"/>
              </a:spcBef>
              <a:spcAft>
                <a:spcPts val="800"/>
              </a:spcAft>
              <a:buSzPts val="1200"/>
              <a:buChar char="■"/>
              <a:defRPr sz="1200"/>
            </a:lvl9pPr>
          </a:lstStyle>
          <a:p/>
        </p:txBody>
      </p:sp>
      <p:sp>
        <p:nvSpPr>
          <p:cNvPr id="56" name="Google Shape;56;p8"/>
          <p:cNvSpPr txBox="1"/>
          <p:nvPr>
            <p:ph idx="3" type="body"/>
          </p:nvPr>
        </p:nvSpPr>
        <p:spPr>
          <a:xfrm>
            <a:off x="6128657" y="3635829"/>
            <a:ext cx="2558100" cy="751200"/>
          </a:xfrm>
          <a:prstGeom prst="rect">
            <a:avLst/>
          </a:prstGeom>
          <a:noFill/>
          <a:ln>
            <a:noFill/>
          </a:ln>
        </p:spPr>
        <p:txBody>
          <a:bodyPr anchorCtr="0" anchor="t" bIns="91425" lIns="0" spcFirstLastPara="1" rIns="91425" wrap="square" tIns="91425">
            <a:noAutofit/>
          </a:bodyPr>
          <a:lstStyle>
            <a:lvl1pPr indent="-228600" lvl="0" marL="457200" algn="ctr">
              <a:lnSpc>
                <a:spcPct val="100000"/>
              </a:lnSpc>
              <a:spcBef>
                <a:spcPts val="0"/>
              </a:spcBef>
              <a:spcAft>
                <a:spcPts val="0"/>
              </a:spcAft>
              <a:buSzPts val="1200"/>
              <a:buFont typeface="Inter SemiBold"/>
              <a:buNone/>
              <a:defRPr b="1" i="0" sz="1200">
                <a:latin typeface="Inter SemiBold"/>
                <a:ea typeface="Inter SemiBold"/>
                <a:cs typeface="Inter SemiBold"/>
                <a:sym typeface="Inter SemiBold"/>
              </a:defRPr>
            </a:lvl1pPr>
            <a:lvl2pPr indent="-304800" lvl="1" marL="914400" algn="ctr">
              <a:lnSpc>
                <a:spcPct val="100000"/>
              </a:lnSpc>
              <a:spcBef>
                <a:spcPts val="800"/>
              </a:spcBef>
              <a:spcAft>
                <a:spcPts val="0"/>
              </a:spcAft>
              <a:buSzPts val="1200"/>
              <a:buChar char="○"/>
              <a:defRPr sz="1200"/>
            </a:lvl2pPr>
            <a:lvl3pPr indent="-304800" lvl="2" marL="1371600" algn="ctr">
              <a:lnSpc>
                <a:spcPct val="100000"/>
              </a:lnSpc>
              <a:spcBef>
                <a:spcPts val="800"/>
              </a:spcBef>
              <a:spcAft>
                <a:spcPts val="0"/>
              </a:spcAft>
              <a:buSzPts val="1200"/>
              <a:buChar char="■"/>
              <a:defRPr sz="1200"/>
            </a:lvl3pPr>
            <a:lvl4pPr indent="-304800" lvl="3" marL="1828800" algn="ctr">
              <a:lnSpc>
                <a:spcPct val="100000"/>
              </a:lnSpc>
              <a:spcBef>
                <a:spcPts val="800"/>
              </a:spcBef>
              <a:spcAft>
                <a:spcPts val="0"/>
              </a:spcAft>
              <a:buSzPts val="1200"/>
              <a:buChar char="●"/>
              <a:defRPr sz="1200"/>
            </a:lvl4pPr>
            <a:lvl5pPr indent="-304800" lvl="4" marL="2286000" algn="ctr">
              <a:lnSpc>
                <a:spcPct val="100000"/>
              </a:lnSpc>
              <a:spcBef>
                <a:spcPts val="800"/>
              </a:spcBef>
              <a:spcAft>
                <a:spcPts val="0"/>
              </a:spcAft>
              <a:buSzPts val="1200"/>
              <a:buChar char="○"/>
              <a:defRPr sz="1200"/>
            </a:lvl5pPr>
            <a:lvl6pPr indent="-304800" lvl="5" marL="2743200" algn="ctr">
              <a:lnSpc>
                <a:spcPct val="100000"/>
              </a:lnSpc>
              <a:spcBef>
                <a:spcPts val="800"/>
              </a:spcBef>
              <a:spcAft>
                <a:spcPts val="0"/>
              </a:spcAft>
              <a:buSzPts val="1200"/>
              <a:buChar char="■"/>
              <a:defRPr sz="1200"/>
            </a:lvl6pPr>
            <a:lvl7pPr indent="-304800" lvl="6" marL="3200400" algn="ctr">
              <a:lnSpc>
                <a:spcPct val="100000"/>
              </a:lnSpc>
              <a:spcBef>
                <a:spcPts val="800"/>
              </a:spcBef>
              <a:spcAft>
                <a:spcPts val="0"/>
              </a:spcAft>
              <a:buSzPts val="1200"/>
              <a:buChar char="●"/>
              <a:defRPr sz="1200"/>
            </a:lvl7pPr>
            <a:lvl8pPr indent="-304800" lvl="7" marL="3657600" algn="ctr">
              <a:lnSpc>
                <a:spcPct val="100000"/>
              </a:lnSpc>
              <a:spcBef>
                <a:spcPts val="800"/>
              </a:spcBef>
              <a:spcAft>
                <a:spcPts val="0"/>
              </a:spcAft>
              <a:buSzPts val="1200"/>
              <a:buChar char="○"/>
              <a:defRPr sz="1200"/>
            </a:lvl8pPr>
            <a:lvl9pPr indent="-304800" lvl="8" marL="4114800" algn="ctr">
              <a:lnSpc>
                <a:spcPct val="100000"/>
              </a:lnSpc>
              <a:spcBef>
                <a:spcPts val="800"/>
              </a:spcBef>
              <a:spcAft>
                <a:spcPts val="800"/>
              </a:spcAft>
              <a:buSzPts val="1200"/>
              <a:buChar char="■"/>
              <a:defRPr sz="1200"/>
            </a:lvl9pPr>
          </a:lstStyle>
          <a:p/>
        </p:txBody>
      </p:sp>
      <p:sp>
        <p:nvSpPr>
          <p:cNvPr id="57" name="Google Shape;57;p8"/>
          <p:cNvSpPr txBox="1"/>
          <p:nvPr>
            <p:ph idx="4" type="body"/>
          </p:nvPr>
        </p:nvSpPr>
        <p:spPr>
          <a:xfrm>
            <a:off x="457205" y="3635829"/>
            <a:ext cx="2558100" cy="751200"/>
          </a:xfrm>
          <a:prstGeom prst="rect">
            <a:avLst/>
          </a:prstGeom>
          <a:noFill/>
          <a:ln>
            <a:noFill/>
          </a:ln>
        </p:spPr>
        <p:txBody>
          <a:bodyPr anchorCtr="0" anchor="t" bIns="91425" lIns="0" spcFirstLastPara="1" rIns="91425" wrap="square" tIns="91425">
            <a:noAutofit/>
          </a:bodyPr>
          <a:lstStyle>
            <a:lvl1pPr indent="-228600" lvl="0" marL="457200" rtl="0" algn="ctr">
              <a:lnSpc>
                <a:spcPct val="100000"/>
              </a:lnSpc>
              <a:spcBef>
                <a:spcPts val="0"/>
              </a:spcBef>
              <a:spcAft>
                <a:spcPts val="0"/>
              </a:spcAft>
              <a:buSzPts val="1200"/>
              <a:buFont typeface="Inter SemiBold"/>
              <a:buNone/>
              <a:defRPr b="1" i="0" sz="1200">
                <a:latin typeface="Inter SemiBold"/>
                <a:ea typeface="Inter SemiBold"/>
                <a:cs typeface="Inter SemiBold"/>
                <a:sym typeface="Inter SemiBold"/>
              </a:defRPr>
            </a:lvl1pPr>
            <a:lvl2pPr indent="-304800" lvl="1" marL="914400" rtl="0" algn="ctr">
              <a:lnSpc>
                <a:spcPct val="100000"/>
              </a:lnSpc>
              <a:spcBef>
                <a:spcPts val="800"/>
              </a:spcBef>
              <a:spcAft>
                <a:spcPts val="0"/>
              </a:spcAft>
              <a:buSzPts val="1200"/>
              <a:buChar char="○"/>
              <a:defRPr sz="1200"/>
            </a:lvl2pPr>
            <a:lvl3pPr indent="-304800" lvl="2" marL="1371600" rtl="0" algn="ctr">
              <a:lnSpc>
                <a:spcPct val="100000"/>
              </a:lnSpc>
              <a:spcBef>
                <a:spcPts val="800"/>
              </a:spcBef>
              <a:spcAft>
                <a:spcPts val="0"/>
              </a:spcAft>
              <a:buSzPts val="1200"/>
              <a:buChar char="■"/>
              <a:defRPr sz="1200"/>
            </a:lvl3pPr>
            <a:lvl4pPr indent="-304800" lvl="3" marL="1828800" rtl="0" algn="ctr">
              <a:lnSpc>
                <a:spcPct val="100000"/>
              </a:lnSpc>
              <a:spcBef>
                <a:spcPts val="800"/>
              </a:spcBef>
              <a:spcAft>
                <a:spcPts val="0"/>
              </a:spcAft>
              <a:buSzPts val="1200"/>
              <a:buChar char="●"/>
              <a:defRPr sz="1200"/>
            </a:lvl4pPr>
            <a:lvl5pPr indent="-304800" lvl="4" marL="2286000" rtl="0" algn="ctr">
              <a:lnSpc>
                <a:spcPct val="100000"/>
              </a:lnSpc>
              <a:spcBef>
                <a:spcPts val="800"/>
              </a:spcBef>
              <a:spcAft>
                <a:spcPts val="0"/>
              </a:spcAft>
              <a:buSzPts val="1200"/>
              <a:buChar char="○"/>
              <a:defRPr sz="1200"/>
            </a:lvl5pPr>
            <a:lvl6pPr indent="-304800" lvl="5" marL="2743200" rtl="0" algn="ctr">
              <a:lnSpc>
                <a:spcPct val="100000"/>
              </a:lnSpc>
              <a:spcBef>
                <a:spcPts val="800"/>
              </a:spcBef>
              <a:spcAft>
                <a:spcPts val="0"/>
              </a:spcAft>
              <a:buSzPts val="1200"/>
              <a:buChar char="■"/>
              <a:defRPr sz="1200"/>
            </a:lvl6pPr>
            <a:lvl7pPr indent="-304800" lvl="6" marL="3200400" rtl="0" algn="ctr">
              <a:lnSpc>
                <a:spcPct val="100000"/>
              </a:lnSpc>
              <a:spcBef>
                <a:spcPts val="800"/>
              </a:spcBef>
              <a:spcAft>
                <a:spcPts val="0"/>
              </a:spcAft>
              <a:buSzPts val="1200"/>
              <a:buChar char="●"/>
              <a:defRPr sz="1200"/>
            </a:lvl7pPr>
            <a:lvl8pPr indent="-304800" lvl="7" marL="3657600" rtl="0" algn="ctr">
              <a:lnSpc>
                <a:spcPct val="100000"/>
              </a:lnSpc>
              <a:spcBef>
                <a:spcPts val="800"/>
              </a:spcBef>
              <a:spcAft>
                <a:spcPts val="0"/>
              </a:spcAft>
              <a:buSzPts val="1200"/>
              <a:buChar char="○"/>
              <a:defRPr sz="1200"/>
            </a:lvl8pPr>
            <a:lvl9pPr indent="-304800" lvl="8" marL="4114800" rtl="0" algn="ctr">
              <a:lnSpc>
                <a:spcPct val="100000"/>
              </a:lnSpc>
              <a:spcBef>
                <a:spcPts val="800"/>
              </a:spcBef>
              <a:spcAft>
                <a:spcPts val="800"/>
              </a:spcAft>
              <a:buSzPts val="1200"/>
              <a:buChar char="■"/>
              <a:defRPr sz="1200"/>
            </a:lvl9pPr>
          </a:lstStyle>
          <a:p/>
        </p:txBody>
      </p:sp>
      <p:sp>
        <p:nvSpPr>
          <p:cNvPr id="58" name="Google Shape;58;p8"/>
          <p:cNvSpPr/>
          <p:nvPr>
            <p:ph idx="5" type="pic"/>
          </p:nvPr>
        </p:nvSpPr>
        <p:spPr>
          <a:xfrm>
            <a:off x="3292950" y="1458175"/>
            <a:ext cx="2558100" cy="1805700"/>
          </a:xfrm>
          <a:prstGeom prst="rect">
            <a:avLst/>
          </a:prstGeom>
          <a:noFill/>
          <a:ln>
            <a:noFill/>
          </a:ln>
        </p:spPr>
      </p:sp>
      <p:sp>
        <p:nvSpPr>
          <p:cNvPr id="59" name="Google Shape;59;p8"/>
          <p:cNvSpPr/>
          <p:nvPr>
            <p:ph idx="6" type="pic"/>
          </p:nvPr>
        </p:nvSpPr>
        <p:spPr>
          <a:xfrm>
            <a:off x="6125325" y="1458175"/>
            <a:ext cx="2558100" cy="1805700"/>
          </a:xfrm>
          <a:prstGeom prst="rect">
            <a:avLst/>
          </a:prstGeom>
          <a:noFill/>
          <a:ln>
            <a:noFill/>
          </a:ln>
        </p:spPr>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lternate">
  <p:cSld name="CUSTOM_3">
    <p:spTree>
      <p:nvGrpSpPr>
        <p:cNvPr id="504" name="Shape 504"/>
        <p:cNvGrpSpPr/>
        <p:nvPr/>
      </p:nvGrpSpPr>
      <p:grpSpPr>
        <a:xfrm>
          <a:off x="0" y="0"/>
          <a:ext cx="0" cy="0"/>
          <a:chOff x="0" y="0"/>
          <a:chExt cx="0" cy="0"/>
        </a:xfrm>
      </p:grpSpPr>
      <p:sp>
        <p:nvSpPr>
          <p:cNvPr id="505" name="Google Shape;505;p73"/>
          <p:cNvSpPr/>
          <p:nvPr/>
        </p:nvSpPr>
        <p:spPr>
          <a:xfrm flipH="1">
            <a:off x="50" y="-50"/>
            <a:ext cx="9144000" cy="514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sset 15@150x.png" id="506" name="Google Shape;506;p73"/>
          <p:cNvPicPr preferRelativeResize="0"/>
          <p:nvPr/>
        </p:nvPicPr>
        <p:blipFill>
          <a:blip r:embed="rId2">
            <a:alphaModFix/>
          </a:blip>
          <a:stretch>
            <a:fillRect/>
          </a:stretch>
        </p:blipFill>
        <p:spPr>
          <a:xfrm>
            <a:off x="4225378" y="1621841"/>
            <a:ext cx="693244" cy="638486"/>
          </a:xfrm>
          <a:prstGeom prst="rect">
            <a:avLst/>
          </a:prstGeom>
          <a:noFill/>
          <a:ln>
            <a:noFill/>
          </a:ln>
        </p:spPr>
      </p:pic>
      <p:sp>
        <p:nvSpPr>
          <p:cNvPr id="507" name="Google Shape;507;p73"/>
          <p:cNvSpPr txBox="1"/>
          <p:nvPr>
            <p:ph type="title"/>
          </p:nvPr>
        </p:nvSpPr>
        <p:spPr>
          <a:xfrm>
            <a:off x="1550100" y="2724550"/>
            <a:ext cx="6043800" cy="610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None/>
              <a:defRPr sz="2400">
                <a:solidFill>
                  <a:srgbClr val="FFFFFF"/>
                </a:solidFill>
                <a:latin typeface="Lato"/>
                <a:ea typeface="Lato"/>
                <a:cs typeface="Lato"/>
                <a:sym typeface="Lato"/>
              </a:defRPr>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cxnSp>
        <p:nvCxnSpPr>
          <p:cNvPr id="508" name="Google Shape;508;p73"/>
          <p:cNvCxnSpPr/>
          <p:nvPr/>
        </p:nvCxnSpPr>
        <p:spPr>
          <a:xfrm rot="10800000">
            <a:off x="4461900" y="2630283"/>
            <a:ext cx="220200" cy="0"/>
          </a:xfrm>
          <a:prstGeom prst="straightConnector1">
            <a:avLst/>
          </a:prstGeom>
          <a:noFill/>
          <a:ln cap="flat" cmpd="sng" w="9525">
            <a:solidFill>
              <a:srgbClr val="8E7CC3"/>
            </a:solidFill>
            <a:prstDash val="solid"/>
            <a:miter lim="800000"/>
            <a:headEnd len="sm" w="sm" type="none"/>
            <a:tailEnd len="sm" w="sm" type="none"/>
          </a:ln>
        </p:spPr>
      </p:cxnSp>
      <p:sp>
        <p:nvSpPr>
          <p:cNvPr id="509" name="Google Shape;509;p73"/>
          <p:cNvSpPr/>
          <p:nvPr/>
        </p:nvSpPr>
        <p:spPr>
          <a:xfrm rot="5400000">
            <a:off x="8322605" y="4322150"/>
            <a:ext cx="78900" cy="1563900"/>
          </a:xfrm>
          <a:prstGeom prst="rect">
            <a:avLst/>
          </a:prstGeom>
          <a:solidFill>
            <a:srgbClr val="E65327"/>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10" name="Google Shape;510;p73"/>
          <p:cNvSpPr/>
          <p:nvPr/>
        </p:nvSpPr>
        <p:spPr>
          <a:xfrm rot="5400000">
            <a:off x="6009600" y="3559549"/>
            <a:ext cx="79200" cy="3089400"/>
          </a:xfrm>
          <a:prstGeom prst="rect">
            <a:avLst/>
          </a:prstGeom>
          <a:solidFill>
            <a:srgbClr val="FC6D25"/>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11" name="Google Shape;511;p73"/>
          <p:cNvSpPr/>
          <p:nvPr/>
        </p:nvSpPr>
        <p:spPr>
          <a:xfrm rot="5400000">
            <a:off x="2211970" y="2852600"/>
            <a:ext cx="78900" cy="4503000"/>
          </a:xfrm>
          <a:prstGeom prst="rect">
            <a:avLst/>
          </a:prstGeom>
          <a:solidFill>
            <a:srgbClr val="FCA120"/>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4">
    <p:spTree>
      <p:nvGrpSpPr>
        <p:cNvPr id="512" name="Shape 512"/>
        <p:cNvGrpSpPr/>
        <p:nvPr/>
      </p:nvGrpSpPr>
      <p:grpSpPr>
        <a:xfrm>
          <a:off x="0" y="0"/>
          <a:ext cx="0" cy="0"/>
          <a:chOff x="0" y="0"/>
          <a:chExt cx="0" cy="0"/>
        </a:xfrm>
      </p:grpSpPr>
      <p:sp>
        <p:nvSpPr>
          <p:cNvPr id="513" name="Google Shape;513;p74"/>
          <p:cNvSpPr/>
          <p:nvPr/>
        </p:nvSpPr>
        <p:spPr>
          <a:xfrm flipH="1">
            <a:off x="0" y="0"/>
            <a:ext cx="9144000" cy="241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cxnSp>
        <p:nvCxnSpPr>
          <p:cNvPr id="514" name="Google Shape;514;p74"/>
          <p:cNvCxnSpPr/>
          <p:nvPr/>
        </p:nvCxnSpPr>
        <p:spPr>
          <a:xfrm rot="10800000">
            <a:off x="3809971" y="1007696"/>
            <a:ext cx="0" cy="987300"/>
          </a:xfrm>
          <a:prstGeom prst="straightConnector1">
            <a:avLst/>
          </a:prstGeom>
          <a:noFill/>
          <a:ln cap="flat" cmpd="sng" w="9525">
            <a:solidFill>
              <a:srgbClr val="FFFFFF"/>
            </a:solidFill>
            <a:prstDash val="solid"/>
            <a:miter lim="800000"/>
            <a:headEnd len="sm" w="sm" type="none"/>
            <a:tailEnd len="sm" w="sm" type="none"/>
          </a:ln>
        </p:spPr>
      </p:cxnSp>
      <p:pic>
        <p:nvPicPr>
          <p:cNvPr descr="Asset 15@150x.png" id="515" name="Google Shape;515;p74"/>
          <p:cNvPicPr preferRelativeResize="0"/>
          <p:nvPr/>
        </p:nvPicPr>
        <p:blipFill>
          <a:blip r:embed="rId2">
            <a:alphaModFix/>
          </a:blip>
          <a:stretch>
            <a:fillRect/>
          </a:stretch>
        </p:blipFill>
        <p:spPr>
          <a:xfrm>
            <a:off x="609611" y="429215"/>
            <a:ext cx="389200" cy="358463"/>
          </a:xfrm>
          <a:prstGeom prst="rect">
            <a:avLst/>
          </a:prstGeom>
          <a:noFill/>
          <a:ln>
            <a:noFill/>
          </a:ln>
        </p:spPr>
      </p:pic>
      <p:sp>
        <p:nvSpPr>
          <p:cNvPr id="516" name="Google Shape;516;p74"/>
          <p:cNvSpPr txBox="1"/>
          <p:nvPr>
            <p:ph type="title"/>
          </p:nvPr>
        </p:nvSpPr>
        <p:spPr>
          <a:xfrm>
            <a:off x="496575" y="854650"/>
            <a:ext cx="2884500" cy="1140300"/>
          </a:xfrm>
          <a:prstGeom prst="rect">
            <a:avLst/>
          </a:prstGeom>
          <a:noFill/>
          <a:ln>
            <a:noFill/>
          </a:ln>
        </p:spPr>
        <p:txBody>
          <a:bodyPr anchorCtr="0" anchor="ctr" bIns="91425" lIns="91425" spcFirstLastPara="1" rIns="91425" wrap="square" tIns="91425">
            <a:noAutofit/>
          </a:bodyPr>
          <a:lstStyle>
            <a:lvl1pPr lvl="0" rtl="0">
              <a:lnSpc>
                <a:spcPct val="115000"/>
              </a:lnSpc>
              <a:spcBef>
                <a:spcPts val="0"/>
              </a:spcBef>
              <a:spcAft>
                <a:spcPts val="0"/>
              </a:spcAft>
              <a:buNone/>
              <a:defRPr b="1" sz="2400">
                <a:solidFill>
                  <a:srgbClr val="FCA120"/>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517" name="Google Shape;517;p74"/>
          <p:cNvSpPr txBox="1"/>
          <p:nvPr>
            <p:ph idx="1" type="body"/>
          </p:nvPr>
        </p:nvSpPr>
        <p:spPr>
          <a:xfrm>
            <a:off x="4238875" y="854650"/>
            <a:ext cx="4426200" cy="1140300"/>
          </a:xfrm>
          <a:prstGeom prst="rect">
            <a:avLst/>
          </a:prstGeom>
          <a:noFill/>
          <a:ln>
            <a:noFill/>
          </a:ln>
        </p:spPr>
        <p:txBody>
          <a:bodyPr anchorCtr="0" anchor="ctr" bIns="91425" lIns="91425" spcFirstLastPara="1" rIns="91425" wrap="square" tIns="91425">
            <a:noAutofit/>
          </a:bodyPr>
          <a:lstStyle>
            <a:lvl1pPr indent="-317500" lvl="0" marL="457200" rtl="0">
              <a:lnSpc>
                <a:spcPct val="115000"/>
              </a:lnSpc>
              <a:spcBef>
                <a:spcPts val="0"/>
              </a:spcBef>
              <a:spcAft>
                <a:spcPts val="0"/>
              </a:spcAft>
              <a:buClr>
                <a:srgbClr val="F3F3F3"/>
              </a:buClr>
              <a:buSzPts val="1400"/>
              <a:buFont typeface="Source Sans Pro"/>
              <a:buChar char="●"/>
              <a:defRPr sz="1400">
                <a:solidFill>
                  <a:srgbClr val="F3F3F3"/>
                </a:solidFill>
                <a:latin typeface="Source Sans Pro"/>
                <a:ea typeface="Source Sans Pro"/>
                <a:cs typeface="Source Sans Pro"/>
                <a:sym typeface="Source Sans Pro"/>
              </a:defRPr>
            </a:lvl1pPr>
            <a:lvl2pPr indent="-304800" lvl="1" marL="914400" rtl="0">
              <a:lnSpc>
                <a:spcPct val="115000"/>
              </a:lnSpc>
              <a:spcBef>
                <a:spcPts val="0"/>
              </a:spcBef>
              <a:spcAft>
                <a:spcPts val="0"/>
              </a:spcAft>
              <a:buClr>
                <a:srgbClr val="F3F3F3"/>
              </a:buClr>
              <a:buSzPts val="1200"/>
              <a:buFont typeface="Source Sans Pro"/>
              <a:buChar char="○"/>
              <a:defRPr sz="1200">
                <a:solidFill>
                  <a:srgbClr val="F3F3F3"/>
                </a:solidFill>
                <a:latin typeface="Source Sans Pro"/>
                <a:ea typeface="Source Sans Pro"/>
                <a:cs typeface="Source Sans Pro"/>
                <a:sym typeface="Source Sans Pro"/>
              </a:defRPr>
            </a:lvl2pPr>
            <a:lvl3pPr indent="-292100" lvl="2" marL="1371600" rtl="0">
              <a:lnSpc>
                <a:spcPct val="115000"/>
              </a:lnSpc>
              <a:spcBef>
                <a:spcPts val="0"/>
              </a:spcBef>
              <a:spcAft>
                <a:spcPts val="0"/>
              </a:spcAft>
              <a:buClr>
                <a:srgbClr val="F3F3F3"/>
              </a:buClr>
              <a:buSzPts val="1000"/>
              <a:buFont typeface="Source Sans Pro"/>
              <a:buChar char="■"/>
              <a:defRPr sz="1000">
                <a:solidFill>
                  <a:srgbClr val="F3F3F3"/>
                </a:solidFill>
                <a:latin typeface="Source Sans Pro"/>
                <a:ea typeface="Source Sans Pro"/>
                <a:cs typeface="Source Sans Pro"/>
                <a:sym typeface="Source Sans Pro"/>
              </a:defRPr>
            </a:lvl3pPr>
            <a:lvl4pPr indent="-285750" lvl="3" marL="1828800" rtl="0">
              <a:lnSpc>
                <a:spcPct val="115000"/>
              </a:lnSpc>
              <a:spcBef>
                <a:spcPts val="0"/>
              </a:spcBef>
              <a:spcAft>
                <a:spcPts val="0"/>
              </a:spcAft>
              <a:buClr>
                <a:srgbClr val="F3F3F3"/>
              </a:buClr>
              <a:buSzPts val="900"/>
              <a:buFont typeface="Source Sans Pro"/>
              <a:buChar char="●"/>
              <a:defRPr sz="900">
                <a:solidFill>
                  <a:srgbClr val="F3F3F3"/>
                </a:solidFill>
                <a:latin typeface="Source Sans Pro"/>
                <a:ea typeface="Source Sans Pro"/>
                <a:cs typeface="Source Sans Pro"/>
                <a:sym typeface="Source Sans Pro"/>
              </a:defRPr>
            </a:lvl4pPr>
            <a:lvl5pPr indent="-285750" lvl="4" marL="2286000" rtl="0">
              <a:lnSpc>
                <a:spcPct val="115000"/>
              </a:lnSpc>
              <a:spcBef>
                <a:spcPts val="0"/>
              </a:spcBef>
              <a:spcAft>
                <a:spcPts val="0"/>
              </a:spcAft>
              <a:buClr>
                <a:srgbClr val="F3F3F3"/>
              </a:buClr>
              <a:buSzPts val="900"/>
              <a:buFont typeface="Source Sans Pro"/>
              <a:buChar char="○"/>
              <a:defRPr sz="900">
                <a:solidFill>
                  <a:srgbClr val="F3F3F3"/>
                </a:solidFill>
                <a:latin typeface="Source Sans Pro"/>
                <a:ea typeface="Source Sans Pro"/>
                <a:cs typeface="Source Sans Pro"/>
                <a:sym typeface="Source Sans Pro"/>
              </a:defRPr>
            </a:lvl5pPr>
            <a:lvl6pPr indent="-285750" lvl="5" marL="2743200" rtl="0">
              <a:lnSpc>
                <a:spcPct val="115000"/>
              </a:lnSpc>
              <a:spcBef>
                <a:spcPts val="0"/>
              </a:spcBef>
              <a:spcAft>
                <a:spcPts val="0"/>
              </a:spcAft>
              <a:buClr>
                <a:srgbClr val="F3F3F3"/>
              </a:buClr>
              <a:buSzPts val="900"/>
              <a:buFont typeface="Source Sans Pro"/>
              <a:buChar char="■"/>
              <a:defRPr sz="900">
                <a:solidFill>
                  <a:srgbClr val="F3F3F3"/>
                </a:solidFill>
                <a:latin typeface="Source Sans Pro"/>
                <a:ea typeface="Source Sans Pro"/>
                <a:cs typeface="Source Sans Pro"/>
                <a:sym typeface="Source Sans Pro"/>
              </a:defRPr>
            </a:lvl6pPr>
            <a:lvl7pPr indent="-285750" lvl="6" marL="3200400" rtl="0">
              <a:lnSpc>
                <a:spcPct val="115000"/>
              </a:lnSpc>
              <a:spcBef>
                <a:spcPts val="0"/>
              </a:spcBef>
              <a:spcAft>
                <a:spcPts val="0"/>
              </a:spcAft>
              <a:buClr>
                <a:srgbClr val="F3F3F3"/>
              </a:buClr>
              <a:buSzPts val="900"/>
              <a:buFont typeface="Source Sans Pro"/>
              <a:buChar char="●"/>
              <a:defRPr sz="900">
                <a:solidFill>
                  <a:srgbClr val="F3F3F3"/>
                </a:solidFill>
                <a:latin typeface="Source Sans Pro"/>
                <a:ea typeface="Source Sans Pro"/>
                <a:cs typeface="Source Sans Pro"/>
                <a:sym typeface="Source Sans Pro"/>
              </a:defRPr>
            </a:lvl7pPr>
            <a:lvl8pPr indent="-285750" lvl="7" marL="3657600" rtl="0">
              <a:lnSpc>
                <a:spcPct val="115000"/>
              </a:lnSpc>
              <a:spcBef>
                <a:spcPts val="0"/>
              </a:spcBef>
              <a:spcAft>
                <a:spcPts val="0"/>
              </a:spcAft>
              <a:buClr>
                <a:srgbClr val="F3F3F3"/>
              </a:buClr>
              <a:buSzPts val="900"/>
              <a:buFont typeface="Source Sans Pro"/>
              <a:buChar char="○"/>
              <a:defRPr sz="900">
                <a:solidFill>
                  <a:srgbClr val="F3F3F3"/>
                </a:solidFill>
                <a:latin typeface="Source Sans Pro"/>
                <a:ea typeface="Source Sans Pro"/>
                <a:cs typeface="Source Sans Pro"/>
                <a:sym typeface="Source Sans Pro"/>
              </a:defRPr>
            </a:lvl8pPr>
            <a:lvl9pPr indent="-285750" lvl="8" marL="4114800" rtl="0">
              <a:lnSpc>
                <a:spcPct val="115000"/>
              </a:lnSpc>
              <a:spcBef>
                <a:spcPts val="0"/>
              </a:spcBef>
              <a:spcAft>
                <a:spcPts val="0"/>
              </a:spcAft>
              <a:buClr>
                <a:srgbClr val="F3F3F3"/>
              </a:buClr>
              <a:buSzPts val="900"/>
              <a:buFont typeface="Source Sans Pro"/>
              <a:buChar char="■"/>
              <a:defRPr sz="900">
                <a:solidFill>
                  <a:srgbClr val="F3F3F3"/>
                </a:solidFill>
                <a:latin typeface="Source Sans Pro"/>
                <a:ea typeface="Source Sans Pro"/>
                <a:cs typeface="Source Sans Pro"/>
                <a:sym typeface="Source Sans Pro"/>
              </a:defRPr>
            </a:lvl9pPr>
          </a:lstStyle>
          <a:p/>
        </p:txBody>
      </p:sp>
      <p:sp>
        <p:nvSpPr>
          <p:cNvPr id="518" name="Google Shape;518;p74"/>
          <p:cNvSpPr txBox="1"/>
          <p:nvPr>
            <p:ph idx="2" type="subTitle"/>
          </p:nvPr>
        </p:nvSpPr>
        <p:spPr>
          <a:xfrm>
            <a:off x="1269200" y="2867713"/>
            <a:ext cx="3510900" cy="309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2400">
                <a:solidFill>
                  <a:srgbClr val="30353E"/>
                </a:solidFill>
                <a:latin typeface="Source Sans Pro"/>
                <a:ea typeface="Source Sans Pro"/>
                <a:cs typeface="Source Sans Pro"/>
                <a:sym typeface="Source Sans Pro"/>
              </a:defRPr>
            </a:lvl1pPr>
            <a:lvl2pPr lvl="1" rtl="0">
              <a:spcBef>
                <a:spcPts val="0"/>
              </a:spcBef>
              <a:spcAft>
                <a:spcPts val="0"/>
              </a:spcAft>
              <a:buNone/>
              <a:defRPr sz="2400">
                <a:solidFill>
                  <a:srgbClr val="30353E"/>
                </a:solidFill>
                <a:latin typeface="Source Sans Pro"/>
                <a:ea typeface="Source Sans Pro"/>
                <a:cs typeface="Source Sans Pro"/>
                <a:sym typeface="Source Sans Pro"/>
              </a:defRPr>
            </a:lvl2pPr>
            <a:lvl3pPr lvl="2" rtl="0">
              <a:spcBef>
                <a:spcPts val="0"/>
              </a:spcBef>
              <a:spcAft>
                <a:spcPts val="0"/>
              </a:spcAft>
              <a:buNone/>
              <a:defRPr sz="2400">
                <a:solidFill>
                  <a:srgbClr val="30353E"/>
                </a:solidFill>
                <a:latin typeface="Source Sans Pro"/>
                <a:ea typeface="Source Sans Pro"/>
                <a:cs typeface="Source Sans Pro"/>
                <a:sym typeface="Source Sans Pro"/>
              </a:defRPr>
            </a:lvl3pPr>
            <a:lvl4pPr lvl="3" rtl="0">
              <a:spcBef>
                <a:spcPts val="0"/>
              </a:spcBef>
              <a:spcAft>
                <a:spcPts val="0"/>
              </a:spcAft>
              <a:buNone/>
              <a:defRPr sz="2400">
                <a:solidFill>
                  <a:srgbClr val="30353E"/>
                </a:solidFill>
                <a:latin typeface="Source Sans Pro"/>
                <a:ea typeface="Source Sans Pro"/>
                <a:cs typeface="Source Sans Pro"/>
                <a:sym typeface="Source Sans Pro"/>
              </a:defRPr>
            </a:lvl4pPr>
            <a:lvl5pPr lvl="4" rtl="0">
              <a:spcBef>
                <a:spcPts val="0"/>
              </a:spcBef>
              <a:spcAft>
                <a:spcPts val="0"/>
              </a:spcAft>
              <a:buNone/>
              <a:defRPr sz="2400">
                <a:solidFill>
                  <a:srgbClr val="30353E"/>
                </a:solidFill>
                <a:latin typeface="Source Sans Pro"/>
                <a:ea typeface="Source Sans Pro"/>
                <a:cs typeface="Source Sans Pro"/>
                <a:sym typeface="Source Sans Pro"/>
              </a:defRPr>
            </a:lvl5pPr>
            <a:lvl6pPr lvl="5" rtl="0">
              <a:spcBef>
                <a:spcPts val="0"/>
              </a:spcBef>
              <a:spcAft>
                <a:spcPts val="0"/>
              </a:spcAft>
              <a:buNone/>
              <a:defRPr sz="2400">
                <a:solidFill>
                  <a:srgbClr val="30353E"/>
                </a:solidFill>
                <a:latin typeface="Source Sans Pro"/>
                <a:ea typeface="Source Sans Pro"/>
                <a:cs typeface="Source Sans Pro"/>
                <a:sym typeface="Source Sans Pro"/>
              </a:defRPr>
            </a:lvl6pPr>
            <a:lvl7pPr lvl="6" rtl="0">
              <a:spcBef>
                <a:spcPts val="0"/>
              </a:spcBef>
              <a:spcAft>
                <a:spcPts val="0"/>
              </a:spcAft>
              <a:buNone/>
              <a:defRPr sz="2400">
                <a:solidFill>
                  <a:srgbClr val="30353E"/>
                </a:solidFill>
                <a:latin typeface="Source Sans Pro"/>
                <a:ea typeface="Source Sans Pro"/>
                <a:cs typeface="Source Sans Pro"/>
                <a:sym typeface="Source Sans Pro"/>
              </a:defRPr>
            </a:lvl7pPr>
            <a:lvl8pPr lvl="7" rtl="0">
              <a:spcBef>
                <a:spcPts val="0"/>
              </a:spcBef>
              <a:spcAft>
                <a:spcPts val="0"/>
              </a:spcAft>
              <a:buNone/>
              <a:defRPr sz="2400">
                <a:solidFill>
                  <a:srgbClr val="30353E"/>
                </a:solidFill>
                <a:latin typeface="Source Sans Pro"/>
                <a:ea typeface="Source Sans Pro"/>
                <a:cs typeface="Source Sans Pro"/>
                <a:sym typeface="Source Sans Pro"/>
              </a:defRPr>
            </a:lvl8pPr>
            <a:lvl9pPr lvl="8" rtl="0">
              <a:spcBef>
                <a:spcPts val="0"/>
              </a:spcBef>
              <a:spcAft>
                <a:spcPts val="0"/>
              </a:spcAft>
              <a:buNone/>
              <a:defRPr sz="2400">
                <a:solidFill>
                  <a:srgbClr val="30353E"/>
                </a:solidFill>
                <a:latin typeface="Source Sans Pro"/>
                <a:ea typeface="Source Sans Pro"/>
                <a:cs typeface="Source Sans Pro"/>
                <a:sym typeface="Source Sans Pro"/>
              </a:defRPr>
            </a:lvl9pPr>
          </a:lstStyle>
          <a:p/>
        </p:txBody>
      </p:sp>
      <p:sp>
        <p:nvSpPr>
          <p:cNvPr id="519" name="Google Shape;519;p74"/>
          <p:cNvSpPr txBox="1"/>
          <p:nvPr>
            <p:ph idx="3" type="subTitle"/>
          </p:nvPr>
        </p:nvSpPr>
        <p:spPr>
          <a:xfrm>
            <a:off x="1269200" y="3603463"/>
            <a:ext cx="3510900" cy="309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2400">
                <a:solidFill>
                  <a:srgbClr val="30353E"/>
                </a:solidFill>
                <a:latin typeface="Source Sans Pro"/>
                <a:ea typeface="Source Sans Pro"/>
                <a:cs typeface="Source Sans Pro"/>
                <a:sym typeface="Source Sans Pro"/>
              </a:defRPr>
            </a:lvl1pPr>
            <a:lvl2pPr lvl="1" rtl="0">
              <a:spcBef>
                <a:spcPts val="0"/>
              </a:spcBef>
              <a:spcAft>
                <a:spcPts val="0"/>
              </a:spcAft>
              <a:buNone/>
              <a:defRPr sz="2400">
                <a:solidFill>
                  <a:srgbClr val="30353E"/>
                </a:solidFill>
                <a:latin typeface="Source Sans Pro"/>
                <a:ea typeface="Source Sans Pro"/>
                <a:cs typeface="Source Sans Pro"/>
                <a:sym typeface="Source Sans Pro"/>
              </a:defRPr>
            </a:lvl2pPr>
            <a:lvl3pPr lvl="2" rtl="0">
              <a:spcBef>
                <a:spcPts val="0"/>
              </a:spcBef>
              <a:spcAft>
                <a:spcPts val="0"/>
              </a:spcAft>
              <a:buNone/>
              <a:defRPr sz="2400">
                <a:solidFill>
                  <a:srgbClr val="30353E"/>
                </a:solidFill>
                <a:latin typeface="Source Sans Pro"/>
                <a:ea typeface="Source Sans Pro"/>
                <a:cs typeface="Source Sans Pro"/>
                <a:sym typeface="Source Sans Pro"/>
              </a:defRPr>
            </a:lvl3pPr>
            <a:lvl4pPr lvl="3" rtl="0">
              <a:spcBef>
                <a:spcPts val="0"/>
              </a:spcBef>
              <a:spcAft>
                <a:spcPts val="0"/>
              </a:spcAft>
              <a:buNone/>
              <a:defRPr sz="2400">
                <a:solidFill>
                  <a:srgbClr val="30353E"/>
                </a:solidFill>
                <a:latin typeface="Source Sans Pro"/>
                <a:ea typeface="Source Sans Pro"/>
                <a:cs typeface="Source Sans Pro"/>
                <a:sym typeface="Source Sans Pro"/>
              </a:defRPr>
            </a:lvl4pPr>
            <a:lvl5pPr lvl="4" rtl="0">
              <a:spcBef>
                <a:spcPts val="0"/>
              </a:spcBef>
              <a:spcAft>
                <a:spcPts val="0"/>
              </a:spcAft>
              <a:buNone/>
              <a:defRPr sz="2400">
                <a:solidFill>
                  <a:srgbClr val="30353E"/>
                </a:solidFill>
                <a:latin typeface="Source Sans Pro"/>
                <a:ea typeface="Source Sans Pro"/>
                <a:cs typeface="Source Sans Pro"/>
                <a:sym typeface="Source Sans Pro"/>
              </a:defRPr>
            </a:lvl5pPr>
            <a:lvl6pPr lvl="5" rtl="0">
              <a:spcBef>
                <a:spcPts val="0"/>
              </a:spcBef>
              <a:spcAft>
                <a:spcPts val="0"/>
              </a:spcAft>
              <a:buNone/>
              <a:defRPr sz="2400">
                <a:solidFill>
                  <a:srgbClr val="30353E"/>
                </a:solidFill>
                <a:latin typeface="Source Sans Pro"/>
                <a:ea typeface="Source Sans Pro"/>
                <a:cs typeface="Source Sans Pro"/>
                <a:sym typeface="Source Sans Pro"/>
              </a:defRPr>
            </a:lvl6pPr>
            <a:lvl7pPr lvl="6" rtl="0">
              <a:spcBef>
                <a:spcPts val="0"/>
              </a:spcBef>
              <a:spcAft>
                <a:spcPts val="0"/>
              </a:spcAft>
              <a:buNone/>
              <a:defRPr sz="2400">
                <a:solidFill>
                  <a:srgbClr val="30353E"/>
                </a:solidFill>
                <a:latin typeface="Source Sans Pro"/>
                <a:ea typeface="Source Sans Pro"/>
                <a:cs typeface="Source Sans Pro"/>
                <a:sym typeface="Source Sans Pro"/>
              </a:defRPr>
            </a:lvl7pPr>
            <a:lvl8pPr lvl="7" rtl="0">
              <a:spcBef>
                <a:spcPts val="0"/>
              </a:spcBef>
              <a:spcAft>
                <a:spcPts val="0"/>
              </a:spcAft>
              <a:buNone/>
              <a:defRPr sz="2400">
                <a:solidFill>
                  <a:srgbClr val="30353E"/>
                </a:solidFill>
                <a:latin typeface="Source Sans Pro"/>
                <a:ea typeface="Source Sans Pro"/>
                <a:cs typeface="Source Sans Pro"/>
                <a:sym typeface="Source Sans Pro"/>
              </a:defRPr>
            </a:lvl8pPr>
            <a:lvl9pPr lvl="8" rtl="0">
              <a:spcBef>
                <a:spcPts val="0"/>
              </a:spcBef>
              <a:spcAft>
                <a:spcPts val="0"/>
              </a:spcAft>
              <a:buNone/>
              <a:defRPr sz="2400">
                <a:solidFill>
                  <a:srgbClr val="30353E"/>
                </a:solidFill>
                <a:latin typeface="Source Sans Pro"/>
                <a:ea typeface="Source Sans Pro"/>
                <a:cs typeface="Source Sans Pro"/>
                <a:sym typeface="Source Sans Pro"/>
              </a:defRPr>
            </a:lvl9pPr>
          </a:lstStyle>
          <a:p/>
        </p:txBody>
      </p:sp>
      <p:sp>
        <p:nvSpPr>
          <p:cNvPr id="520" name="Google Shape;520;p74"/>
          <p:cNvSpPr txBox="1"/>
          <p:nvPr>
            <p:ph idx="4" type="subTitle"/>
          </p:nvPr>
        </p:nvSpPr>
        <p:spPr>
          <a:xfrm>
            <a:off x="1269200" y="4339225"/>
            <a:ext cx="3510900" cy="309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2400">
                <a:solidFill>
                  <a:srgbClr val="30353E"/>
                </a:solidFill>
                <a:latin typeface="Source Sans Pro"/>
                <a:ea typeface="Source Sans Pro"/>
                <a:cs typeface="Source Sans Pro"/>
                <a:sym typeface="Source Sans Pro"/>
              </a:defRPr>
            </a:lvl1pPr>
            <a:lvl2pPr lvl="1" rtl="0">
              <a:spcBef>
                <a:spcPts val="0"/>
              </a:spcBef>
              <a:spcAft>
                <a:spcPts val="0"/>
              </a:spcAft>
              <a:buNone/>
              <a:defRPr sz="2400">
                <a:solidFill>
                  <a:srgbClr val="30353E"/>
                </a:solidFill>
                <a:latin typeface="Source Sans Pro"/>
                <a:ea typeface="Source Sans Pro"/>
                <a:cs typeface="Source Sans Pro"/>
                <a:sym typeface="Source Sans Pro"/>
              </a:defRPr>
            </a:lvl2pPr>
            <a:lvl3pPr lvl="2" rtl="0">
              <a:spcBef>
                <a:spcPts val="0"/>
              </a:spcBef>
              <a:spcAft>
                <a:spcPts val="0"/>
              </a:spcAft>
              <a:buNone/>
              <a:defRPr sz="2400">
                <a:solidFill>
                  <a:srgbClr val="30353E"/>
                </a:solidFill>
                <a:latin typeface="Source Sans Pro"/>
                <a:ea typeface="Source Sans Pro"/>
                <a:cs typeface="Source Sans Pro"/>
                <a:sym typeface="Source Sans Pro"/>
              </a:defRPr>
            </a:lvl3pPr>
            <a:lvl4pPr lvl="3" rtl="0">
              <a:spcBef>
                <a:spcPts val="0"/>
              </a:spcBef>
              <a:spcAft>
                <a:spcPts val="0"/>
              </a:spcAft>
              <a:buNone/>
              <a:defRPr sz="2400">
                <a:solidFill>
                  <a:srgbClr val="30353E"/>
                </a:solidFill>
                <a:latin typeface="Source Sans Pro"/>
                <a:ea typeface="Source Sans Pro"/>
                <a:cs typeface="Source Sans Pro"/>
                <a:sym typeface="Source Sans Pro"/>
              </a:defRPr>
            </a:lvl4pPr>
            <a:lvl5pPr lvl="4" rtl="0">
              <a:spcBef>
                <a:spcPts val="0"/>
              </a:spcBef>
              <a:spcAft>
                <a:spcPts val="0"/>
              </a:spcAft>
              <a:buNone/>
              <a:defRPr sz="2400">
                <a:solidFill>
                  <a:srgbClr val="30353E"/>
                </a:solidFill>
                <a:latin typeface="Source Sans Pro"/>
                <a:ea typeface="Source Sans Pro"/>
                <a:cs typeface="Source Sans Pro"/>
                <a:sym typeface="Source Sans Pro"/>
              </a:defRPr>
            </a:lvl5pPr>
            <a:lvl6pPr lvl="5" rtl="0">
              <a:spcBef>
                <a:spcPts val="0"/>
              </a:spcBef>
              <a:spcAft>
                <a:spcPts val="0"/>
              </a:spcAft>
              <a:buNone/>
              <a:defRPr sz="2400">
                <a:solidFill>
                  <a:srgbClr val="30353E"/>
                </a:solidFill>
                <a:latin typeface="Source Sans Pro"/>
                <a:ea typeface="Source Sans Pro"/>
                <a:cs typeface="Source Sans Pro"/>
                <a:sym typeface="Source Sans Pro"/>
              </a:defRPr>
            </a:lvl6pPr>
            <a:lvl7pPr lvl="6" rtl="0">
              <a:spcBef>
                <a:spcPts val="0"/>
              </a:spcBef>
              <a:spcAft>
                <a:spcPts val="0"/>
              </a:spcAft>
              <a:buNone/>
              <a:defRPr sz="2400">
                <a:solidFill>
                  <a:srgbClr val="30353E"/>
                </a:solidFill>
                <a:latin typeface="Source Sans Pro"/>
                <a:ea typeface="Source Sans Pro"/>
                <a:cs typeface="Source Sans Pro"/>
                <a:sym typeface="Source Sans Pro"/>
              </a:defRPr>
            </a:lvl7pPr>
            <a:lvl8pPr lvl="7" rtl="0">
              <a:spcBef>
                <a:spcPts val="0"/>
              </a:spcBef>
              <a:spcAft>
                <a:spcPts val="0"/>
              </a:spcAft>
              <a:buNone/>
              <a:defRPr sz="2400">
                <a:solidFill>
                  <a:srgbClr val="30353E"/>
                </a:solidFill>
                <a:latin typeface="Source Sans Pro"/>
                <a:ea typeface="Source Sans Pro"/>
                <a:cs typeface="Source Sans Pro"/>
                <a:sym typeface="Source Sans Pro"/>
              </a:defRPr>
            </a:lvl8pPr>
            <a:lvl9pPr lvl="8" rtl="0">
              <a:spcBef>
                <a:spcPts val="0"/>
              </a:spcBef>
              <a:spcAft>
                <a:spcPts val="0"/>
              </a:spcAft>
              <a:buNone/>
              <a:defRPr sz="2400">
                <a:solidFill>
                  <a:srgbClr val="30353E"/>
                </a:solidFill>
                <a:latin typeface="Source Sans Pro"/>
                <a:ea typeface="Source Sans Pro"/>
                <a:cs typeface="Source Sans Pro"/>
                <a:sym typeface="Source Sans Pro"/>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521" name="Shape 521"/>
        <p:cNvGrpSpPr/>
        <p:nvPr/>
      </p:nvGrpSpPr>
      <p:grpSpPr>
        <a:xfrm>
          <a:off x="0" y="0"/>
          <a:ext cx="0" cy="0"/>
          <a:chOff x="0" y="0"/>
          <a:chExt cx="0" cy="0"/>
        </a:xfrm>
      </p:grpSpPr>
      <p:pic>
        <p:nvPicPr>
          <p:cNvPr descr="Artboard 2.png" id="522" name="Google Shape;522;p75"/>
          <p:cNvPicPr preferRelativeResize="0"/>
          <p:nvPr/>
        </p:nvPicPr>
        <p:blipFill rotWithShape="1">
          <a:blip r:embed="rId2">
            <a:alphaModFix/>
          </a:blip>
          <a:srcRect b="0" l="0" r="0" t="0"/>
          <a:stretch/>
        </p:blipFill>
        <p:spPr>
          <a:xfrm>
            <a:off x="2621756" y="1679194"/>
            <a:ext cx="3900488" cy="1371600"/>
          </a:xfrm>
          <a:prstGeom prst="rect">
            <a:avLst/>
          </a:prstGeom>
          <a:noFill/>
          <a:ln>
            <a:noFill/>
          </a:ln>
        </p:spPr>
      </p:pic>
      <p:sp>
        <p:nvSpPr>
          <p:cNvPr id="523" name="Google Shape;523;p75"/>
          <p:cNvSpPr txBox="1"/>
          <p:nvPr>
            <p:ph type="title"/>
          </p:nvPr>
        </p:nvSpPr>
        <p:spPr>
          <a:xfrm>
            <a:off x="636075" y="3350625"/>
            <a:ext cx="7872000" cy="952200"/>
          </a:xfrm>
          <a:prstGeom prst="rect">
            <a:avLst/>
          </a:prstGeom>
          <a:noFill/>
          <a:ln>
            <a:noFill/>
          </a:ln>
        </p:spPr>
        <p:txBody>
          <a:bodyPr anchorCtr="0" anchor="ctr" bIns="68575" lIns="68575" spcFirstLastPara="1" rIns="68575" wrap="square" tIns="68575">
            <a:noAutofit/>
          </a:bodyPr>
          <a:lstStyle>
            <a:lvl1pPr indent="0" lvl="0" marL="0" marR="0" rtl="0" algn="ctr">
              <a:lnSpc>
                <a:spcPct val="100000"/>
              </a:lnSpc>
              <a:spcBef>
                <a:spcPts val="0"/>
              </a:spcBef>
              <a:spcAft>
                <a:spcPts val="0"/>
              </a:spcAft>
              <a:buClr>
                <a:srgbClr val="B7B7B7"/>
              </a:buClr>
              <a:buSzPts val="2600"/>
              <a:buFont typeface="Source Sans Pro"/>
              <a:buNone/>
              <a:defRPr i="0" sz="2600" u="none" cap="none" strike="noStrike">
                <a:solidFill>
                  <a:srgbClr val="B7B7B7"/>
                </a:solidFill>
                <a:latin typeface="Source Sans Pro"/>
                <a:ea typeface="Source Sans Pro"/>
                <a:cs typeface="Source Sans Pro"/>
                <a:sym typeface="Source Sans Pro"/>
              </a:defRPr>
            </a:lvl1pPr>
            <a:lvl2pPr indent="0" lvl="1" rtl="0">
              <a:spcBef>
                <a:spcPts val="0"/>
              </a:spcBef>
              <a:spcAft>
                <a:spcPts val="0"/>
              </a:spcAft>
              <a:buSzPts val="1400"/>
              <a:buFont typeface="Arial"/>
              <a:buNone/>
              <a:defRPr sz="1400"/>
            </a:lvl2pPr>
            <a:lvl3pPr indent="0" lvl="2" rtl="0">
              <a:spcBef>
                <a:spcPts val="0"/>
              </a:spcBef>
              <a:spcAft>
                <a:spcPts val="0"/>
              </a:spcAft>
              <a:buSzPts val="1400"/>
              <a:buFont typeface="Arial"/>
              <a:buNone/>
              <a:defRPr sz="1400"/>
            </a:lvl3pPr>
            <a:lvl4pPr indent="0" lvl="3" rtl="0">
              <a:spcBef>
                <a:spcPts val="0"/>
              </a:spcBef>
              <a:spcAft>
                <a:spcPts val="0"/>
              </a:spcAft>
              <a:buSzPts val="1400"/>
              <a:buFont typeface="Arial"/>
              <a:buNone/>
              <a:defRPr sz="1400"/>
            </a:lvl4pPr>
            <a:lvl5pPr indent="0" lvl="4" rtl="0">
              <a:spcBef>
                <a:spcPts val="0"/>
              </a:spcBef>
              <a:spcAft>
                <a:spcPts val="0"/>
              </a:spcAft>
              <a:buSzPts val="1400"/>
              <a:buFont typeface="Arial"/>
              <a:buNone/>
              <a:defRPr sz="1400"/>
            </a:lvl5pPr>
            <a:lvl6pPr indent="0" lvl="5" rtl="0">
              <a:spcBef>
                <a:spcPts val="0"/>
              </a:spcBef>
              <a:spcAft>
                <a:spcPts val="0"/>
              </a:spcAft>
              <a:buSzPts val="1400"/>
              <a:buFont typeface="Arial"/>
              <a:buNone/>
              <a:defRPr sz="1400"/>
            </a:lvl6pPr>
            <a:lvl7pPr indent="0" lvl="6" rtl="0">
              <a:spcBef>
                <a:spcPts val="0"/>
              </a:spcBef>
              <a:spcAft>
                <a:spcPts val="0"/>
              </a:spcAft>
              <a:buSzPts val="1400"/>
              <a:buFont typeface="Arial"/>
              <a:buNone/>
              <a:defRPr sz="1400"/>
            </a:lvl7pPr>
            <a:lvl8pPr indent="0" lvl="7" rtl="0">
              <a:spcBef>
                <a:spcPts val="0"/>
              </a:spcBef>
              <a:spcAft>
                <a:spcPts val="0"/>
              </a:spcAft>
              <a:buSzPts val="1400"/>
              <a:buFont typeface="Arial"/>
              <a:buNone/>
              <a:defRPr sz="1400"/>
            </a:lvl8pPr>
            <a:lvl9pPr indent="0" lvl="8" rtl="0">
              <a:spcBef>
                <a:spcPts val="0"/>
              </a:spcBef>
              <a:spcAft>
                <a:spcPts val="0"/>
              </a:spcAft>
              <a:buSzPts val="1400"/>
              <a:buFont typeface="Arial"/>
              <a:buNone/>
              <a:defRPr sz="1400"/>
            </a:lvl9pPr>
          </a:lstStyle>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ig text and image">
  <p:cSld name="1_Big text and image">
    <p:spTree>
      <p:nvGrpSpPr>
        <p:cNvPr id="524" name="Shape 524"/>
        <p:cNvGrpSpPr/>
        <p:nvPr/>
      </p:nvGrpSpPr>
      <p:grpSpPr>
        <a:xfrm>
          <a:off x="0" y="0"/>
          <a:ext cx="0" cy="0"/>
          <a:chOff x="0" y="0"/>
          <a:chExt cx="0" cy="0"/>
        </a:xfrm>
      </p:grpSpPr>
      <p:sp>
        <p:nvSpPr>
          <p:cNvPr id="525" name="Google Shape;525;p76"/>
          <p:cNvSpPr/>
          <p:nvPr>
            <p:ph idx="2" type="pic"/>
          </p:nvPr>
        </p:nvSpPr>
        <p:spPr>
          <a:xfrm>
            <a:off x="0" y="0"/>
            <a:ext cx="9144000" cy="5143500"/>
          </a:xfrm>
          <a:prstGeom prst="rect">
            <a:avLst/>
          </a:prstGeom>
          <a:noFill/>
          <a:ln>
            <a:noFill/>
          </a:ln>
        </p:spPr>
        <p:txBody>
          <a:bodyPr anchorCtr="0" anchor="t" bIns="68575" lIns="68575" spcFirstLastPara="1" rIns="68575" wrap="square" tIns="68575">
            <a:noAutofit/>
          </a:bodyPr>
          <a:lstStyle>
            <a:lvl1pPr indent="0" lvl="0" marL="0" marR="0" rtl="0" algn="l">
              <a:lnSpc>
                <a:spcPct val="100000"/>
              </a:lnSpc>
              <a:spcBef>
                <a:spcPts val="0"/>
              </a:spcBef>
              <a:spcAft>
                <a:spcPts val="0"/>
              </a:spcAft>
              <a:buClr>
                <a:srgbClr val="000000"/>
              </a:buClr>
              <a:buSzPts val="1100"/>
              <a:buFont typeface="Helvetica Neue"/>
              <a:buNone/>
              <a:defRPr b="0" i="0" sz="1100" u="none" cap="none" strike="noStrike">
                <a:solidFill>
                  <a:srgbClr val="000000"/>
                </a:solidFill>
                <a:latin typeface="Helvetica Neue"/>
                <a:ea typeface="Helvetica Neue"/>
                <a:cs typeface="Helvetica Neue"/>
                <a:sym typeface="Helvetica Neue"/>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526" name="Google Shape;526;p76"/>
          <p:cNvSpPr txBox="1"/>
          <p:nvPr>
            <p:ph type="title"/>
          </p:nvPr>
        </p:nvSpPr>
        <p:spPr>
          <a:xfrm>
            <a:off x="903804" y="229452"/>
            <a:ext cx="7998000" cy="598500"/>
          </a:xfrm>
          <a:prstGeom prst="rect">
            <a:avLst/>
          </a:prstGeom>
          <a:noFill/>
          <a:ln>
            <a:noFill/>
          </a:ln>
        </p:spPr>
        <p:txBody>
          <a:bodyPr anchorCtr="0" anchor="ctr" bIns="68575" lIns="68575" spcFirstLastPara="1" rIns="68575" wrap="square" tIns="68575">
            <a:noAutofit/>
          </a:bodyPr>
          <a:lstStyle>
            <a:lvl1pPr indent="0" lvl="0" marL="0" marR="0" rtl="0" algn="l">
              <a:lnSpc>
                <a:spcPct val="100000"/>
              </a:lnSpc>
              <a:spcBef>
                <a:spcPts val="0"/>
              </a:spcBef>
              <a:spcAft>
                <a:spcPts val="0"/>
              </a:spcAft>
              <a:buClr>
                <a:srgbClr val="FFFFFF"/>
              </a:buClr>
              <a:buSzPts val="2400"/>
              <a:buFont typeface="Source Sans Pro"/>
              <a:buNone/>
              <a:defRPr i="0" sz="2400" u="none" cap="none" strike="noStrike">
                <a:solidFill>
                  <a:srgbClr val="FFFFFF"/>
                </a:solidFill>
                <a:latin typeface="Source Sans Pro"/>
                <a:ea typeface="Source Sans Pro"/>
                <a:cs typeface="Source Sans Pro"/>
                <a:sym typeface="Source Sans Pro"/>
              </a:defRPr>
            </a:lvl1pPr>
            <a:lvl2pPr indent="0" lvl="1" rtl="0">
              <a:spcBef>
                <a:spcPts val="0"/>
              </a:spcBef>
              <a:spcAft>
                <a:spcPts val="0"/>
              </a:spcAft>
              <a:buSzPts val="1100"/>
              <a:buFont typeface="Source Sans Pro"/>
              <a:buNone/>
              <a:defRPr sz="1400">
                <a:latin typeface="Source Sans Pro"/>
                <a:ea typeface="Source Sans Pro"/>
                <a:cs typeface="Source Sans Pro"/>
                <a:sym typeface="Source Sans Pro"/>
              </a:defRPr>
            </a:lvl2pPr>
            <a:lvl3pPr indent="0" lvl="2" rtl="0">
              <a:spcBef>
                <a:spcPts val="0"/>
              </a:spcBef>
              <a:spcAft>
                <a:spcPts val="0"/>
              </a:spcAft>
              <a:buSzPts val="1100"/>
              <a:buFont typeface="Source Sans Pro"/>
              <a:buNone/>
              <a:defRPr sz="1400">
                <a:latin typeface="Source Sans Pro"/>
                <a:ea typeface="Source Sans Pro"/>
                <a:cs typeface="Source Sans Pro"/>
                <a:sym typeface="Source Sans Pro"/>
              </a:defRPr>
            </a:lvl3pPr>
            <a:lvl4pPr indent="0" lvl="3" rtl="0">
              <a:spcBef>
                <a:spcPts val="0"/>
              </a:spcBef>
              <a:spcAft>
                <a:spcPts val="0"/>
              </a:spcAft>
              <a:buSzPts val="1100"/>
              <a:buFont typeface="Source Sans Pro"/>
              <a:buNone/>
              <a:defRPr sz="1400">
                <a:latin typeface="Source Sans Pro"/>
                <a:ea typeface="Source Sans Pro"/>
                <a:cs typeface="Source Sans Pro"/>
                <a:sym typeface="Source Sans Pro"/>
              </a:defRPr>
            </a:lvl4pPr>
            <a:lvl5pPr indent="0" lvl="4" rtl="0">
              <a:spcBef>
                <a:spcPts val="0"/>
              </a:spcBef>
              <a:spcAft>
                <a:spcPts val="0"/>
              </a:spcAft>
              <a:buSzPts val="1100"/>
              <a:buFont typeface="Source Sans Pro"/>
              <a:buNone/>
              <a:defRPr sz="1400">
                <a:latin typeface="Source Sans Pro"/>
                <a:ea typeface="Source Sans Pro"/>
                <a:cs typeface="Source Sans Pro"/>
                <a:sym typeface="Source Sans Pro"/>
              </a:defRPr>
            </a:lvl5pPr>
            <a:lvl6pPr indent="0" lvl="5" rtl="0">
              <a:spcBef>
                <a:spcPts val="0"/>
              </a:spcBef>
              <a:spcAft>
                <a:spcPts val="0"/>
              </a:spcAft>
              <a:buSzPts val="1100"/>
              <a:buFont typeface="Source Sans Pro"/>
              <a:buNone/>
              <a:defRPr sz="1400">
                <a:latin typeface="Source Sans Pro"/>
                <a:ea typeface="Source Sans Pro"/>
                <a:cs typeface="Source Sans Pro"/>
                <a:sym typeface="Source Sans Pro"/>
              </a:defRPr>
            </a:lvl6pPr>
            <a:lvl7pPr indent="0" lvl="6" rtl="0">
              <a:spcBef>
                <a:spcPts val="0"/>
              </a:spcBef>
              <a:spcAft>
                <a:spcPts val="0"/>
              </a:spcAft>
              <a:buSzPts val="1100"/>
              <a:buFont typeface="Source Sans Pro"/>
              <a:buNone/>
              <a:defRPr sz="1400">
                <a:latin typeface="Source Sans Pro"/>
                <a:ea typeface="Source Sans Pro"/>
                <a:cs typeface="Source Sans Pro"/>
                <a:sym typeface="Source Sans Pro"/>
              </a:defRPr>
            </a:lvl7pPr>
            <a:lvl8pPr indent="0" lvl="7" rtl="0">
              <a:spcBef>
                <a:spcPts val="0"/>
              </a:spcBef>
              <a:spcAft>
                <a:spcPts val="0"/>
              </a:spcAft>
              <a:buSzPts val="1100"/>
              <a:buFont typeface="Source Sans Pro"/>
              <a:buNone/>
              <a:defRPr sz="1400">
                <a:latin typeface="Source Sans Pro"/>
                <a:ea typeface="Source Sans Pro"/>
                <a:cs typeface="Source Sans Pro"/>
                <a:sym typeface="Source Sans Pro"/>
              </a:defRPr>
            </a:lvl8pPr>
            <a:lvl9pPr indent="0" lvl="8" rtl="0">
              <a:spcBef>
                <a:spcPts val="0"/>
              </a:spcBef>
              <a:spcAft>
                <a:spcPts val="0"/>
              </a:spcAft>
              <a:buSzPts val="1100"/>
              <a:buFont typeface="Source Sans Pro"/>
              <a:buNone/>
              <a:defRPr sz="1400">
                <a:latin typeface="Source Sans Pro"/>
                <a:ea typeface="Source Sans Pro"/>
                <a:cs typeface="Source Sans Pro"/>
                <a:sym typeface="Source Sans Pro"/>
              </a:defRPr>
            </a:lvl9pPr>
          </a:lstStyle>
          <a:p/>
        </p:txBody>
      </p:sp>
      <p:pic>
        <p:nvPicPr>
          <p:cNvPr id="527" name="Google Shape;527;p76"/>
          <p:cNvPicPr preferRelativeResize="0"/>
          <p:nvPr/>
        </p:nvPicPr>
        <p:blipFill rotWithShape="1">
          <a:blip r:embed="rId2">
            <a:alphaModFix/>
          </a:blip>
          <a:srcRect b="0" l="0" r="0" t="0"/>
          <a:stretch/>
        </p:blipFill>
        <p:spPr>
          <a:xfrm>
            <a:off x="228595" y="189760"/>
            <a:ext cx="679275" cy="679275"/>
          </a:xfrm>
          <a:prstGeom prst="rect">
            <a:avLst/>
          </a:prstGeom>
          <a:noFill/>
          <a:ln>
            <a:noFill/>
          </a:ln>
        </p:spPr>
      </p:pic>
      <p:sp>
        <p:nvSpPr>
          <p:cNvPr id="528" name="Google Shape;528;p76"/>
          <p:cNvSpPr txBox="1"/>
          <p:nvPr>
            <p:ph idx="1" type="body"/>
          </p:nvPr>
        </p:nvSpPr>
        <p:spPr>
          <a:xfrm>
            <a:off x="286545" y="1328143"/>
            <a:ext cx="8571000" cy="2487000"/>
          </a:xfrm>
          <a:prstGeom prst="rect">
            <a:avLst/>
          </a:prstGeom>
          <a:noFill/>
          <a:ln>
            <a:noFill/>
          </a:ln>
        </p:spPr>
        <p:txBody>
          <a:bodyPr anchorCtr="0" anchor="ctr" bIns="68575" lIns="68575" spcFirstLastPara="1" rIns="68575" wrap="square" tIns="68575">
            <a:noAutofit/>
          </a:bodyPr>
          <a:lstStyle>
            <a:lvl1pPr indent="-228600" lvl="0" marL="457200" marR="0" rtl="0" algn="l">
              <a:lnSpc>
                <a:spcPct val="100000"/>
              </a:lnSpc>
              <a:spcBef>
                <a:spcPts val="0"/>
              </a:spcBef>
              <a:spcAft>
                <a:spcPts val="0"/>
              </a:spcAft>
              <a:buClr>
                <a:srgbClr val="FFFFFF"/>
              </a:buClr>
              <a:buSzPts val="3000"/>
              <a:buFont typeface="Source Sans Pro"/>
              <a:buNone/>
              <a:defRPr i="0" sz="3000" u="none" cap="none" strike="noStrike">
                <a:solidFill>
                  <a:srgbClr val="FFFFFF"/>
                </a:solidFill>
                <a:latin typeface="Source Sans Pro"/>
                <a:ea typeface="Source Sans Pro"/>
                <a:cs typeface="Source Sans Pro"/>
                <a:sym typeface="Source Sans Pro"/>
              </a:defRPr>
            </a:lvl1pPr>
            <a:lvl2pPr indent="-228600" lvl="1" marL="914400" marR="0" rtl="0" algn="l">
              <a:lnSpc>
                <a:spcPct val="100000"/>
              </a:lnSpc>
              <a:spcBef>
                <a:spcPts val="0"/>
              </a:spcBef>
              <a:spcAft>
                <a:spcPts val="0"/>
              </a:spcAft>
              <a:buClr>
                <a:srgbClr val="000000"/>
              </a:buClr>
              <a:buSzPts val="1100"/>
              <a:buFont typeface="Source Sans Pro"/>
              <a:buNone/>
              <a:defRPr i="0" sz="1100" u="none" cap="none" strike="noStrike">
                <a:solidFill>
                  <a:srgbClr val="000000"/>
                </a:solidFill>
                <a:latin typeface="Source Sans Pro"/>
                <a:ea typeface="Source Sans Pro"/>
                <a:cs typeface="Source Sans Pro"/>
                <a:sym typeface="Source Sans Pro"/>
              </a:defRPr>
            </a:lvl2pPr>
            <a:lvl3pPr indent="-228600" lvl="2" marL="1371600" marR="0" rtl="0" algn="l">
              <a:lnSpc>
                <a:spcPct val="100000"/>
              </a:lnSpc>
              <a:spcBef>
                <a:spcPts val="0"/>
              </a:spcBef>
              <a:spcAft>
                <a:spcPts val="0"/>
              </a:spcAft>
              <a:buClr>
                <a:srgbClr val="000000"/>
              </a:buClr>
              <a:buSzPts val="1100"/>
              <a:buFont typeface="Source Sans Pro"/>
              <a:buNone/>
              <a:defRPr i="0" sz="1100" u="none" cap="none" strike="noStrike">
                <a:solidFill>
                  <a:srgbClr val="000000"/>
                </a:solidFill>
                <a:latin typeface="Source Sans Pro"/>
                <a:ea typeface="Source Sans Pro"/>
                <a:cs typeface="Source Sans Pro"/>
                <a:sym typeface="Source Sans Pro"/>
              </a:defRPr>
            </a:lvl3pPr>
            <a:lvl4pPr indent="-228600" lvl="3" marL="1828800" marR="0" rtl="0" algn="l">
              <a:lnSpc>
                <a:spcPct val="100000"/>
              </a:lnSpc>
              <a:spcBef>
                <a:spcPts val="0"/>
              </a:spcBef>
              <a:spcAft>
                <a:spcPts val="0"/>
              </a:spcAft>
              <a:buClr>
                <a:srgbClr val="000000"/>
              </a:buClr>
              <a:buSzPts val="1100"/>
              <a:buFont typeface="Source Sans Pro"/>
              <a:buNone/>
              <a:defRPr i="0" sz="1100" u="none" cap="none" strike="noStrike">
                <a:solidFill>
                  <a:srgbClr val="000000"/>
                </a:solidFill>
                <a:latin typeface="Source Sans Pro"/>
                <a:ea typeface="Source Sans Pro"/>
                <a:cs typeface="Source Sans Pro"/>
                <a:sym typeface="Source Sans Pro"/>
              </a:defRPr>
            </a:lvl4pPr>
            <a:lvl5pPr indent="-228600" lvl="4" marL="2286000" marR="0" rtl="0" algn="l">
              <a:lnSpc>
                <a:spcPct val="100000"/>
              </a:lnSpc>
              <a:spcBef>
                <a:spcPts val="0"/>
              </a:spcBef>
              <a:spcAft>
                <a:spcPts val="0"/>
              </a:spcAft>
              <a:buClr>
                <a:srgbClr val="000000"/>
              </a:buClr>
              <a:buSzPts val="1100"/>
              <a:buFont typeface="Source Sans Pro"/>
              <a:buNone/>
              <a:defRPr i="0" sz="1100" u="none" cap="none" strike="noStrike">
                <a:solidFill>
                  <a:srgbClr val="000000"/>
                </a:solidFill>
                <a:latin typeface="Source Sans Pro"/>
                <a:ea typeface="Source Sans Pro"/>
                <a:cs typeface="Source Sans Pro"/>
                <a:sym typeface="Source Sans Pro"/>
              </a:defRPr>
            </a:lvl5pPr>
            <a:lvl6pPr indent="-228600" lvl="5" marL="2743200" marR="0" rtl="0" algn="l">
              <a:lnSpc>
                <a:spcPct val="100000"/>
              </a:lnSpc>
              <a:spcBef>
                <a:spcPts val="0"/>
              </a:spcBef>
              <a:spcAft>
                <a:spcPts val="0"/>
              </a:spcAft>
              <a:buClr>
                <a:srgbClr val="000000"/>
              </a:buClr>
              <a:buSzPts val="1100"/>
              <a:buFont typeface="Source Sans Pro"/>
              <a:buNone/>
              <a:defRPr i="0" sz="1100" u="none" cap="none" strike="noStrike">
                <a:solidFill>
                  <a:srgbClr val="000000"/>
                </a:solidFill>
                <a:latin typeface="Source Sans Pro"/>
                <a:ea typeface="Source Sans Pro"/>
                <a:cs typeface="Source Sans Pro"/>
                <a:sym typeface="Source Sans Pro"/>
              </a:defRPr>
            </a:lvl6pPr>
            <a:lvl7pPr indent="-228600" lvl="6" marL="3200400" marR="0" rtl="0" algn="l">
              <a:lnSpc>
                <a:spcPct val="100000"/>
              </a:lnSpc>
              <a:spcBef>
                <a:spcPts val="0"/>
              </a:spcBef>
              <a:spcAft>
                <a:spcPts val="0"/>
              </a:spcAft>
              <a:buClr>
                <a:srgbClr val="000000"/>
              </a:buClr>
              <a:buSzPts val="1100"/>
              <a:buFont typeface="Source Sans Pro"/>
              <a:buNone/>
              <a:defRPr i="0" sz="1100" u="none" cap="none" strike="noStrike">
                <a:solidFill>
                  <a:srgbClr val="000000"/>
                </a:solidFill>
                <a:latin typeface="Source Sans Pro"/>
                <a:ea typeface="Source Sans Pro"/>
                <a:cs typeface="Source Sans Pro"/>
                <a:sym typeface="Source Sans Pro"/>
              </a:defRPr>
            </a:lvl7pPr>
            <a:lvl8pPr indent="-228600" lvl="7" marL="3657600" marR="0" rtl="0" algn="l">
              <a:lnSpc>
                <a:spcPct val="100000"/>
              </a:lnSpc>
              <a:spcBef>
                <a:spcPts val="0"/>
              </a:spcBef>
              <a:spcAft>
                <a:spcPts val="0"/>
              </a:spcAft>
              <a:buClr>
                <a:srgbClr val="000000"/>
              </a:buClr>
              <a:buSzPts val="1100"/>
              <a:buFont typeface="Source Sans Pro"/>
              <a:buNone/>
              <a:defRPr i="0" sz="1100" u="none" cap="none" strike="noStrike">
                <a:solidFill>
                  <a:srgbClr val="000000"/>
                </a:solidFill>
                <a:latin typeface="Source Sans Pro"/>
                <a:ea typeface="Source Sans Pro"/>
                <a:cs typeface="Source Sans Pro"/>
                <a:sym typeface="Source Sans Pro"/>
              </a:defRPr>
            </a:lvl8pPr>
            <a:lvl9pPr indent="-228600" lvl="8" marL="4114800" marR="0" rtl="0" algn="l">
              <a:lnSpc>
                <a:spcPct val="100000"/>
              </a:lnSpc>
              <a:spcBef>
                <a:spcPts val="0"/>
              </a:spcBef>
              <a:spcAft>
                <a:spcPts val="0"/>
              </a:spcAft>
              <a:buClr>
                <a:srgbClr val="000000"/>
              </a:buClr>
              <a:buSzPts val="1100"/>
              <a:buFont typeface="Source Sans Pro"/>
              <a:buNone/>
              <a:defRPr i="0" sz="1100" u="none" cap="none" strike="noStrike">
                <a:solidFill>
                  <a:srgbClr val="000000"/>
                </a:solidFill>
                <a:latin typeface="Source Sans Pro"/>
                <a:ea typeface="Source Sans Pro"/>
                <a:cs typeface="Source Sans Pro"/>
                <a:sym typeface="Source Sans Pro"/>
              </a:defRPr>
            </a:lvl9pPr>
          </a:lstStyle>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background 3">
  <p:cSld name="BLANK_2">
    <p:spTree>
      <p:nvGrpSpPr>
        <p:cNvPr id="529" name="Shape 529"/>
        <p:cNvGrpSpPr/>
        <p:nvPr/>
      </p:nvGrpSpPr>
      <p:grpSpPr>
        <a:xfrm>
          <a:off x="0" y="0"/>
          <a:ext cx="0" cy="0"/>
          <a:chOff x="0" y="0"/>
          <a:chExt cx="0" cy="0"/>
        </a:xfrm>
      </p:grpSpPr>
      <p:sp>
        <p:nvSpPr>
          <p:cNvPr id="530" name="Google Shape;530;p77"/>
          <p:cNvSpPr/>
          <p:nvPr/>
        </p:nvSpPr>
        <p:spPr>
          <a:xfrm>
            <a:off x="0" y="0"/>
            <a:ext cx="9144000" cy="5143500"/>
          </a:xfrm>
          <a:prstGeom prst="rect">
            <a:avLst/>
          </a:prstGeom>
          <a:solidFill>
            <a:schemeClr val="accent6"/>
          </a:solidFill>
          <a:ln>
            <a:noFill/>
          </a:ln>
          <a:effectLst>
            <a:outerShdw blurRad="40000" rotWithShape="0" dir="5400000" dist="23000">
              <a:srgbClr val="000000">
                <a:alpha val="349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Helvetica Neue"/>
              <a:ea typeface="Helvetica Neue"/>
              <a:cs typeface="Helvetica Neue"/>
              <a:sym typeface="Helvetica Neue"/>
            </a:endParaRPr>
          </a:p>
        </p:txBody>
      </p:sp>
      <p:pic>
        <p:nvPicPr>
          <p:cNvPr id="531" name="Google Shape;531;p77"/>
          <p:cNvPicPr preferRelativeResize="0"/>
          <p:nvPr/>
        </p:nvPicPr>
        <p:blipFill rotWithShape="1">
          <a:blip r:embed="rId2">
            <a:alphaModFix/>
          </a:blip>
          <a:srcRect b="0" l="0" r="0" t="0"/>
          <a:stretch/>
        </p:blipFill>
        <p:spPr>
          <a:xfrm>
            <a:off x="228595" y="189760"/>
            <a:ext cx="679275" cy="679275"/>
          </a:xfrm>
          <a:prstGeom prst="rect">
            <a:avLst/>
          </a:prstGeom>
          <a:noFill/>
          <a:ln>
            <a:noFill/>
          </a:ln>
        </p:spPr>
      </p:pic>
      <p:sp>
        <p:nvSpPr>
          <p:cNvPr id="532" name="Google Shape;532;p77"/>
          <p:cNvSpPr txBox="1"/>
          <p:nvPr>
            <p:ph type="title"/>
          </p:nvPr>
        </p:nvSpPr>
        <p:spPr>
          <a:xfrm>
            <a:off x="907875" y="254907"/>
            <a:ext cx="7920000" cy="547500"/>
          </a:xfrm>
          <a:prstGeom prst="rect">
            <a:avLst/>
          </a:prstGeom>
          <a:noFill/>
          <a:ln>
            <a:noFill/>
          </a:ln>
        </p:spPr>
        <p:txBody>
          <a:bodyPr anchorCtr="0" anchor="ctr" bIns="68575" lIns="68575" spcFirstLastPara="1" rIns="68575" wrap="square" tIns="68575">
            <a:noAutofit/>
          </a:bodyPr>
          <a:lstStyle>
            <a:lvl1pPr indent="0" lvl="0" marL="0" marR="0" rtl="0" algn="l">
              <a:lnSpc>
                <a:spcPct val="100000"/>
              </a:lnSpc>
              <a:spcBef>
                <a:spcPts val="0"/>
              </a:spcBef>
              <a:spcAft>
                <a:spcPts val="0"/>
              </a:spcAft>
              <a:buClr>
                <a:srgbClr val="FFFFFF"/>
              </a:buClr>
              <a:buSzPts val="2400"/>
              <a:buFont typeface="Source Sans Pro"/>
              <a:buNone/>
              <a:defRPr i="0" sz="2400" u="none" cap="none" strike="noStrike">
                <a:solidFill>
                  <a:srgbClr val="FFFFFF"/>
                </a:solidFill>
                <a:latin typeface="Source Sans Pro"/>
                <a:ea typeface="Source Sans Pro"/>
                <a:cs typeface="Source Sans Pro"/>
                <a:sym typeface="Source Sans Pro"/>
              </a:defRPr>
            </a:lvl1pPr>
            <a:lvl2pPr indent="0" lvl="1"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2pPr>
            <a:lvl3pPr indent="0" lvl="2"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3pPr>
            <a:lvl4pPr indent="0" lvl="3"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4pPr>
            <a:lvl5pPr indent="0" lvl="4"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5pPr>
            <a:lvl6pPr indent="0" lvl="5"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6pPr>
            <a:lvl7pPr indent="0" lvl="6"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7pPr>
            <a:lvl8pPr indent="0" lvl="7"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8pPr>
            <a:lvl9pPr indent="0" lvl="8"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9pPr>
          </a:lstStyle>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background">
  <p:cSld name="Simple background">
    <p:spTree>
      <p:nvGrpSpPr>
        <p:cNvPr id="533" name="Shape 533"/>
        <p:cNvGrpSpPr/>
        <p:nvPr/>
      </p:nvGrpSpPr>
      <p:grpSpPr>
        <a:xfrm>
          <a:off x="0" y="0"/>
          <a:ext cx="0" cy="0"/>
          <a:chOff x="0" y="0"/>
          <a:chExt cx="0" cy="0"/>
        </a:xfrm>
      </p:grpSpPr>
      <p:sp>
        <p:nvSpPr>
          <p:cNvPr id="534" name="Google Shape;534;p78"/>
          <p:cNvSpPr/>
          <p:nvPr/>
        </p:nvSpPr>
        <p:spPr>
          <a:xfrm>
            <a:off x="0" y="0"/>
            <a:ext cx="9144000" cy="5143500"/>
          </a:xfrm>
          <a:prstGeom prst="rect">
            <a:avLst/>
          </a:prstGeom>
          <a:solidFill>
            <a:schemeClr val="accent6"/>
          </a:solidFill>
          <a:ln>
            <a:noFill/>
          </a:ln>
          <a:effectLst>
            <a:outerShdw blurRad="40000" rotWithShape="0" dir="5400000" dist="23000">
              <a:srgbClr val="000000">
                <a:alpha val="349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Helvetica Neue"/>
              <a:ea typeface="Helvetica Neue"/>
              <a:cs typeface="Helvetica Neue"/>
              <a:sym typeface="Helvetica Neue"/>
            </a:endParaRPr>
          </a:p>
        </p:txBody>
      </p:sp>
      <p:pic>
        <p:nvPicPr>
          <p:cNvPr id="535" name="Google Shape;535;p78"/>
          <p:cNvPicPr preferRelativeResize="0"/>
          <p:nvPr/>
        </p:nvPicPr>
        <p:blipFill rotWithShape="1">
          <a:blip r:embed="rId2">
            <a:alphaModFix/>
          </a:blip>
          <a:srcRect b="0" l="0" r="0" t="0"/>
          <a:stretch/>
        </p:blipFill>
        <p:spPr>
          <a:xfrm>
            <a:off x="228595" y="189760"/>
            <a:ext cx="679275" cy="679275"/>
          </a:xfrm>
          <a:prstGeom prst="rect">
            <a:avLst/>
          </a:prstGeom>
          <a:noFill/>
          <a:ln>
            <a:noFill/>
          </a:ln>
        </p:spPr>
      </p:pic>
      <p:sp>
        <p:nvSpPr>
          <p:cNvPr id="536" name="Google Shape;536;p78"/>
          <p:cNvSpPr txBox="1"/>
          <p:nvPr>
            <p:ph type="title"/>
          </p:nvPr>
        </p:nvSpPr>
        <p:spPr>
          <a:xfrm>
            <a:off x="907875" y="254907"/>
            <a:ext cx="7920000" cy="547500"/>
          </a:xfrm>
          <a:prstGeom prst="rect">
            <a:avLst/>
          </a:prstGeom>
          <a:noFill/>
          <a:ln>
            <a:noFill/>
          </a:ln>
        </p:spPr>
        <p:txBody>
          <a:bodyPr anchorCtr="0" anchor="ctr" bIns="68575" lIns="68575" spcFirstLastPara="1" rIns="68575" wrap="square" tIns="68575">
            <a:noAutofit/>
          </a:bodyPr>
          <a:lstStyle>
            <a:lvl1pPr indent="0" lvl="0" marL="0" marR="0" rtl="0" algn="l">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indent="0" lvl="1"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2pPr>
            <a:lvl3pPr indent="0" lvl="2"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3pPr>
            <a:lvl4pPr indent="0" lvl="3"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4pPr>
            <a:lvl5pPr indent="0" lvl="4"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5pPr>
            <a:lvl6pPr indent="0" lvl="5"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6pPr>
            <a:lvl7pPr indent="0" lvl="6"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7pPr>
            <a:lvl8pPr indent="0" lvl="7"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8pPr>
            <a:lvl9pPr indent="0" lvl="8"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9pPr>
          </a:lstStyle>
          <a:p/>
        </p:txBody>
      </p:sp>
      <p:sp>
        <p:nvSpPr>
          <p:cNvPr id="537" name="Google Shape;537;p78"/>
          <p:cNvSpPr txBox="1"/>
          <p:nvPr>
            <p:ph idx="1" type="body"/>
          </p:nvPr>
        </p:nvSpPr>
        <p:spPr>
          <a:xfrm>
            <a:off x="838574" y="1459042"/>
            <a:ext cx="7988700" cy="3436800"/>
          </a:xfrm>
          <a:prstGeom prst="rect">
            <a:avLst/>
          </a:prstGeom>
          <a:noFill/>
          <a:ln>
            <a:noFill/>
          </a:ln>
        </p:spPr>
        <p:txBody>
          <a:bodyPr anchorCtr="0" anchor="t" bIns="68575" lIns="68575" spcFirstLastPara="1" rIns="68575" wrap="square" tIns="68575">
            <a:noAutofit/>
          </a:bodyPr>
          <a:lstStyle>
            <a:lvl1pPr indent="-228600" lvl="0" marL="457200" marR="0" rtl="0" algn="l">
              <a:lnSpc>
                <a:spcPct val="100000"/>
              </a:lnSpc>
              <a:spcBef>
                <a:spcPts val="0"/>
              </a:spcBef>
              <a:spcAft>
                <a:spcPts val="0"/>
              </a:spcAft>
              <a:buClr>
                <a:srgbClr val="FFFFFF"/>
              </a:buClr>
              <a:buSzPts val="1800"/>
              <a:buFont typeface="Source Sans Pro"/>
              <a:buNone/>
              <a:defRPr i="0" sz="1800" u="none" cap="none" strike="noStrike">
                <a:solidFill>
                  <a:srgbClr val="FFFFFF"/>
                </a:solidFill>
                <a:latin typeface="Source Sans Pro"/>
                <a:ea typeface="Source Sans Pro"/>
                <a:cs typeface="Source Sans Pro"/>
                <a:sym typeface="Source Sans Pro"/>
              </a:defRPr>
            </a:lvl1pPr>
            <a:lvl2pPr indent="-342900" lvl="1" marL="914400" marR="0" rtl="0" algn="l">
              <a:lnSpc>
                <a:spcPct val="150000"/>
              </a:lnSpc>
              <a:spcBef>
                <a:spcPts val="0"/>
              </a:spcBef>
              <a:spcAft>
                <a:spcPts val="0"/>
              </a:spcAft>
              <a:buClr>
                <a:srgbClr val="FFFFFF"/>
              </a:buClr>
              <a:buSzPts val="1800"/>
              <a:buFont typeface="Source Sans Pro"/>
              <a:buAutoNum type="alphaLcPeriod"/>
              <a:defRPr i="0" sz="1800" u="none" cap="none" strike="noStrike">
                <a:solidFill>
                  <a:srgbClr val="FFFFFF"/>
                </a:solidFill>
                <a:latin typeface="Source Sans Pro"/>
                <a:ea typeface="Source Sans Pro"/>
                <a:cs typeface="Source Sans Pro"/>
                <a:sym typeface="Source Sans Pro"/>
              </a:defRPr>
            </a:lvl2pPr>
            <a:lvl3pPr indent="-342900" lvl="2" marL="1371600" marR="0" rtl="0" algn="l">
              <a:lnSpc>
                <a:spcPct val="150000"/>
              </a:lnSpc>
              <a:spcBef>
                <a:spcPts val="0"/>
              </a:spcBef>
              <a:spcAft>
                <a:spcPts val="0"/>
              </a:spcAft>
              <a:buClr>
                <a:srgbClr val="FFFFFF"/>
              </a:buClr>
              <a:buSzPts val="1800"/>
              <a:buFont typeface="Source Sans Pro"/>
              <a:buAutoNum type="romanLcPeriod"/>
              <a:defRPr i="0" sz="1800" u="none" cap="none" strike="noStrike">
                <a:solidFill>
                  <a:srgbClr val="FFFFFF"/>
                </a:solidFill>
                <a:latin typeface="Source Sans Pro"/>
                <a:ea typeface="Source Sans Pro"/>
                <a:cs typeface="Source Sans Pro"/>
                <a:sym typeface="Source Sans Pro"/>
              </a:defRPr>
            </a:lvl3pPr>
            <a:lvl4pPr indent="-342900" lvl="3" marL="1828800" marR="0" rtl="0" algn="l">
              <a:lnSpc>
                <a:spcPct val="150000"/>
              </a:lnSpc>
              <a:spcBef>
                <a:spcPts val="0"/>
              </a:spcBef>
              <a:spcAft>
                <a:spcPts val="0"/>
              </a:spcAft>
              <a:buClr>
                <a:srgbClr val="FFFFFF"/>
              </a:buClr>
              <a:buSzPts val="1800"/>
              <a:buFont typeface="Source Sans Pro"/>
              <a:buAutoNum type="arabicPeriod"/>
              <a:defRPr i="0" sz="1800" u="none" cap="none" strike="noStrike">
                <a:solidFill>
                  <a:srgbClr val="FFFFFF"/>
                </a:solidFill>
                <a:latin typeface="Source Sans Pro"/>
                <a:ea typeface="Source Sans Pro"/>
                <a:cs typeface="Source Sans Pro"/>
                <a:sym typeface="Source Sans Pro"/>
              </a:defRPr>
            </a:lvl4pPr>
            <a:lvl5pPr indent="-342900" lvl="4" marL="2286000" marR="0" rtl="0" algn="l">
              <a:lnSpc>
                <a:spcPct val="150000"/>
              </a:lnSpc>
              <a:spcBef>
                <a:spcPts val="0"/>
              </a:spcBef>
              <a:spcAft>
                <a:spcPts val="0"/>
              </a:spcAft>
              <a:buClr>
                <a:srgbClr val="FFFFFF"/>
              </a:buClr>
              <a:buSzPts val="1800"/>
              <a:buFont typeface="Source Sans Pro"/>
              <a:buAutoNum type="alphaLcPeriod"/>
              <a:defRPr i="0" sz="1800" u="none" cap="none" strike="noStrike">
                <a:solidFill>
                  <a:srgbClr val="FFFFFF"/>
                </a:solidFill>
                <a:latin typeface="Source Sans Pro"/>
                <a:ea typeface="Source Sans Pro"/>
                <a:cs typeface="Source Sans Pro"/>
                <a:sym typeface="Source Sans Pro"/>
              </a:defRPr>
            </a:lvl5pPr>
            <a:lvl6pPr indent="-342900" lvl="5" marL="2743200" marR="0" rtl="0" algn="l">
              <a:lnSpc>
                <a:spcPct val="150000"/>
              </a:lnSpc>
              <a:spcBef>
                <a:spcPts val="0"/>
              </a:spcBef>
              <a:spcAft>
                <a:spcPts val="0"/>
              </a:spcAft>
              <a:buClr>
                <a:srgbClr val="FFFFFF"/>
              </a:buClr>
              <a:buSzPts val="1800"/>
              <a:buFont typeface="Source Sans Pro"/>
              <a:buAutoNum type="romanLcPeriod"/>
              <a:defRPr i="0" sz="1800" u="none" cap="none" strike="noStrike">
                <a:solidFill>
                  <a:srgbClr val="FFFFFF"/>
                </a:solidFill>
                <a:latin typeface="Source Sans Pro"/>
                <a:ea typeface="Source Sans Pro"/>
                <a:cs typeface="Source Sans Pro"/>
                <a:sym typeface="Source Sans Pro"/>
              </a:defRPr>
            </a:lvl6pPr>
            <a:lvl7pPr indent="-342900" lvl="6" marL="3200400" marR="0" rtl="0" algn="l">
              <a:lnSpc>
                <a:spcPct val="150000"/>
              </a:lnSpc>
              <a:spcBef>
                <a:spcPts val="0"/>
              </a:spcBef>
              <a:spcAft>
                <a:spcPts val="0"/>
              </a:spcAft>
              <a:buClr>
                <a:srgbClr val="FFFFFF"/>
              </a:buClr>
              <a:buSzPts val="1800"/>
              <a:buFont typeface="Source Sans Pro"/>
              <a:buAutoNum type="arabicPeriod"/>
              <a:defRPr i="0" sz="1800" u="none" cap="none" strike="noStrike">
                <a:solidFill>
                  <a:srgbClr val="FFFFFF"/>
                </a:solidFill>
                <a:latin typeface="Source Sans Pro"/>
                <a:ea typeface="Source Sans Pro"/>
                <a:cs typeface="Source Sans Pro"/>
                <a:sym typeface="Source Sans Pro"/>
              </a:defRPr>
            </a:lvl7pPr>
            <a:lvl8pPr indent="-342900" lvl="7" marL="3657600" marR="0" rtl="0" algn="l">
              <a:lnSpc>
                <a:spcPct val="150000"/>
              </a:lnSpc>
              <a:spcBef>
                <a:spcPts val="0"/>
              </a:spcBef>
              <a:spcAft>
                <a:spcPts val="0"/>
              </a:spcAft>
              <a:buClr>
                <a:srgbClr val="FFFFFF"/>
              </a:buClr>
              <a:buSzPts val="1800"/>
              <a:buFont typeface="Source Sans Pro"/>
              <a:buAutoNum type="alphaLcPeriod"/>
              <a:defRPr i="0" sz="1800" u="none" cap="none" strike="noStrike">
                <a:solidFill>
                  <a:srgbClr val="FFFFFF"/>
                </a:solidFill>
                <a:latin typeface="Source Sans Pro"/>
                <a:ea typeface="Source Sans Pro"/>
                <a:cs typeface="Source Sans Pro"/>
                <a:sym typeface="Source Sans Pro"/>
              </a:defRPr>
            </a:lvl8pPr>
            <a:lvl9pPr indent="-342900" lvl="8" marL="4114800" marR="0" rtl="0" algn="l">
              <a:lnSpc>
                <a:spcPct val="150000"/>
              </a:lnSpc>
              <a:spcBef>
                <a:spcPts val="0"/>
              </a:spcBef>
              <a:spcAft>
                <a:spcPts val="0"/>
              </a:spcAft>
              <a:buClr>
                <a:srgbClr val="FFFFFF"/>
              </a:buClr>
              <a:buSzPts val="1800"/>
              <a:buFont typeface="Source Sans Pro"/>
              <a:buAutoNum type="romanLcPeriod"/>
              <a:defRPr i="0" sz="1800" u="none" cap="none" strike="noStrike">
                <a:solidFill>
                  <a:srgbClr val="FFFFFF"/>
                </a:solidFill>
                <a:latin typeface="Source Sans Pro"/>
                <a:ea typeface="Source Sans Pro"/>
                <a:cs typeface="Source Sans Pro"/>
                <a:sym typeface="Source Sans Pro"/>
              </a:defRPr>
            </a:lvl9pPr>
          </a:lstStyle>
          <a:p/>
        </p:txBody>
      </p:sp>
      <p:sp>
        <p:nvSpPr>
          <p:cNvPr id="538" name="Google Shape;538;p78"/>
          <p:cNvSpPr txBox="1"/>
          <p:nvPr>
            <p:ph idx="2" type="body"/>
          </p:nvPr>
        </p:nvSpPr>
        <p:spPr>
          <a:xfrm>
            <a:off x="908447" y="702836"/>
            <a:ext cx="7918800" cy="332700"/>
          </a:xfrm>
          <a:prstGeom prst="rect">
            <a:avLst/>
          </a:prstGeom>
          <a:noFill/>
          <a:ln>
            <a:noFill/>
          </a:ln>
        </p:spPr>
        <p:txBody>
          <a:bodyPr anchorCtr="0" anchor="b" bIns="68575" lIns="68575" spcFirstLastPara="1" rIns="68575" wrap="square" tIns="68575">
            <a:noAutofit/>
          </a:bodyPr>
          <a:lstStyle>
            <a:lvl1pPr indent="-228600" lvl="0" marL="457200" marR="0" rtl="0" algn="l">
              <a:lnSpc>
                <a:spcPct val="100000"/>
              </a:lnSpc>
              <a:spcBef>
                <a:spcPts val="0"/>
              </a:spcBef>
              <a:spcAft>
                <a:spcPts val="0"/>
              </a:spcAft>
              <a:buClr>
                <a:schemeClr val="accent1"/>
              </a:buClr>
              <a:buSzPts val="1500"/>
              <a:buFont typeface="Source Sans Pro"/>
              <a:buNone/>
              <a:defRPr i="0" sz="1500" u="none" cap="none" strike="noStrike">
                <a:solidFill>
                  <a:schemeClr val="accent1"/>
                </a:solidFill>
                <a:latin typeface="Source Sans Pro"/>
                <a:ea typeface="Source Sans Pro"/>
                <a:cs typeface="Source Sans Pro"/>
                <a:sym typeface="Source Sans Pro"/>
              </a:defRPr>
            </a:lvl1pPr>
            <a:lvl2pPr indent="-228600" lvl="1" marL="914400" marR="0" rtl="0" algn="l">
              <a:lnSpc>
                <a:spcPct val="100000"/>
              </a:lnSpc>
              <a:spcBef>
                <a:spcPts val="0"/>
              </a:spcBef>
              <a:spcAft>
                <a:spcPts val="0"/>
              </a:spcAft>
              <a:buClr>
                <a:srgbClr val="FFFFFF"/>
              </a:buClr>
              <a:buSzPts val="1800"/>
              <a:buFont typeface="Source Sans Pro"/>
              <a:buNone/>
              <a:defRPr i="0" sz="1800" u="none" cap="none" strike="noStrike">
                <a:solidFill>
                  <a:srgbClr val="FFFFFF"/>
                </a:solidFill>
                <a:latin typeface="Source Sans Pro"/>
                <a:ea typeface="Source Sans Pro"/>
                <a:cs typeface="Source Sans Pro"/>
                <a:sym typeface="Source Sans Pro"/>
              </a:defRPr>
            </a:lvl2pPr>
            <a:lvl3pPr indent="-228600" lvl="2" marL="1371600" marR="0" rtl="0" algn="l">
              <a:lnSpc>
                <a:spcPct val="100000"/>
              </a:lnSpc>
              <a:spcBef>
                <a:spcPts val="0"/>
              </a:spcBef>
              <a:spcAft>
                <a:spcPts val="0"/>
              </a:spcAft>
              <a:buClr>
                <a:srgbClr val="FFFFFF"/>
              </a:buClr>
              <a:buSzPts val="1800"/>
              <a:buFont typeface="Source Sans Pro"/>
              <a:buNone/>
              <a:defRPr i="0" sz="1800" u="none" cap="none" strike="noStrike">
                <a:solidFill>
                  <a:srgbClr val="FFFFFF"/>
                </a:solidFill>
                <a:latin typeface="Source Sans Pro"/>
                <a:ea typeface="Source Sans Pro"/>
                <a:cs typeface="Source Sans Pro"/>
                <a:sym typeface="Source Sans Pro"/>
              </a:defRPr>
            </a:lvl3pPr>
            <a:lvl4pPr indent="-228600" lvl="3" marL="1828800" marR="0" rtl="0" algn="l">
              <a:lnSpc>
                <a:spcPct val="100000"/>
              </a:lnSpc>
              <a:spcBef>
                <a:spcPts val="0"/>
              </a:spcBef>
              <a:spcAft>
                <a:spcPts val="0"/>
              </a:spcAft>
              <a:buClr>
                <a:srgbClr val="FFFFFF"/>
              </a:buClr>
              <a:buSzPts val="1800"/>
              <a:buFont typeface="Source Sans Pro"/>
              <a:buNone/>
              <a:defRPr i="0" sz="1800" u="none" cap="none" strike="noStrike">
                <a:solidFill>
                  <a:srgbClr val="FFFFFF"/>
                </a:solidFill>
                <a:latin typeface="Source Sans Pro"/>
                <a:ea typeface="Source Sans Pro"/>
                <a:cs typeface="Source Sans Pro"/>
                <a:sym typeface="Source Sans Pro"/>
              </a:defRPr>
            </a:lvl4pPr>
            <a:lvl5pPr indent="-228600" lvl="4" marL="2286000" marR="0" rtl="0" algn="l">
              <a:lnSpc>
                <a:spcPct val="100000"/>
              </a:lnSpc>
              <a:spcBef>
                <a:spcPts val="0"/>
              </a:spcBef>
              <a:spcAft>
                <a:spcPts val="0"/>
              </a:spcAft>
              <a:buClr>
                <a:srgbClr val="FFFFFF"/>
              </a:buClr>
              <a:buSzPts val="1800"/>
              <a:buFont typeface="Source Sans Pro"/>
              <a:buNone/>
              <a:defRPr i="0" sz="1800" u="none" cap="none" strike="noStrike">
                <a:solidFill>
                  <a:srgbClr val="FFFFFF"/>
                </a:solidFill>
                <a:latin typeface="Source Sans Pro"/>
                <a:ea typeface="Source Sans Pro"/>
                <a:cs typeface="Source Sans Pro"/>
                <a:sym typeface="Source Sans Pro"/>
              </a:defRPr>
            </a:lvl5pPr>
            <a:lvl6pPr indent="-228600" lvl="5" marL="2743200" marR="0" rtl="0" algn="l">
              <a:lnSpc>
                <a:spcPct val="100000"/>
              </a:lnSpc>
              <a:spcBef>
                <a:spcPts val="0"/>
              </a:spcBef>
              <a:spcAft>
                <a:spcPts val="0"/>
              </a:spcAft>
              <a:buClr>
                <a:srgbClr val="000000"/>
              </a:buClr>
              <a:buSzPts val="1100"/>
              <a:buFont typeface="Source Sans Pro"/>
              <a:buNone/>
              <a:defRPr i="0" sz="1100" u="none" cap="none" strike="noStrike">
                <a:solidFill>
                  <a:srgbClr val="000000"/>
                </a:solidFill>
                <a:latin typeface="Source Sans Pro"/>
                <a:ea typeface="Source Sans Pro"/>
                <a:cs typeface="Source Sans Pro"/>
                <a:sym typeface="Source Sans Pro"/>
              </a:defRPr>
            </a:lvl6pPr>
            <a:lvl7pPr indent="-228600" lvl="6" marL="3200400" marR="0" rtl="0" algn="l">
              <a:lnSpc>
                <a:spcPct val="100000"/>
              </a:lnSpc>
              <a:spcBef>
                <a:spcPts val="0"/>
              </a:spcBef>
              <a:spcAft>
                <a:spcPts val="0"/>
              </a:spcAft>
              <a:buClr>
                <a:srgbClr val="000000"/>
              </a:buClr>
              <a:buSzPts val="1100"/>
              <a:buFont typeface="Source Sans Pro"/>
              <a:buNone/>
              <a:defRPr i="0" sz="1100" u="none" cap="none" strike="noStrike">
                <a:solidFill>
                  <a:srgbClr val="000000"/>
                </a:solidFill>
                <a:latin typeface="Source Sans Pro"/>
                <a:ea typeface="Source Sans Pro"/>
                <a:cs typeface="Source Sans Pro"/>
                <a:sym typeface="Source Sans Pro"/>
              </a:defRPr>
            </a:lvl7pPr>
            <a:lvl8pPr indent="-228600" lvl="7" marL="3657600" marR="0" rtl="0" algn="l">
              <a:lnSpc>
                <a:spcPct val="100000"/>
              </a:lnSpc>
              <a:spcBef>
                <a:spcPts val="0"/>
              </a:spcBef>
              <a:spcAft>
                <a:spcPts val="0"/>
              </a:spcAft>
              <a:buClr>
                <a:srgbClr val="000000"/>
              </a:buClr>
              <a:buSzPts val="1100"/>
              <a:buFont typeface="Source Sans Pro"/>
              <a:buNone/>
              <a:defRPr i="0" sz="1100" u="none" cap="none" strike="noStrike">
                <a:solidFill>
                  <a:srgbClr val="000000"/>
                </a:solidFill>
                <a:latin typeface="Source Sans Pro"/>
                <a:ea typeface="Source Sans Pro"/>
                <a:cs typeface="Source Sans Pro"/>
                <a:sym typeface="Source Sans Pro"/>
              </a:defRPr>
            </a:lvl8pPr>
            <a:lvl9pPr indent="-228600" lvl="8" marL="4114800" marR="0" rtl="0" algn="l">
              <a:lnSpc>
                <a:spcPct val="100000"/>
              </a:lnSpc>
              <a:spcBef>
                <a:spcPts val="0"/>
              </a:spcBef>
              <a:spcAft>
                <a:spcPts val="0"/>
              </a:spcAft>
              <a:buClr>
                <a:srgbClr val="000000"/>
              </a:buClr>
              <a:buSzPts val="1100"/>
              <a:buFont typeface="Source Sans Pro"/>
              <a:buNone/>
              <a:defRPr i="0" sz="1100" u="none" cap="none" strike="noStrike">
                <a:solidFill>
                  <a:srgbClr val="000000"/>
                </a:solidFill>
                <a:latin typeface="Source Sans Pro"/>
                <a:ea typeface="Source Sans Pro"/>
                <a:cs typeface="Source Sans Pro"/>
                <a:sym typeface="Source Sans Pro"/>
              </a:defRPr>
            </a:lvl9pPr>
          </a:lstStyle>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539" name="Shape 539"/>
        <p:cNvGrpSpPr/>
        <p:nvPr/>
      </p:nvGrpSpPr>
      <p:grpSpPr>
        <a:xfrm>
          <a:off x="0" y="0"/>
          <a:ext cx="0" cy="0"/>
          <a:chOff x="0" y="0"/>
          <a:chExt cx="0" cy="0"/>
        </a:xfrm>
      </p:grpSpPr>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background 3 1">
  <p:cSld name="BLANK_3">
    <p:spTree>
      <p:nvGrpSpPr>
        <p:cNvPr id="540" name="Shape 540"/>
        <p:cNvGrpSpPr/>
        <p:nvPr/>
      </p:nvGrpSpPr>
      <p:grpSpPr>
        <a:xfrm>
          <a:off x="0" y="0"/>
          <a:ext cx="0" cy="0"/>
          <a:chOff x="0" y="0"/>
          <a:chExt cx="0" cy="0"/>
        </a:xfrm>
      </p:grpSpPr>
      <p:sp>
        <p:nvSpPr>
          <p:cNvPr id="541" name="Google Shape;541;p80"/>
          <p:cNvSpPr/>
          <p:nvPr/>
        </p:nvSpPr>
        <p:spPr>
          <a:xfrm>
            <a:off x="0" y="0"/>
            <a:ext cx="9144000" cy="5143500"/>
          </a:xfrm>
          <a:prstGeom prst="rect">
            <a:avLst/>
          </a:prstGeom>
          <a:solidFill>
            <a:schemeClr val="accent6"/>
          </a:solidFill>
          <a:ln>
            <a:noFill/>
          </a:ln>
          <a:effectLst>
            <a:outerShdw blurRad="40000" rotWithShape="0" dir="5400000" dist="23000">
              <a:srgbClr val="000000">
                <a:alpha val="3490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Helvetica Neue"/>
              <a:ea typeface="Helvetica Neue"/>
              <a:cs typeface="Helvetica Neue"/>
              <a:sym typeface="Helvetica Neue"/>
            </a:endParaRPr>
          </a:p>
        </p:txBody>
      </p:sp>
      <p:pic>
        <p:nvPicPr>
          <p:cNvPr id="542" name="Google Shape;542;p80"/>
          <p:cNvPicPr preferRelativeResize="0"/>
          <p:nvPr/>
        </p:nvPicPr>
        <p:blipFill rotWithShape="1">
          <a:blip r:embed="rId2">
            <a:alphaModFix/>
          </a:blip>
          <a:srcRect b="0" l="0" r="0" t="0"/>
          <a:stretch/>
        </p:blipFill>
        <p:spPr>
          <a:xfrm>
            <a:off x="228595" y="189760"/>
            <a:ext cx="679275" cy="679275"/>
          </a:xfrm>
          <a:prstGeom prst="rect">
            <a:avLst/>
          </a:prstGeom>
          <a:noFill/>
          <a:ln>
            <a:noFill/>
          </a:ln>
        </p:spPr>
      </p:pic>
      <p:sp>
        <p:nvSpPr>
          <p:cNvPr id="543" name="Google Shape;543;p80"/>
          <p:cNvSpPr txBox="1"/>
          <p:nvPr>
            <p:ph type="title"/>
          </p:nvPr>
        </p:nvSpPr>
        <p:spPr>
          <a:xfrm>
            <a:off x="907875" y="254907"/>
            <a:ext cx="7920000" cy="547500"/>
          </a:xfrm>
          <a:prstGeom prst="rect">
            <a:avLst/>
          </a:prstGeom>
          <a:noFill/>
          <a:ln>
            <a:noFill/>
          </a:ln>
        </p:spPr>
        <p:txBody>
          <a:bodyPr anchorCtr="0" anchor="ctr" bIns="68575" lIns="68575" spcFirstLastPara="1" rIns="68575" wrap="square" tIns="68575">
            <a:noAutofit/>
          </a:bodyPr>
          <a:lstStyle>
            <a:lvl1pPr indent="0" lvl="0" marL="0" marR="0" rtl="0" algn="l">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indent="0" lvl="1"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2pPr>
            <a:lvl3pPr indent="0" lvl="2"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3pPr>
            <a:lvl4pPr indent="0" lvl="3"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4pPr>
            <a:lvl5pPr indent="0" lvl="4"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5pPr>
            <a:lvl6pPr indent="0" lvl="5"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6pPr>
            <a:lvl7pPr indent="0" lvl="6"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7pPr>
            <a:lvl8pPr indent="0" lvl="7"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8pPr>
            <a:lvl9pPr indent="0" lvl="8"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9pPr>
          </a:lstStyle>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44" name="Shape 544"/>
        <p:cNvGrpSpPr/>
        <p:nvPr/>
      </p:nvGrpSpPr>
      <p:grpSpPr>
        <a:xfrm>
          <a:off x="0" y="0"/>
          <a:ext cx="0" cy="0"/>
          <a:chOff x="0" y="0"/>
          <a:chExt cx="0" cy="0"/>
        </a:xfrm>
      </p:grpSpPr>
      <p:pic>
        <p:nvPicPr>
          <p:cNvPr id="545" name="Google Shape;545;p81"/>
          <p:cNvPicPr preferRelativeResize="0"/>
          <p:nvPr/>
        </p:nvPicPr>
        <p:blipFill rotWithShape="1">
          <a:blip r:embed="rId2">
            <a:alphaModFix/>
          </a:blip>
          <a:srcRect b="0" l="0" r="0" t="0"/>
          <a:stretch/>
        </p:blipFill>
        <p:spPr>
          <a:xfrm>
            <a:off x="228595" y="189760"/>
            <a:ext cx="679275" cy="679275"/>
          </a:xfrm>
          <a:prstGeom prst="rect">
            <a:avLst/>
          </a:prstGeom>
          <a:noFill/>
          <a:ln>
            <a:noFill/>
          </a:ln>
        </p:spPr>
      </p:pic>
      <p:sp>
        <p:nvSpPr>
          <p:cNvPr id="546" name="Google Shape;546;p81"/>
          <p:cNvSpPr txBox="1"/>
          <p:nvPr>
            <p:ph type="title"/>
          </p:nvPr>
        </p:nvSpPr>
        <p:spPr>
          <a:xfrm>
            <a:off x="907875" y="254907"/>
            <a:ext cx="7920000" cy="547500"/>
          </a:xfrm>
          <a:prstGeom prst="rect">
            <a:avLst/>
          </a:prstGeom>
          <a:noFill/>
          <a:ln>
            <a:noFill/>
          </a:ln>
        </p:spPr>
        <p:txBody>
          <a:bodyPr anchorCtr="0" anchor="ctr" bIns="68575" lIns="68575" spcFirstLastPara="1" rIns="68575" wrap="square" tIns="68575">
            <a:noAutofit/>
          </a:bodyPr>
          <a:lstStyle>
            <a:lvl1pPr indent="0" lvl="0" marL="0" marR="0" rtl="0" algn="l">
              <a:lnSpc>
                <a:spcPct val="100000"/>
              </a:lnSpc>
              <a:spcBef>
                <a:spcPts val="0"/>
              </a:spcBef>
              <a:spcAft>
                <a:spcPts val="0"/>
              </a:spcAft>
              <a:buClr>
                <a:srgbClr val="FFFFFF"/>
              </a:buClr>
              <a:buSzPts val="2400"/>
              <a:buFont typeface="Source Sans Pro"/>
              <a:buNone/>
              <a:defRPr i="0" sz="2400" u="none" cap="none" strike="noStrike">
                <a:solidFill>
                  <a:srgbClr val="FFFFFF"/>
                </a:solidFill>
                <a:latin typeface="Source Sans Pro"/>
                <a:ea typeface="Source Sans Pro"/>
                <a:cs typeface="Source Sans Pro"/>
                <a:sym typeface="Source Sans Pro"/>
              </a:defRPr>
            </a:lvl1pPr>
            <a:lvl2pPr indent="0" lvl="1"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2pPr>
            <a:lvl3pPr indent="0" lvl="2"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3pPr>
            <a:lvl4pPr indent="0" lvl="3"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4pPr>
            <a:lvl5pPr indent="0" lvl="4"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5pPr>
            <a:lvl6pPr indent="0" lvl="5"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6pPr>
            <a:lvl7pPr indent="0" lvl="6"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7pPr>
            <a:lvl8pPr indent="0" lvl="7"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8pPr>
            <a:lvl9pPr indent="0" lvl="8"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9pPr>
          </a:lstStyle>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547" name="Shape 547"/>
        <p:cNvGrpSpPr/>
        <p:nvPr/>
      </p:nvGrpSpPr>
      <p:grpSpPr>
        <a:xfrm>
          <a:off x="0" y="0"/>
          <a:ext cx="0" cy="0"/>
          <a:chOff x="0" y="0"/>
          <a:chExt cx="0" cy="0"/>
        </a:xfrm>
      </p:grpSpPr>
      <p:pic>
        <p:nvPicPr>
          <p:cNvPr id="548" name="Google Shape;548;p82"/>
          <p:cNvPicPr preferRelativeResize="0"/>
          <p:nvPr/>
        </p:nvPicPr>
        <p:blipFill rotWithShape="1">
          <a:blip r:embed="rId2">
            <a:alphaModFix/>
          </a:blip>
          <a:srcRect b="0" l="0" r="0" t="0"/>
          <a:stretch/>
        </p:blipFill>
        <p:spPr>
          <a:xfrm>
            <a:off x="3846488" y="1451419"/>
            <a:ext cx="1451025" cy="1451025"/>
          </a:xfrm>
          <a:prstGeom prst="rect">
            <a:avLst/>
          </a:prstGeom>
          <a:noFill/>
          <a:ln>
            <a:noFill/>
          </a:ln>
        </p:spPr>
      </p:pic>
      <p:sp>
        <p:nvSpPr>
          <p:cNvPr id="549" name="Google Shape;549;p82"/>
          <p:cNvSpPr txBox="1"/>
          <p:nvPr>
            <p:ph type="title"/>
          </p:nvPr>
        </p:nvSpPr>
        <p:spPr>
          <a:xfrm>
            <a:off x="1172813" y="2902444"/>
            <a:ext cx="6798300" cy="476700"/>
          </a:xfrm>
          <a:prstGeom prst="rect">
            <a:avLst/>
          </a:prstGeom>
          <a:noFill/>
          <a:ln>
            <a:noFill/>
          </a:ln>
        </p:spPr>
        <p:txBody>
          <a:bodyPr anchorCtr="0" anchor="ctr" bIns="68575" lIns="68575" spcFirstLastPara="1" rIns="68575" wrap="square" tIns="68575">
            <a:noAutofit/>
          </a:bodyPr>
          <a:lstStyle>
            <a:lvl1pPr indent="0" lvl="0" marL="0" marR="0" rtl="0" algn="ctr">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indent="0" lvl="1" rtl="0">
              <a:spcBef>
                <a:spcPts val="0"/>
              </a:spcBef>
              <a:spcAft>
                <a:spcPts val="0"/>
              </a:spcAft>
              <a:buSzPts val="1400"/>
              <a:buFont typeface="Arial"/>
              <a:buNone/>
              <a:defRPr sz="1400"/>
            </a:lvl2pPr>
            <a:lvl3pPr indent="0" lvl="2" rtl="0">
              <a:spcBef>
                <a:spcPts val="0"/>
              </a:spcBef>
              <a:spcAft>
                <a:spcPts val="0"/>
              </a:spcAft>
              <a:buSzPts val="1400"/>
              <a:buFont typeface="Arial"/>
              <a:buNone/>
              <a:defRPr sz="1400"/>
            </a:lvl3pPr>
            <a:lvl4pPr indent="0" lvl="3" rtl="0">
              <a:spcBef>
                <a:spcPts val="0"/>
              </a:spcBef>
              <a:spcAft>
                <a:spcPts val="0"/>
              </a:spcAft>
              <a:buSzPts val="1400"/>
              <a:buFont typeface="Arial"/>
              <a:buNone/>
              <a:defRPr sz="1400"/>
            </a:lvl4pPr>
            <a:lvl5pPr indent="0" lvl="4" rtl="0">
              <a:spcBef>
                <a:spcPts val="0"/>
              </a:spcBef>
              <a:spcAft>
                <a:spcPts val="0"/>
              </a:spcAft>
              <a:buSzPts val="1400"/>
              <a:buFont typeface="Arial"/>
              <a:buNone/>
              <a:defRPr sz="1400"/>
            </a:lvl5pPr>
            <a:lvl6pPr indent="0" lvl="5" rtl="0">
              <a:spcBef>
                <a:spcPts val="0"/>
              </a:spcBef>
              <a:spcAft>
                <a:spcPts val="0"/>
              </a:spcAft>
              <a:buSzPts val="1400"/>
              <a:buFont typeface="Arial"/>
              <a:buNone/>
              <a:defRPr sz="1400"/>
            </a:lvl6pPr>
            <a:lvl7pPr indent="0" lvl="6" rtl="0">
              <a:spcBef>
                <a:spcPts val="0"/>
              </a:spcBef>
              <a:spcAft>
                <a:spcPts val="0"/>
              </a:spcAft>
              <a:buSzPts val="1400"/>
              <a:buFont typeface="Arial"/>
              <a:buNone/>
              <a:defRPr sz="1400"/>
            </a:lvl7pPr>
            <a:lvl8pPr indent="0" lvl="7" rtl="0">
              <a:spcBef>
                <a:spcPts val="0"/>
              </a:spcBef>
              <a:spcAft>
                <a:spcPts val="0"/>
              </a:spcAft>
              <a:buSzPts val="1400"/>
              <a:buFont typeface="Arial"/>
              <a:buNone/>
              <a:defRPr sz="1400"/>
            </a:lvl8pPr>
            <a:lvl9pPr indent="0" lvl="8" rtl="0">
              <a:spcBef>
                <a:spcPts val="0"/>
              </a:spcBef>
              <a:spcAft>
                <a:spcPts val="0"/>
              </a:spcAft>
              <a:buSzPts val="1400"/>
              <a:buFont typeface="Arial"/>
              <a:buNone/>
              <a:defRPr sz="1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llar 1">
  <p:cSld name="3 Pillar_1">
    <p:spTree>
      <p:nvGrpSpPr>
        <p:cNvPr id="60" name="Shape 60"/>
        <p:cNvGrpSpPr/>
        <p:nvPr/>
      </p:nvGrpSpPr>
      <p:grpSpPr>
        <a:xfrm>
          <a:off x="0" y="0"/>
          <a:ext cx="0" cy="0"/>
          <a:chOff x="0" y="0"/>
          <a:chExt cx="0" cy="0"/>
        </a:xfrm>
      </p:grpSpPr>
      <p:sp>
        <p:nvSpPr>
          <p:cNvPr id="61" name="Google Shape;61;p9"/>
          <p:cNvSpPr/>
          <p:nvPr>
            <p:ph idx="2" type="pic"/>
          </p:nvPr>
        </p:nvSpPr>
        <p:spPr>
          <a:xfrm>
            <a:off x="460575" y="441550"/>
            <a:ext cx="8226300" cy="2822100"/>
          </a:xfrm>
          <a:prstGeom prst="rect">
            <a:avLst/>
          </a:prstGeom>
          <a:noFill/>
          <a:ln>
            <a:noFill/>
          </a:ln>
        </p:spPr>
      </p:sp>
      <p:cxnSp>
        <p:nvCxnSpPr>
          <p:cNvPr id="62" name="Google Shape;62;p9"/>
          <p:cNvCxnSpPr/>
          <p:nvPr/>
        </p:nvCxnSpPr>
        <p:spPr>
          <a:xfrm>
            <a:off x="457200" y="3455786"/>
            <a:ext cx="8247900" cy="0"/>
          </a:xfrm>
          <a:prstGeom prst="straightConnector1">
            <a:avLst/>
          </a:prstGeom>
          <a:noFill/>
          <a:ln cap="flat" cmpd="sng" w="12700">
            <a:solidFill>
              <a:srgbClr val="A989F5"/>
            </a:solidFill>
            <a:prstDash val="solid"/>
            <a:round/>
            <a:headEnd len="sm" w="sm" type="none"/>
            <a:tailEnd len="sm" w="sm" type="none"/>
          </a:ln>
        </p:spPr>
      </p:cxnSp>
      <p:pic>
        <p:nvPicPr>
          <p:cNvPr descr="Icon&#10;&#10;Description automatically generated" id="63" name="Google Shape;63;p9"/>
          <p:cNvPicPr preferRelativeResize="0"/>
          <p:nvPr/>
        </p:nvPicPr>
        <p:blipFill rotWithShape="1">
          <a:blip r:embed="rId2">
            <a:alphaModFix/>
          </a:blip>
          <a:srcRect b="0" l="0" r="0" t="0"/>
          <a:stretch/>
        </p:blipFill>
        <p:spPr>
          <a:xfrm>
            <a:off x="335499" y="4463696"/>
            <a:ext cx="394751" cy="394751"/>
          </a:xfrm>
          <a:prstGeom prst="rect">
            <a:avLst/>
          </a:prstGeom>
          <a:noFill/>
          <a:ln>
            <a:noFill/>
          </a:ln>
        </p:spPr>
      </p:pic>
      <p:sp>
        <p:nvSpPr>
          <p:cNvPr id="64" name="Google Shape;64;p9"/>
          <p:cNvSpPr txBox="1"/>
          <p:nvPr>
            <p:ph idx="1" type="body"/>
          </p:nvPr>
        </p:nvSpPr>
        <p:spPr>
          <a:xfrm>
            <a:off x="3292930" y="3635829"/>
            <a:ext cx="2558100" cy="751200"/>
          </a:xfrm>
          <a:prstGeom prst="rect">
            <a:avLst/>
          </a:prstGeom>
          <a:noFill/>
          <a:ln>
            <a:noFill/>
          </a:ln>
        </p:spPr>
        <p:txBody>
          <a:bodyPr anchorCtr="0" anchor="t" bIns="91425" lIns="0" spcFirstLastPara="1" rIns="91425" wrap="square" tIns="91425">
            <a:noAutofit/>
          </a:bodyPr>
          <a:lstStyle>
            <a:lvl1pPr indent="-228600" lvl="0" marL="457200" rtl="0">
              <a:lnSpc>
                <a:spcPct val="97000"/>
              </a:lnSpc>
              <a:spcBef>
                <a:spcPts val="0"/>
              </a:spcBef>
              <a:spcAft>
                <a:spcPts val="0"/>
              </a:spcAft>
              <a:buSzPts val="1000"/>
              <a:buFont typeface="Inter"/>
              <a:buNone/>
              <a:defRPr i="0" sz="1000">
                <a:latin typeface="Inter"/>
                <a:ea typeface="Inter"/>
                <a:cs typeface="Inter"/>
                <a:sym typeface="Inter"/>
              </a:defRPr>
            </a:lvl1pPr>
            <a:lvl2pPr indent="-292100" lvl="1" marL="914400" rtl="0">
              <a:lnSpc>
                <a:spcPct val="97000"/>
              </a:lnSpc>
              <a:spcBef>
                <a:spcPts val="0"/>
              </a:spcBef>
              <a:spcAft>
                <a:spcPts val="0"/>
              </a:spcAft>
              <a:buSzPts val="1000"/>
              <a:buFont typeface="Inter"/>
              <a:buChar char="○"/>
              <a:defRPr sz="1000">
                <a:latin typeface="Inter"/>
                <a:ea typeface="Inter"/>
                <a:cs typeface="Inter"/>
                <a:sym typeface="Inter"/>
              </a:defRPr>
            </a:lvl2pPr>
            <a:lvl3pPr indent="-292100" lvl="2" marL="1371600" rtl="0">
              <a:lnSpc>
                <a:spcPct val="97000"/>
              </a:lnSpc>
              <a:spcBef>
                <a:spcPts val="0"/>
              </a:spcBef>
              <a:spcAft>
                <a:spcPts val="0"/>
              </a:spcAft>
              <a:buSzPts val="1000"/>
              <a:buFont typeface="Inter"/>
              <a:buChar char="■"/>
              <a:defRPr sz="1000">
                <a:latin typeface="Inter"/>
                <a:ea typeface="Inter"/>
                <a:cs typeface="Inter"/>
                <a:sym typeface="Inter"/>
              </a:defRPr>
            </a:lvl3pPr>
            <a:lvl4pPr indent="-292100" lvl="3" marL="1828800" rtl="0">
              <a:lnSpc>
                <a:spcPct val="97000"/>
              </a:lnSpc>
              <a:spcBef>
                <a:spcPts val="0"/>
              </a:spcBef>
              <a:spcAft>
                <a:spcPts val="0"/>
              </a:spcAft>
              <a:buSzPts val="1000"/>
              <a:buFont typeface="Inter"/>
              <a:buChar char="●"/>
              <a:defRPr sz="1000">
                <a:latin typeface="Inter"/>
                <a:ea typeface="Inter"/>
                <a:cs typeface="Inter"/>
                <a:sym typeface="Inter"/>
              </a:defRPr>
            </a:lvl4pPr>
            <a:lvl5pPr indent="-292100" lvl="4" marL="2286000" rtl="0">
              <a:lnSpc>
                <a:spcPct val="97000"/>
              </a:lnSpc>
              <a:spcBef>
                <a:spcPts val="0"/>
              </a:spcBef>
              <a:spcAft>
                <a:spcPts val="0"/>
              </a:spcAft>
              <a:buSzPts val="1000"/>
              <a:buFont typeface="Inter"/>
              <a:buChar char="○"/>
              <a:defRPr sz="1000">
                <a:latin typeface="Inter"/>
                <a:ea typeface="Inter"/>
                <a:cs typeface="Inter"/>
                <a:sym typeface="Inter"/>
              </a:defRPr>
            </a:lvl5pPr>
            <a:lvl6pPr indent="-292100" lvl="5" marL="2743200" rtl="0">
              <a:lnSpc>
                <a:spcPct val="97000"/>
              </a:lnSpc>
              <a:spcBef>
                <a:spcPts val="0"/>
              </a:spcBef>
              <a:spcAft>
                <a:spcPts val="0"/>
              </a:spcAft>
              <a:buSzPts val="1000"/>
              <a:buFont typeface="Inter"/>
              <a:buChar char="■"/>
              <a:defRPr sz="1000">
                <a:latin typeface="Inter"/>
                <a:ea typeface="Inter"/>
                <a:cs typeface="Inter"/>
                <a:sym typeface="Inter"/>
              </a:defRPr>
            </a:lvl6pPr>
            <a:lvl7pPr indent="-292100" lvl="6" marL="3200400" rtl="0">
              <a:lnSpc>
                <a:spcPct val="97000"/>
              </a:lnSpc>
              <a:spcBef>
                <a:spcPts val="0"/>
              </a:spcBef>
              <a:spcAft>
                <a:spcPts val="0"/>
              </a:spcAft>
              <a:buSzPts val="1000"/>
              <a:buFont typeface="Inter"/>
              <a:buChar char="●"/>
              <a:defRPr sz="1000">
                <a:latin typeface="Inter"/>
                <a:ea typeface="Inter"/>
                <a:cs typeface="Inter"/>
                <a:sym typeface="Inter"/>
              </a:defRPr>
            </a:lvl7pPr>
            <a:lvl8pPr indent="-292100" lvl="7" marL="3657600" rtl="0">
              <a:lnSpc>
                <a:spcPct val="97000"/>
              </a:lnSpc>
              <a:spcBef>
                <a:spcPts val="0"/>
              </a:spcBef>
              <a:spcAft>
                <a:spcPts val="0"/>
              </a:spcAft>
              <a:buSzPts val="1000"/>
              <a:buFont typeface="Inter"/>
              <a:buChar char="○"/>
              <a:defRPr sz="1000">
                <a:latin typeface="Inter"/>
                <a:ea typeface="Inter"/>
                <a:cs typeface="Inter"/>
                <a:sym typeface="Inter"/>
              </a:defRPr>
            </a:lvl8pPr>
            <a:lvl9pPr indent="-292100" lvl="8" marL="4114800" rtl="0">
              <a:lnSpc>
                <a:spcPct val="97000"/>
              </a:lnSpc>
              <a:spcBef>
                <a:spcPts val="0"/>
              </a:spcBef>
              <a:spcAft>
                <a:spcPts val="0"/>
              </a:spcAft>
              <a:buSzPts val="1000"/>
              <a:buFont typeface="Inter"/>
              <a:buChar char="■"/>
              <a:defRPr sz="1000">
                <a:latin typeface="Inter"/>
                <a:ea typeface="Inter"/>
                <a:cs typeface="Inter"/>
                <a:sym typeface="Inter"/>
              </a:defRPr>
            </a:lvl9pPr>
          </a:lstStyle>
          <a:p/>
        </p:txBody>
      </p:sp>
      <p:sp>
        <p:nvSpPr>
          <p:cNvPr id="65" name="Google Shape;65;p9"/>
          <p:cNvSpPr txBox="1"/>
          <p:nvPr>
            <p:ph idx="3" type="body"/>
          </p:nvPr>
        </p:nvSpPr>
        <p:spPr>
          <a:xfrm>
            <a:off x="6128657" y="3635829"/>
            <a:ext cx="2558100" cy="751200"/>
          </a:xfrm>
          <a:prstGeom prst="rect">
            <a:avLst/>
          </a:prstGeom>
          <a:noFill/>
          <a:ln>
            <a:noFill/>
          </a:ln>
        </p:spPr>
        <p:txBody>
          <a:bodyPr anchorCtr="0" anchor="t" bIns="91425" lIns="0" spcFirstLastPara="1" rIns="91425" wrap="square" tIns="91425">
            <a:noAutofit/>
          </a:bodyPr>
          <a:lstStyle>
            <a:lvl1pPr indent="-228600" lvl="0" marL="457200" rtl="0">
              <a:lnSpc>
                <a:spcPct val="97000"/>
              </a:lnSpc>
              <a:spcBef>
                <a:spcPts val="0"/>
              </a:spcBef>
              <a:spcAft>
                <a:spcPts val="0"/>
              </a:spcAft>
              <a:buSzPts val="1000"/>
              <a:buFont typeface="Inter"/>
              <a:buNone/>
              <a:defRPr i="0" sz="1000">
                <a:latin typeface="Inter"/>
                <a:ea typeface="Inter"/>
                <a:cs typeface="Inter"/>
                <a:sym typeface="Inter"/>
              </a:defRPr>
            </a:lvl1pPr>
            <a:lvl2pPr indent="-292100" lvl="1" marL="914400" rtl="0">
              <a:lnSpc>
                <a:spcPct val="97000"/>
              </a:lnSpc>
              <a:spcBef>
                <a:spcPts val="0"/>
              </a:spcBef>
              <a:spcAft>
                <a:spcPts val="0"/>
              </a:spcAft>
              <a:buSzPts val="1000"/>
              <a:buFont typeface="Inter"/>
              <a:buChar char="○"/>
              <a:defRPr sz="1000">
                <a:latin typeface="Inter"/>
                <a:ea typeface="Inter"/>
                <a:cs typeface="Inter"/>
                <a:sym typeface="Inter"/>
              </a:defRPr>
            </a:lvl2pPr>
            <a:lvl3pPr indent="-292100" lvl="2" marL="1371600" rtl="0">
              <a:lnSpc>
                <a:spcPct val="97000"/>
              </a:lnSpc>
              <a:spcBef>
                <a:spcPts val="0"/>
              </a:spcBef>
              <a:spcAft>
                <a:spcPts val="0"/>
              </a:spcAft>
              <a:buSzPts val="1000"/>
              <a:buFont typeface="Inter"/>
              <a:buChar char="■"/>
              <a:defRPr sz="1000">
                <a:latin typeface="Inter"/>
                <a:ea typeface="Inter"/>
                <a:cs typeface="Inter"/>
                <a:sym typeface="Inter"/>
              </a:defRPr>
            </a:lvl3pPr>
            <a:lvl4pPr indent="-292100" lvl="3" marL="1828800" rtl="0">
              <a:lnSpc>
                <a:spcPct val="97000"/>
              </a:lnSpc>
              <a:spcBef>
                <a:spcPts val="0"/>
              </a:spcBef>
              <a:spcAft>
                <a:spcPts val="0"/>
              </a:spcAft>
              <a:buSzPts val="1000"/>
              <a:buFont typeface="Inter"/>
              <a:buChar char="●"/>
              <a:defRPr sz="1000">
                <a:latin typeface="Inter"/>
                <a:ea typeface="Inter"/>
                <a:cs typeface="Inter"/>
                <a:sym typeface="Inter"/>
              </a:defRPr>
            </a:lvl4pPr>
            <a:lvl5pPr indent="-292100" lvl="4" marL="2286000" rtl="0">
              <a:lnSpc>
                <a:spcPct val="97000"/>
              </a:lnSpc>
              <a:spcBef>
                <a:spcPts val="0"/>
              </a:spcBef>
              <a:spcAft>
                <a:spcPts val="0"/>
              </a:spcAft>
              <a:buSzPts val="1000"/>
              <a:buFont typeface="Inter"/>
              <a:buChar char="○"/>
              <a:defRPr sz="1000">
                <a:latin typeface="Inter"/>
                <a:ea typeface="Inter"/>
                <a:cs typeface="Inter"/>
                <a:sym typeface="Inter"/>
              </a:defRPr>
            </a:lvl5pPr>
            <a:lvl6pPr indent="-292100" lvl="5" marL="2743200" rtl="0">
              <a:lnSpc>
                <a:spcPct val="97000"/>
              </a:lnSpc>
              <a:spcBef>
                <a:spcPts val="0"/>
              </a:spcBef>
              <a:spcAft>
                <a:spcPts val="0"/>
              </a:spcAft>
              <a:buSzPts val="1000"/>
              <a:buFont typeface="Inter"/>
              <a:buChar char="■"/>
              <a:defRPr sz="1000">
                <a:latin typeface="Inter"/>
                <a:ea typeface="Inter"/>
                <a:cs typeface="Inter"/>
                <a:sym typeface="Inter"/>
              </a:defRPr>
            </a:lvl6pPr>
            <a:lvl7pPr indent="-292100" lvl="6" marL="3200400" rtl="0">
              <a:lnSpc>
                <a:spcPct val="97000"/>
              </a:lnSpc>
              <a:spcBef>
                <a:spcPts val="0"/>
              </a:spcBef>
              <a:spcAft>
                <a:spcPts val="0"/>
              </a:spcAft>
              <a:buSzPts val="1000"/>
              <a:buFont typeface="Inter"/>
              <a:buChar char="●"/>
              <a:defRPr sz="1000">
                <a:latin typeface="Inter"/>
                <a:ea typeface="Inter"/>
                <a:cs typeface="Inter"/>
                <a:sym typeface="Inter"/>
              </a:defRPr>
            </a:lvl7pPr>
            <a:lvl8pPr indent="-292100" lvl="7" marL="3657600" rtl="0">
              <a:lnSpc>
                <a:spcPct val="97000"/>
              </a:lnSpc>
              <a:spcBef>
                <a:spcPts val="0"/>
              </a:spcBef>
              <a:spcAft>
                <a:spcPts val="0"/>
              </a:spcAft>
              <a:buSzPts val="1000"/>
              <a:buFont typeface="Inter"/>
              <a:buChar char="○"/>
              <a:defRPr sz="1000">
                <a:latin typeface="Inter"/>
                <a:ea typeface="Inter"/>
                <a:cs typeface="Inter"/>
                <a:sym typeface="Inter"/>
              </a:defRPr>
            </a:lvl8pPr>
            <a:lvl9pPr indent="-292100" lvl="8" marL="4114800" rtl="0">
              <a:lnSpc>
                <a:spcPct val="97000"/>
              </a:lnSpc>
              <a:spcBef>
                <a:spcPts val="0"/>
              </a:spcBef>
              <a:spcAft>
                <a:spcPts val="0"/>
              </a:spcAft>
              <a:buSzPts val="1000"/>
              <a:buFont typeface="Inter"/>
              <a:buChar char="■"/>
              <a:defRPr sz="1000">
                <a:latin typeface="Inter"/>
                <a:ea typeface="Inter"/>
                <a:cs typeface="Inter"/>
                <a:sym typeface="Inter"/>
              </a:defRPr>
            </a:lvl9pPr>
          </a:lstStyle>
          <a:p/>
        </p:txBody>
      </p:sp>
      <p:sp>
        <p:nvSpPr>
          <p:cNvPr id="66" name="Google Shape;66;p9"/>
          <p:cNvSpPr txBox="1"/>
          <p:nvPr>
            <p:ph idx="4" type="body"/>
          </p:nvPr>
        </p:nvSpPr>
        <p:spPr>
          <a:xfrm>
            <a:off x="457205" y="3635829"/>
            <a:ext cx="2558100" cy="751200"/>
          </a:xfrm>
          <a:prstGeom prst="rect">
            <a:avLst/>
          </a:prstGeom>
          <a:noFill/>
          <a:ln>
            <a:noFill/>
          </a:ln>
        </p:spPr>
        <p:txBody>
          <a:bodyPr anchorCtr="0" anchor="t" bIns="91425" lIns="0" spcFirstLastPara="1" rIns="91425" wrap="square" tIns="91425">
            <a:noAutofit/>
          </a:bodyPr>
          <a:lstStyle>
            <a:lvl1pPr indent="-228600" lvl="0" marL="457200" rtl="0">
              <a:lnSpc>
                <a:spcPct val="97000"/>
              </a:lnSpc>
              <a:spcBef>
                <a:spcPts val="0"/>
              </a:spcBef>
              <a:spcAft>
                <a:spcPts val="0"/>
              </a:spcAft>
              <a:buSzPts val="1000"/>
              <a:buFont typeface="Inter"/>
              <a:buNone/>
              <a:defRPr i="0" sz="1000">
                <a:latin typeface="Inter"/>
                <a:ea typeface="Inter"/>
                <a:cs typeface="Inter"/>
                <a:sym typeface="Inter"/>
              </a:defRPr>
            </a:lvl1pPr>
            <a:lvl2pPr indent="-292100" lvl="1" marL="914400" rtl="0">
              <a:lnSpc>
                <a:spcPct val="97000"/>
              </a:lnSpc>
              <a:spcBef>
                <a:spcPts val="0"/>
              </a:spcBef>
              <a:spcAft>
                <a:spcPts val="0"/>
              </a:spcAft>
              <a:buSzPts val="1000"/>
              <a:buFont typeface="Inter"/>
              <a:buChar char="○"/>
              <a:defRPr sz="1000">
                <a:latin typeface="Inter"/>
                <a:ea typeface="Inter"/>
                <a:cs typeface="Inter"/>
                <a:sym typeface="Inter"/>
              </a:defRPr>
            </a:lvl2pPr>
            <a:lvl3pPr indent="-292100" lvl="2" marL="1371600" rtl="0">
              <a:lnSpc>
                <a:spcPct val="97000"/>
              </a:lnSpc>
              <a:spcBef>
                <a:spcPts val="0"/>
              </a:spcBef>
              <a:spcAft>
                <a:spcPts val="0"/>
              </a:spcAft>
              <a:buSzPts val="1000"/>
              <a:buFont typeface="Inter"/>
              <a:buChar char="■"/>
              <a:defRPr sz="1000">
                <a:latin typeface="Inter"/>
                <a:ea typeface="Inter"/>
                <a:cs typeface="Inter"/>
                <a:sym typeface="Inter"/>
              </a:defRPr>
            </a:lvl3pPr>
            <a:lvl4pPr indent="-292100" lvl="3" marL="1828800" rtl="0">
              <a:lnSpc>
                <a:spcPct val="97000"/>
              </a:lnSpc>
              <a:spcBef>
                <a:spcPts val="0"/>
              </a:spcBef>
              <a:spcAft>
                <a:spcPts val="0"/>
              </a:spcAft>
              <a:buSzPts val="1000"/>
              <a:buFont typeface="Inter"/>
              <a:buChar char="●"/>
              <a:defRPr sz="1000">
                <a:latin typeface="Inter"/>
                <a:ea typeface="Inter"/>
                <a:cs typeface="Inter"/>
                <a:sym typeface="Inter"/>
              </a:defRPr>
            </a:lvl4pPr>
            <a:lvl5pPr indent="-292100" lvl="4" marL="2286000" rtl="0">
              <a:lnSpc>
                <a:spcPct val="97000"/>
              </a:lnSpc>
              <a:spcBef>
                <a:spcPts val="0"/>
              </a:spcBef>
              <a:spcAft>
                <a:spcPts val="0"/>
              </a:spcAft>
              <a:buSzPts val="1000"/>
              <a:buFont typeface="Inter"/>
              <a:buChar char="○"/>
              <a:defRPr sz="1000">
                <a:latin typeface="Inter"/>
                <a:ea typeface="Inter"/>
                <a:cs typeface="Inter"/>
                <a:sym typeface="Inter"/>
              </a:defRPr>
            </a:lvl5pPr>
            <a:lvl6pPr indent="-292100" lvl="5" marL="2743200" rtl="0">
              <a:lnSpc>
                <a:spcPct val="97000"/>
              </a:lnSpc>
              <a:spcBef>
                <a:spcPts val="0"/>
              </a:spcBef>
              <a:spcAft>
                <a:spcPts val="0"/>
              </a:spcAft>
              <a:buSzPts val="1000"/>
              <a:buFont typeface="Inter"/>
              <a:buChar char="■"/>
              <a:defRPr sz="1000">
                <a:latin typeface="Inter"/>
                <a:ea typeface="Inter"/>
                <a:cs typeface="Inter"/>
                <a:sym typeface="Inter"/>
              </a:defRPr>
            </a:lvl6pPr>
            <a:lvl7pPr indent="-292100" lvl="6" marL="3200400" rtl="0">
              <a:lnSpc>
                <a:spcPct val="97000"/>
              </a:lnSpc>
              <a:spcBef>
                <a:spcPts val="0"/>
              </a:spcBef>
              <a:spcAft>
                <a:spcPts val="0"/>
              </a:spcAft>
              <a:buSzPts val="1000"/>
              <a:buFont typeface="Inter"/>
              <a:buChar char="●"/>
              <a:defRPr sz="1000">
                <a:latin typeface="Inter"/>
                <a:ea typeface="Inter"/>
                <a:cs typeface="Inter"/>
                <a:sym typeface="Inter"/>
              </a:defRPr>
            </a:lvl7pPr>
            <a:lvl8pPr indent="-292100" lvl="7" marL="3657600" rtl="0">
              <a:lnSpc>
                <a:spcPct val="97000"/>
              </a:lnSpc>
              <a:spcBef>
                <a:spcPts val="0"/>
              </a:spcBef>
              <a:spcAft>
                <a:spcPts val="0"/>
              </a:spcAft>
              <a:buSzPts val="1000"/>
              <a:buFont typeface="Inter"/>
              <a:buChar char="○"/>
              <a:defRPr sz="1000">
                <a:latin typeface="Inter"/>
                <a:ea typeface="Inter"/>
                <a:cs typeface="Inter"/>
                <a:sym typeface="Inter"/>
              </a:defRPr>
            </a:lvl8pPr>
            <a:lvl9pPr indent="-292100" lvl="8" marL="4114800" rtl="0">
              <a:lnSpc>
                <a:spcPct val="97000"/>
              </a:lnSpc>
              <a:spcBef>
                <a:spcPts val="0"/>
              </a:spcBef>
              <a:spcAft>
                <a:spcPts val="0"/>
              </a:spcAft>
              <a:buSzPts val="1000"/>
              <a:buFont typeface="Inter"/>
              <a:buChar char="■"/>
              <a:defRPr sz="1000">
                <a:latin typeface="Inter"/>
                <a:ea typeface="Inter"/>
                <a:cs typeface="Inter"/>
                <a:sym typeface="Inter"/>
              </a:defRPr>
            </a:lvl9pPr>
          </a:lstStyle>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1">
  <p:cSld name="Big text 1">
    <p:spTree>
      <p:nvGrpSpPr>
        <p:cNvPr id="550" name="Shape 550"/>
        <p:cNvGrpSpPr/>
        <p:nvPr/>
      </p:nvGrpSpPr>
      <p:grpSpPr>
        <a:xfrm>
          <a:off x="0" y="0"/>
          <a:ext cx="0" cy="0"/>
          <a:chOff x="0" y="0"/>
          <a:chExt cx="0" cy="0"/>
        </a:xfrm>
      </p:grpSpPr>
      <p:sp>
        <p:nvSpPr>
          <p:cNvPr id="551" name="Google Shape;551;p83"/>
          <p:cNvSpPr txBox="1"/>
          <p:nvPr>
            <p:ph type="title"/>
          </p:nvPr>
        </p:nvSpPr>
        <p:spPr>
          <a:xfrm>
            <a:off x="573094" y="383188"/>
            <a:ext cx="7998000" cy="4377000"/>
          </a:xfrm>
          <a:prstGeom prst="rect">
            <a:avLst/>
          </a:prstGeom>
          <a:noFill/>
          <a:ln>
            <a:noFill/>
          </a:ln>
        </p:spPr>
        <p:txBody>
          <a:bodyPr anchorCtr="0" anchor="ctr" bIns="68575" lIns="68575" spcFirstLastPara="1" rIns="68575" wrap="square" tIns="68575">
            <a:noAutofit/>
          </a:bodyPr>
          <a:lstStyle>
            <a:lvl1pPr indent="0" lvl="0" marL="0" marR="0" rtl="0" algn="ctr">
              <a:lnSpc>
                <a:spcPct val="100000"/>
              </a:lnSpc>
              <a:spcBef>
                <a:spcPts val="0"/>
              </a:spcBef>
              <a:spcAft>
                <a:spcPts val="0"/>
              </a:spcAft>
              <a:buClr>
                <a:srgbClr val="FFFFFF"/>
              </a:buClr>
              <a:buSzPts val="3000"/>
              <a:buFont typeface="Helvetica Neue"/>
              <a:buNone/>
              <a:defRPr b="0" i="0" sz="3000" u="none" cap="none" strike="noStrike">
                <a:solidFill>
                  <a:srgbClr val="FFFFFF"/>
                </a:solidFill>
                <a:latin typeface="Helvetica Neue"/>
                <a:ea typeface="Helvetica Neue"/>
                <a:cs typeface="Helvetica Neue"/>
                <a:sym typeface="Helvetica Neue"/>
              </a:defRPr>
            </a:lvl1pPr>
            <a:lvl2pPr indent="0" lvl="1" rtl="0">
              <a:spcBef>
                <a:spcPts val="0"/>
              </a:spcBef>
              <a:spcAft>
                <a:spcPts val="0"/>
              </a:spcAft>
              <a:buSzPts val="1400"/>
              <a:buFont typeface="Arial"/>
              <a:buNone/>
              <a:defRPr sz="1400"/>
            </a:lvl2pPr>
            <a:lvl3pPr indent="0" lvl="2" rtl="0">
              <a:spcBef>
                <a:spcPts val="0"/>
              </a:spcBef>
              <a:spcAft>
                <a:spcPts val="0"/>
              </a:spcAft>
              <a:buSzPts val="1400"/>
              <a:buFont typeface="Arial"/>
              <a:buNone/>
              <a:defRPr sz="1400"/>
            </a:lvl3pPr>
            <a:lvl4pPr indent="0" lvl="3" rtl="0">
              <a:spcBef>
                <a:spcPts val="0"/>
              </a:spcBef>
              <a:spcAft>
                <a:spcPts val="0"/>
              </a:spcAft>
              <a:buSzPts val="1400"/>
              <a:buFont typeface="Arial"/>
              <a:buNone/>
              <a:defRPr sz="1400"/>
            </a:lvl4pPr>
            <a:lvl5pPr indent="0" lvl="4" rtl="0">
              <a:spcBef>
                <a:spcPts val="0"/>
              </a:spcBef>
              <a:spcAft>
                <a:spcPts val="0"/>
              </a:spcAft>
              <a:buSzPts val="1400"/>
              <a:buFont typeface="Arial"/>
              <a:buNone/>
              <a:defRPr sz="1400"/>
            </a:lvl5pPr>
            <a:lvl6pPr indent="0" lvl="5" rtl="0">
              <a:spcBef>
                <a:spcPts val="0"/>
              </a:spcBef>
              <a:spcAft>
                <a:spcPts val="0"/>
              </a:spcAft>
              <a:buSzPts val="1400"/>
              <a:buFont typeface="Arial"/>
              <a:buNone/>
              <a:defRPr sz="1400"/>
            </a:lvl6pPr>
            <a:lvl7pPr indent="0" lvl="6" rtl="0">
              <a:spcBef>
                <a:spcPts val="0"/>
              </a:spcBef>
              <a:spcAft>
                <a:spcPts val="0"/>
              </a:spcAft>
              <a:buSzPts val="1400"/>
              <a:buFont typeface="Arial"/>
              <a:buNone/>
              <a:defRPr sz="1400"/>
            </a:lvl7pPr>
            <a:lvl8pPr indent="0" lvl="7" rtl="0">
              <a:spcBef>
                <a:spcPts val="0"/>
              </a:spcBef>
              <a:spcAft>
                <a:spcPts val="0"/>
              </a:spcAft>
              <a:buSzPts val="1400"/>
              <a:buFont typeface="Arial"/>
              <a:buNone/>
              <a:defRPr sz="1400"/>
            </a:lvl8pPr>
            <a:lvl9pPr indent="0" lvl="8" rtl="0">
              <a:spcBef>
                <a:spcPts val="0"/>
              </a:spcBef>
              <a:spcAft>
                <a:spcPts val="0"/>
              </a:spcAft>
              <a:buSzPts val="1400"/>
              <a:buFont typeface="Arial"/>
              <a:buNone/>
              <a:defRPr sz="1400"/>
            </a:lvl9pPr>
          </a:lstStyle>
          <a:p/>
        </p:txBody>
      </p:sp>
      <p:pic>
        <p:nvPicPr>
          <p:cNvPr id="552" name="Google Shape;552;p83"/>
          <p:cNvPicPr preferRelativeResize="0"/>
          <p:nvPr/>
        </p:nvPicPr>
        <p:blipFill rotWithShape="1">
          <a:blip r:embed="rId2">
            <a:alphaModFix/>
          </a:blip>
          <a:srcRect b="0" l="0" r="0" t="0"/>
          <a:stretch/>
        </p:blipFill>
        <p:spPr>
          <a:xfrm>
            <a:off x="228595" y="189760"/>
            <a:ext cx="679275" cy="679275"/>
          </a:xfrm>
          <a:prstGeom prst="rect">
            <a:avLst/>
          </a:prstGeom>
          <a:noFill/>
          <a:ln>
            <a:noFill/>
          </a:ln>
        </p:spPr>
      </p:pic>
    </p:spTree>
  </p:cSld>
  <p:clrMapOvr>
    <a:masterClrMapping/>
  </p:clrMapOvr>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type="tx">
  <p:cSld name="TITLE_AND_BODY">
    <p:spTree>
      <p:nvGrpSpPr>
        <p:cNvPr id="553" name="Shape 553"/>
        <p:cNvGrpSpPr/>
        <p:nvPr/>
      </p:nvGrpSpPr>
      <p:grpSpPr>
        <a:xfrm>
          <a:off x="0" y="0"/>
          <a:ext cx="0" cy="0"/>
          <a:chOff x="0" y="0"/>
          <a:chExt cx="0" cy="0"/>
        </a:xfrm>
      </p:grpSpPr>
      <p:pic>
        <p:nvPicPr>
          <p:cNvPr id="554" name="Google Shape;554;p84"/>
          <p:cNvPicPr preferRelativeResize="0"/>
          <p:nvPr/>
        </p:nvPicPr>
        <p:blipFill rotWithShape="1">
          <a:blip r:embed="rId2">
            <a:alphaModFix/>
          </a:blip>
          <a:srcRect b="0" l="0" r="0" t="0"/>
          <a:stretch/>
        </p:blipFill>
        <p:spPr>
          <a:xfrm>
            <a:off x="228595" y="189760"/>
            <a:ext cx="679275" cy="679275"/>
          </a:xfrm>
          <a:prstGeom prst="rect">
            <a:avLst/>
          </a:prstGeom>
          <a:noFill/>
          <a:ln>
            <a:noFill/>
          </a:ln>
        </p:spPr>
      </p:pic>
      <p:sp>
        <p:nvSpPr>
          <p:cNvPr id="555" name="Google Shape;555;p84"/>
          <p:cNvSpPr txBox="1"/>
          <p:nvPr>
            <p:ph type="title"/>
          </p:nvPr>
        </p:nvSpPr>
        <p:spPr>
          <a:xfrm>
            <a:off x="907875" y="254907"/>
            <a:ext cx="7920000" cy="547500"/>
          </a:xfrm>
          <a:prstGeom prst="rect">
            <a:avLst/>
          </a:prstGeom>
          <a:noFill/>
          <a:ln>
            <a:noFill/>
          </a:ln>
        </p:spPr>
        <p:txBody>
          <a:bodyPr anchorCtr="0" anchor="ctr" bIns="68575" lIns="68575" spcFirstLastPara="1" rIns="68575" wrap="square" tIns="68575">
            <a:noAutofit/>
          </a:bodyPr>
          <a:lstStyle>
            <a:lvl1pPr indent="0" lvl="0" marL="0" marR="0" rtl="0" algn="l">
              <a:lnSpc>
                <a:spcPct val="100000"/>
              </a:lnSpc>
              <a:spcBef>
                <a:spcPts val="0"/>
              </a:spcBef>
              <a:spcAft>
                <a:spcPts val="0"/>
              </a:spcAft>
              <a:buClr>
                <a:srgbClr val="FFFFFF"/>
              </a:buClr>
              <a:buSzPts val="2400"/>
              <a:buFont typeface="Helvetica Neue"/>
              <a:buNone/>
              <a:defRPr b="0" i="0" sz="2400" u="none" cap="none" strike="noStrike">
                <a:solidFill>
                  <a:srgbClr val="FFFFFF"/>
                </a:solidFill>
                <a:latin typeface="Helvetica Neue"/>
                <a:ea typeface="Helvetica Neue"/>
                <a:cs typeface="Helvetica Neue"/>
                <a:sym typeface="Helvetica Neue"/>
              </a:defRPr>
            </a:lvl1pPr>
            <a:lvl2pPr indent="0" lvl="1"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2pPr>
            <a:lvl3pPr indent="0" lvl="2"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3pPr>
            <a:lvl4pPr indent="0" lvl="3"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4pPr>
            <a:lvl5pPr indent="0" lvl="4"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5pPr>
            <a:lvl6pPr indent="0" lvl="5"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6pPr>
            <a:lvl7pPr indent="0" lvl="6"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7pPr>
            <a:lvl8pPr indent="0" lvl="7"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8pPr>
            <a:lvl9pPr indent="0" lvl="8" rtl="0">
              <a:spcBef>
                <a:spcPts val="0"/>
              </a:spcBef>
              <a:spcAft>
                <a:spcPts val="0"/>
              </a:spcAft>
              <a:buClr>
                <a:srgbClr val="B7B7B7"/>
              </a:buClr>
              <a:buSzPts val="2600"/>
              <a:buFont typeface="Helvetica Neue"/>
              <a:buNone/>
              <a:defRPr sz="2600">
                <a:solidFill>
                  <a:srgbClr val="B7B7B7"/>
                </a:solidFill>
                <a:latin typeface="Helvetica Neue"/>
                <a:ea typeface="Helvetica Neue"/>
                <a:cs typeface="Helvetica Neue"/>
                <a:sym typeface="Helvetica Neue"/>
              </a:defRPr>
            </a:lvl9pPr>
          </a:lstStyle>
          <a:p/>
        </p:txBody>
      </p:sp>
      <p:sp>
        <p:nvSpPr>
          <p:cNvPr id="556" name="Google Shape;556;p84"/>
          <p:cNvSpPr txBox="1"/>
          <p:nvPr>
            <p:ph idx="1" type="body"/>
          </p:nvPr>
        </p:nvSpPr>
        <p:spPr>
          <a:xfrm>
            <a:off x="838575" y="879956"/>
            <a:ext cx="7989300" cy="4016100"/>
          </a:xfrm>
          <a:prstGeom prst="rect">
            <a:avLst/>
          </a:prstGeom>
          <a:noFill/>
          <a:ln>
            <a:noFill/>
          </a:ln>
        </p:spPr>
        <p:txBody>
          <a:bodyPr anchorCtr="0" anchor="t" bIns="68575" lIns="68575" spcFirstLastPara="1" rIns="68575" wrap="square" tIns="68575">
            <a:noAutofit/>
          </a:bodyPr>
          <a:lstStyle>
            <a:lvl1pPr indent="-342900" lvl="0" marL="457200" marR="0" rtl="0" algn="l">
              <a:lnSpc>
                <a:spcPct val="100000"/>
              </a:lnSpc>
              <a:spcBef>
                <a:spcPts val="0"/>
              </a:spcBef>
              <a:spcAft>
                <a:spcPts val="0"/>
              </a:spcAft>
              <a:buClr>
                <a:schemeClr val="accent1"/>
              </a:buClr>
              <a:buSzPts val="1800"/>
              <a:buFont typeface="Arial"/>
              <a:buChar char="•"/>
              <a:defRPr b="0" i="0" sz="1800" u="none" cap="none" strike="noStrike">
                <a:solidFill>
                  <a:srgbClr val="FFFFFF"/>
                </a:solidFill>
                <a:latin typeface="Helvetica Neue"/>
                <a:ea typeface="Helvetica Neue"/>
                <a:cs typeface="Helvetica Neue"/>
                <a:sym typeface="Helvetica Neue"/>
              </a:defRPr>
            </a:lvl1pPr>
            <a:lvl2pPr indent="-342900" lvl="1" marL="914400" marR="0" rtl="0" algn="l">
              <a:lnSpc>
                <a:spcPct val="150000"/>
              </a:lnSpc>
              <a:spcBef>
                <a:spcPts val="0"/>
              </a:spcBef>
              <a:spcAft>
                <a:spcPts val="0"/>
              </a:spcAft>
              <a:buClr>
                <a:srgbClr val="FFFFFF"/>
              </a:buClr>
              <a:buSzPts val="1800"/>
              <a:buFont typeface="Helvetica Neue"/>
              <a:buChar char="○"/>
              <a:defRPr b="0" i="0" sz="1800" u="none" cap="none" strike="noStrike">
                <a:solidFill>
                  <a:srgbClr val="FFFFFF"/>
                </a:solidFill>
                <a:latin typeface="Helvetica Neue"/>
                <a:ea typeface="Helvetica Neue"/>
                <a:cs typeface="Helvetica Neue"/>
                <a:sym typeface="Helvetica Neue"/>
              </a:defRPr>
            </a:lvl2pPr>
            <a:lvl3pPr indent="-342900" lvl="2" marL="1371600" marR="0" rtl="0" algn="l">
              <a:lnSpc>
                <a:spcPct val="150000"/>
              </a:lnSpc>
              <a:spcBef>
                <a:spcPts val="0"/>
              </a:spcBef>
              <a:spcAft>
                <a:spcPts val="0"/>
              </a:spcAft>
              <a:buClr>
                <a:srgbClr val="FFFFFF"/>
              </a:buClr>
              <a:buSzPts val="1800"/>
              <a:buFont typeface="Helvetica Neue"/>
              <a:buChar char="■"/>
              <a:defRPr b="0" i="0" sz="1800" u="none" cap="none" strike="noStrike">
                <a:solidFill>
                  <a:srgbClr val="FFFFFF"/>
                </a:solidFill>
                <a:latin typeface="Helvetica Neue"/>
                <a:ea typeface="Helvetica Neue"/>
                <a:cs typeface="Helvetica Neue"/>
                <a:sym typeface="Helvetica Neue"/>
              </a:defRPr>
            </a:lvl3pPr>
            <a:lvl4pPr indent="-342900" lvl="3" marL="1828800" marR="0" rtl="0" algn="l">
              <a:lnSpc>
                <a:spcPct val="150000"/>
              </a:lnSpc>
              <a:spcBef>
                <a:spcPts val="0"/>
              </a:spcBef>
              <a:spcAft>
                <a:spcPts val="0"/>
              </a:spcAft>
              <a:buClr>
                <a:srgbClr val="FFFFFF"/>
              </a:buClr>
              <a:buSzPts val="1800"/>
              <a:buFont typeface="Helvetica Neue"/>
              <a:buChar char="●"/>
              <a:defRPr b="0" i="0" sz="1800" u="none" cap="none" strike="noStrike">
                <a:solidFill>
                  <a:srgbClr val="FFFFFF"/>
                </a:solidFill>
                <a:latin typeface="Helvetica Neue"/>
                <a:ea typeface="Helvetica Neue"/>
                <a:cs typeface="Helvetica Neue"/>
                <a:sym typeface="Helvetica Neue"/>
              </a:defRPr>
            </a:lvl4pPr>
            <a:lvl5pPr indent="-342900" lvl="4" marL="2286000" marR="0" rtl="0" algn="l">
              <a:lnSpc>
                <a:spcPct val="150000"/>
              </a:lnSpc>
              <a:spcBef>
                <a:spcPts val="0"/>
              </a:spcBef>
              <a:spcAft>
                <a:spcPts val="0"/>
              </a:spcAft>
              <a:buClr>
                <a:srgbClr val="FFFFFF"/>
              </a:buClr>
              <a:buSzPts val="1800"/>
              <a:buFont typeface="Helvetica Neue"/>
              <a:buChar char="○"/>
              <a:defRPr b="0" i="0" sz="1800" u="none" cap="none" strike="noStrike">
                <a:solidFill>
                  <a:srgbClr val="FFFFFF"/>
                </a:solidFill>
                <a:latin typeface="Helvetica Neue"/>
                <a:ea typeface="Helvetica Neue"/>
                <a:cs typeface="Helvetica Neue"/>
                <a:sym typeface="Helvetica Neue"/>
              </a:defRPr>
            </a:lvl5pPr>
            <a:lvl6pPr indent="-342900" lvl="5" marL="2743200" marR="0" rtl="0" algn="l">
              <a:lnSpc>
                <a:spcPct val="150000"/>
              </a:lnSpc>
              <a:spcBef>
                <a:spcPts val="0"/>
              </a:spcBef>
              <a:spcAft>
                <a:spcPts val="0"/>
              </a:spcAft>
              <a:buClr>
                <a:srgbClr val="FFFFFF"/>
              </a:buClr>
              <a:buSzPts val="1800"/>
              <a:buFont typeface="Helvetica Neue"/>
              <a:buChar char="■"/>
              <a:defRPr b="0" i="0" sz="1800" u="none" cap="none" strike="noStrike">
                <a:solidFill>
                  <a:srgbClr val="FFFFFF"/>
                </a:solidFill>
                <a:latin typeface="Helvetica Neue"/>
                <a:ea typeface="Helvetica Neue"/>
                <a:cs typeface="Helvetica Neue"/>
                <a:sym typeface="Helvetica Neue"/>
              </a:defRPr>
            </a:lvl6pPr>
            <a:lvl7pPr indent="-342900" lvl="6" marL="3200400" marR="0" rtl="0" algn="l">
              <a:lnSpc>
                <a:spcPct val="150000"/>
              </a:lnSpc>
              <a:spcBef>
                <a:spcPts val="0"/>
              </a:spcBef>
              <a:spcAft>
                <a:spcPts val="0"/>
              </a:spcAft>
              <a:buClr>
                <a:srgbClr val="FFFFFF"/>
              </a:buClr>
              <a:buSzPts val="1800"/>
              <a:buFont typeface="Helvetica Neue"/>
              <a:buChar char="●"/>
              <a:defRPr b="0" i="0" sz="1800" u="none" cap="none" strike="noStrike">
                <a:solidFill>
                  <a:srgbClr val="FFFFFF"/>
                </a:solidFill>
                <a:latin typeface="Helvetica Neue"/>
                <a:ea typeface="Helvetica Neue"/>
                <a:cs typeface="Helvetica Neue"/>
                <a:sym typeface="Helvetica Neue"/>
              </a:defRPr>
            </a:lvl7pPr>
            <a:lvl8pPr indent="-342900" lvl="7" marL="3657600" marR="0" rtl="0" algn="l">
              <a:lnSpc>
                <a:spcPct val="150000"/>
              </a:lnSpc>
              <a:spcBef>
                <a:spcPts val="0"/>
              </a:spcBef>
              <a:spcAft>
                <a:spcPts val="0"/>
              </a:spcAft>
              <a:buClr>
                <a:srgbClr val="FFFFFF"/>
              </a:buClr>
              <a:buSzPts val="1800"/>
              <a:buFont typeface="Helvetica Neue"/>
              <a:buChar char="○"/>
              <a:defRPr b="0" i="0" sz="1800" u="none" cap="none" strike="noStrike">
                <a:solidFill>
                  <a:srgbClr val="FFFFFF"/>
                </a:solidFill>
                <a:latin typeface="Helvetica Neue"/>
                <a:ea typeface="Helvetica Neue"/>
                <a:cs typeface="Helvetica Neue"/>
                <a:sym typeface="Helvetica Neue"/>
              </a:defRPr>
            </a:lvl8pPr>
            <a:lvl9pPr indent="-342900" lvl="8" marL="4114800" marR="0" rtl="0" algn="l">
              <a:lnSpc>
                <a:spcPct val="150000"/>
              </a:lnSpc>
              <a:spcBef>
                <a:spcPts val="0"/>
              </a:spcBef>
              <a:spcAft>
                <a:spcPts val="0"/>
              </a:spcAft>
              <a:buClr>
                <a:srgbClr val="FFFFFF"/>
              </a:buClr>
              <a:buSzPts val="1800"/>
              <a:buFont typeface="Helvetica Neue"/>
              <a:buChar char="■"/>
              <a:defRPr b="0" i="0" sz="1800" u="none" cap="none" strike="noStrike">
                <a:solidFill>
                  <a:srgbClr val="FFFFFF"/>
                </a:solidFill>
                <a:latin typeface="Helvetica Neue"/>
                <a:ea typeface="Helvetica Neue"/>
                <a:cs typeface="Helvetica Neue"/>
                <a:sym typeface="Helvetica Neue"/>
              </a:defRPr>
            </a:lvl9pPr>
          </a:lstStyle>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lank">
  <p:cSld name="BLANK_1_1_1_1_3_1_1_1">
    <p:spTree>
      <p:nvGrpSpPr>
        <p:cNvPr id="557" name="Shape 557"/>
        <p:cNvGrpSpPr/>
        <p:nvPr/>
      </p:nvGrpSpPr>
      <p:grpSpPr>
        <a:xfrm>
          <a:off x="0" y="0"/>
          <a:ext cx="0" cy="0"/>
          <a:chOff x="0" y="0"/>
          <a:chExt cx="0" cy="0"/>
        </a:xfrm>
      </p:grpSpPr>
      <p:sp>
        <p:nvSpPr>
          <p:cNvPr id="558" name="Google Shape;558;p85"/>
          <p:cNvSpPr/>
          <p:nvPr/>
        </p:nvSpPr>
        <p:spPr>
          <a:xfrm flipH="1">
            <a:off x="67" y="0"/>
            <a:ext cx="9144000" cy="514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59" name="Google Shape;559;p85"/>
          <p:cNvSpPr txBox="1"/>
          <p:nvPr>
            <p:ph type="title"/>
          </p:nvPr>
        </p:nvSpPr>
        <p:spPr>
          <a:xfrm>
            <a:off x="304800" y="168850"/>
            <a:ext cx="7607700" cy="29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800">
                <a:solidFill>
                  <a:srgbClr val="FFFFFF"/>
                </a:solidFill>
                <a:latin typeface="Lato"/>
                <a:ea typeface="Lato"/>
                <a:cs typeface="Lato"/>
                <a:sym typeface="Lato"/>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Tree>
  </p:cSld>
  <p:clrMapOvr>
    <a:masterClrMapping/>
  </p:clrMapOvr>
  <p:transition spd="med">
    <p:fade thruBlk="1"/>
  </p:transition>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 Blank 1">
  <p:cSld name="Full Title + Blank">
    <p:spTree>
      <p:nvGrpSpPr>
        <p:cNvPr id="560" name="Shape 560"/>
        <p:cNvGrpSpPr/>
        <p:nvPr/>
      </p:nvGrpSpPr>
      <p:grpSpPr>
        <a:xfrm>
          <a:off x="0" y="0"/>
          <a:ext cx="0" cy="0"/>
          <a:chOff x="0" y="0"/>
          <a:chExt cx="0" cy="0"/>
        </a:xfrm>
      </p:grpSpPr>
      <p:sp>
        <p:nvSpPr>
          <p:cNvPr id="561" name="Google Shape;561;p86"/>
          <p:cNvSpPr/>
          <p:nvPr/>
        </p:nvSpPr>
        <p:spPr>
          <a:xfrm>
            <a:off x="0" y="-4710"/>
            <a:ext cx="9144000" cy="645300"/>
          </a:xfrm>
          <a:prstGeom prst="rect">
            <a:avLst/>
          </a:prstGeom>
          <a:gradFill>
            <a:gsLst>
              <a:gs pos="0">
                <a:srgbClr val="1E173D"/>
              </a:gs>
              <a:gs pos="96000">
                <a:srgbClr val="664BB2"/>
              </a:gs>
              <a:gs pos="100000">
                <a:srgbClr val="664BB2"/>
              </a:gs>
            </a:gsLst>
            <a:lin ang="10800025" scaled="0"/>
          </a:gra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sset 15@150x.png" id="562" name="Google Shape;562;p86"/>
          <p:cNvPicPr preferRelativeResize="0"/>
          <p:nvPr/>
        </p:nvPicPr>
        <p:blipFill rotWithShape="1">
          <a:blip r:embed="rId2">
            <a:alphaModFix/>
          </a:blip>
          <a:srcRect b="0" l="0" r="0" t="0"/>
          <a:stretch/>
        </p:blipFill>
        <p:spPr>
          <a:xfrm>
            <a:off x="8083491" y="478221"/>
            <a:ext cx="292071" cy="269000"/>
          </a:xfrm>
          <a:prstGeom prst="rect">
            <a:avLst/>
          </a:prstGeom>
          <a:noFill/>
          <a:ln>
            <a:noFill/>
          </a:ln>
        </p:spPr>
      </p:pic>
      <p:sp>
        <p:nvSpPr>
          <p:cNvPr id="563" name="Google Shape;563;p86"/>
          <p:cNvSpPr txBox="1"/>
          <p:nvPr>
            <p:ph type="title"/>
          </p:nvPr>
        </p:nvSpPr>
        <p:spPr>
          <a:xfrm>
            <a:off x="304800" y="168850"/>
            <a:ext cx="7607700" cy="298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rgbClr val="FFFFFF"/>
              </a:buClr>
              <a:buSzPts val="1800"/>
              <a:buFont typeface="Lato"/>
              <a:buNone/>
              <a:defRPr b="0" i="0" sz="1800" u="none" cap="none" strike="noStrike">
                <a:solidFill>
                  <a:srgbClr val="FFFFFF"/>
                </a:solidFill>
                <a:latin typeface="Lato"/>
                <a:ea typeface="Lato"/>
                <a:cs typeface="Lato"/>
                <a:sym typeface="Lato"/>
              </a:defRPr>
            </a:lvl1pPr>
            <a:lvl2pPr lvl="1" rtl="0">
              <a:spcBef>
                <a:spcPts val="0"/>
              </a:spcBef>
              <a:spcAft>
                <a:spcPts val="0"/>
              </a:spcAft>
              <a:buSzPts val="1400"/>
              <a:buFont typeface="Arial"/>
              <a:buNone/>
              <a:defRPr sz="1400"/>
            </a:lvl2pPr>
            <a:lvl3pPr lvl="2" rtl="0">
              <a:spcBef>
                <a:spcPts val="0"/>
              </a:spcBef>
              <a:spcAft>
                <a:spcPts val="0"/>
              </a:spcAft>
              <a:buSzPts val="1400"/>
              <a:buFont typeface="Arial"/>
              <a:buNone/>
              <a:defRPr sz="1400"/>
            </a:lvl3pPr>
            <a:lvl4pPr lvl="3" rtl="0">
              <a:spcBef>
                <a:spcPts val="0"/>
              </a:spcBef>
              <a:spcAft>
                <a:spcPts val="0"/>
              </a:spcAft>
              <a:buSzPts val="1400"/>
              <a:buFont typeface="Arial"/>
              <a:buNone/>
              <a:defRPr sz="1400"/>
            </a:lvl4pPr>
            <a:lvl5pPr lvl="4" rtl="0">
              <a:spcBef>
                <a:spcPts val="0"/>
              </a:spcBef>
              <a:spcAft>
                <a:spcPts val="0"/>
              </a:spcAft>
              <a:buSzPts val="1400"/>
              <a:buFont typeface="Arial"/>
              <a:buNone/>
              <a:defRPr sz="1400"/>
            </a:lvl5pPr>
            <a:lvl6pPr lvl="5" rtl="0">
              <a:spcBef>
                <a:spcPts val="0"/>
              </a:spcBef>
              <a:spcAft>
                <a:spcPts val="0"/>
              </a:spcAft>
              <a:buSzPts val="1400"/>
              <a:buFont typeface="Arial"/>
              <a:buNone/>
              <a:defRPr sz="1400"/>
            </a:lvl6pPr>
            <a:lvl7pPr lvl="6" rtl="0">
              <a:spcBef>
                <a:spcPts val="0"/>
              </a:spcBef>
              <a:spcAft>
                <a:spcPts val="0"/>
              </a:spcAft>
              <a:buSzPts val="1400"/>
              <a:buFont typeface="Arial"/>
              <a:buNone/>
              <a:defRPr sz="1400"/>
            </a:lvl7pPr>
            <a:lvl8pPr lvl="7" rtl="0">
              <a:spcBef>
                <a:spcPts val="0"/>
              </a:spcBef>
              <a:spcAft>
                <a:spcPts val="0"/>
              </a:spcAft>
              <a:buSzPts val="1400"/>
              <a:buFont typeface="Arial"/>
              <a:buNone/>
              <a:defRPr sz="1400"/>
            </a:lvl8pPr>
            <a:lvl9pPr lvl="8" rtl="0">
              <a:spcBef>
                <a:spcPts val="0"/>
              </a:spcBef>
              <a:spcAft>
                <a:spcPts val="0"/>
              </a:spcAft>
              <a:buSzPts val="1400"/>
              <a:buFont typeface="Arial"/>
              <a:buNone/>
              <a:defRPr sz="1400"/>
            </a:lvl9pPr>
          </a:lstStyle>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564" name="Shape 564"/>
        <p:cNvGrpSpPr/>
        <p:nvPr/>
      </p:nvGrpSpPr>
      <p:grpSpPr>
        <a:xfrm>
          <a:off x="0" y="0"/>
          <a:ext cx="0" cy="0"/>
          <a:chOff x="0" y="0"/>
          <a:chExt cx="0" cy="0"/>
        </a:xfrm>
      </p:grpSpPr>
      <p:sp>
        <p:nvSpPr>
          <p:cNvPr id="565" name="Google Shape;565;p87"/>
          <p:cNvSpPr txBox="1"/>
          <p:nvPr>
            <p:ph type="ctrTitle"/>
          </p:nvPr>
        </p:nvSpPr>
        <p:spPr>
          <a:xfrm>
            <a:off x="311708" y="744575"/>
            <a:ext cx="8520600" cy="2052600"/>
          </a:xfrm>
          <a:prstGeom prst="rect">
            <a:avLst/>
          </a:prstGeom>
          <a:noFill/>
          <a:ln>
            <a:noFill/>
          </a:ln>
        </p:spPr>
        <p:txBody>
          <a:bodyPr anchorCtr="0" anchor="b" bIns="68575" lIns="68575" spcFirstLastPara="1" rIns="68575" wrap="square" tIns="6857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566" name="Google Shape;566;p87"/>
          <p:cNvSpPr txBox="1"/>
          <p:nvPr>
            <p:ph idx="1" type="subTitle"/>
          </p:nvPr>
        </p:nvSpPr>
        <p:spPr>
          <a:xfrm>
            <a:off x="311700" y="2834125"/>
            <a:ext cx="8520600" cy="792600"/>
          </a:xfrm>
          <a:prstGeom prst="rect">
            <a:avLst/>
          </a:prstGeom>
          <a:noFill/>
          <a:ln>
            <a:noFill/>
          </a:ln>
        </p:spPr>
        <p:txBody>
          <a:bodyPr anchorCtr="0" anchor="ctr" bIns="68575" lIns="68575" spcFirstLastPara="1" rIns="68575" wrap="square" tIns="6857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67" name="Google Shape;567;p87"/>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Autofit/>
          </a:bodyPr>
          <a:lstStyle>
            <a:lvl1pPr lvl="0" rtl="0">
              <a:buNone/>
              <a:defRPr sz="1100"/>
            </a:lvl1pPr>
            <a:lvl2pPr lvl="1" rtl="0">
              <a:buNone/>
              <a:defRPr sz="1100"/>
            </a:lvl2pPr>
            <a:lvl3pPr lvl="2" rtl="0">
              <a:buNone/>
              <a:defRPr sz="1100"/>
            </a:lvl3pPr>
            <a:lvl4pPr lvl="3" rtl="0">
              <a:buNone/>
              <a:defRPr sz="1100"/>
            </a:lvl4pPr>
            <a:lvl5pPr lvl="4" rtl="0">
              <a:buNone/>
              <a:defRPr sz="1100"/>
            </a:lvl5pPr>
            <a:lvl6pPr lvl="5" rtl="0">
              <a:buNone/>
              <a:defRPr sz="1100"/>
            </a:lvl6pPr>
            <a:lvl7pPr lvl="6" rtl="0">
              <a:buNone/>
              <a:defRPr sz="1100"/>
            </a:lvl7pPr>
            <a:lvl8pPr lvl="7" rtl="0">
              <a:buNone/>
              <a:defRPr sz="1100"/>
            </a:lvl8pPr>
            <a:lvl9pPr lvl="8" rtl="0">
              <a:buNone/>
              <a:defRPr sz="11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W - P - Blank">
  <p:cSld name="FW - P - Blank">
    <p:spTree>
      <p:nvGrpSpPr>
        <p:cNvPr id="568" name="Shape 568"/>
        <p:cNvGrpSpPr/>
        <p:nvPr/>
      </p:nvGrpSpPr>
      <p:grpSpPr>
        <a:xfrm>
          <a:off x="0" y="0"/>
          <a:ext cx="0" cy="0"/>
          <a:chOff x="0" y="0"/>
          <a:chExt cx="0" cy="0"/>
        </a:xfrm>
      </p:grpSpPr>
      <p:sp>
        <p:nvSpPr>
          <p:cNvPr id="569" name="Google Shape;569;p88"/>
          <p:cNvSpPr txBox="1"/>
          <p:nvPr>
            <p:ph idx="1" type="body"/>
          </p:nvPr>
        </p:nvSpPr>
        <p:spPr>
          <a:xfrm>
            <a:off x="499340" y="644652"/>
            <a:ext cx="8146500" cy="211800"/>
          </a:xfrm>
          <a:prstGeom prst="rect">
            <a:avLst/>
          </a:prstGeom>
          <a:noFill/>
          <a:ln>
            <a:noFill/>
          </a:ln>
        </p:spPr>
        <p:txBody>
          <a:bodyPr anchorCtr="0" anchor="t" bIns="0" lIns="0" spcFirstLastPara="1" rIns="34275" wrap="square" tIns="0">
            <a:noAutofit/>
          </a:bodyPr>
          <a:lstStyle>
            <a:lvl1pPr indent="-228600" lvl="0" marL="457200" rtl="0" algn="l">
              <a:lnSpc>
                <a:spcPct val="100000"/>
              </a:lnSpc>
              <a:spcBef>
                <a:spcPts val="0"/>
              </a:spcBef>
              <a:spcAft>
                <a:spcPts val="0"/>
              </a:spcAft>
              <a:buSzPts val="1200"/>
              <a:buNone/>
              <a:defRPr b="1" sz="1100">
                <a:solidFill>
                  <a:schemeClr val="dk2"/>
                </a:solidFill>
              </a:defRPr>
            </a:lvl1pPr>
            <a:lvl2pPr indent="-317500" lvl="1" marL="914400" rtl="0" algn="l">
              <a:lnSpc>
                <a:spcPct val="100000"/>
              </a:lnSpc>
              <a:spcBef>
                <a:spcPts val="0"/>
              </a:spcBef>
              <a:spcAft>
                <a:spcPts val="0"/>
              </a:spcAft>
              <a:buSzPts val="1400"/>
              <a:buChar char="–"/>
              <a:defRPr/>
            </a:lvl2pPr>
            <a:lvl3pPr indent="-317500" lvl="2" marL="1371600" rtl="0" algn="l">
              <a:lnSpc>
                <a:spcPct val="100000"/>
              </a:lnSpc>
              <a:spcBef>
                <a:spcPts val="300"/>
              </a:spcBef>
              <a:spcAft>
                <a:spcPts val="0"/>
              </a:spcAft>
              <a:buSzPts val="1400"/>
              <a:buChar char="o"/>
              <a:defRPr/>
            </a:lvl3pPr>
            <a:lvl4pPr indent="-317500" lvl="3" marL="1828800" rtl="0" algn="l">
              <a:lnSpc>
                <a:spcPct val="100000"/>
              </a:lnSpc>
              <a:spcBef>
                <a:spcPts val="300"/>
              </a:spcBef>
              <a:spcAft>
                <a:spcPts val="0"/>
              </a:spcAft>
              <a:buSzPts val="1400"/>
              <a:buChar char="»"/>
              <a:defRPr/>
            </a:lvl4pPr>
            <a:lvl5pPr indent="-228600" lvl="4" marL="2286000" rtl="0" algn="l">
              <a:lnSpc>
                <a:spcPct val="100000"/>
              </a:lnSpc>
              <a:spcBef>
                <a:spcPts val="300"/>
              </a:spcBef>
              <a:spcAft>
                <a:spcPts val="0"/>
              </a:spcAft>
              <a:buSzPts val="1600"/>
              <a:buNone/>
              <a:defRPr/>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
        <p:nvSpPr>
          <p:cNvPr id="570" name="Google Shape;570;p88"/>
          <p:cNvSpPr txBox="1"/>
          <p:nvPr>
            <p:ph idx="11" type="ftr"/>
          </p:nvPr>
        </p:nvSpPr>
        <p:spPr>
          <a:xfrm>
            <a:off x="503672" y="4464558"/>
            <a:ext cx="8142000" cy="193800"/>
          </a:xfrm>
          <a:prstGeom prst="rect">
            <a:avLst/>
          </a:prstGeom>
          <a:noFill/>
          <a:ln>
            <a:noFill/>
          </a:ln>
        </p:spPr>
        <p:txBody>
          <a:bodyPr anchorCtr="0" anchor="b" bIns="34275" lIns="0" spcFirstLastPara="1" rIns="68575" wrap="square" tIns="34275">
            <a:noAutofit/>
          </a:bodyPr>
          <a:lstStyle>
            <a:lvl1pPr lvl="0" marR="0" rtl="0" algn="l">
              <a:lnSpc>
                <a:spcPct val="90000"/>
              </a:lnSpc>
              <a:spcBef>
                <a:spcPts val="0"/>
              </a:spcBef>
              <a:spcAft>
                <a:spcPts val="0"/>
              </a:spcAft>
              <a:buClr>
                <a:srgbClr val="000000"/>
              </a:buClr>
              <a:buSzPts val="1100"/>
              <a:buFont typeface="Arial"/>
              <a:buNone/>
              <a:defRPr b="0" i="0" sz="5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5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5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5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5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5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5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5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500" u="none" cap="none" strike="noStrike">
                <a:solidFill>
                  <a:schemeClr val="dk1"/>
                </a:solidFill>
                <a:latin typeface="Arial"/>
                <a:ea typeface="Arial"/>
                <a:cs typeface="Arial"/>
                <a:sym typeface="Arial"/>
              </a:defRPr>
            </a:lvl9pPr>
          </a:lstStyle>
          <a:p/>
        </p:txBody>
      </p:sp>
      <p:sp>
        <p:nvSpPr>
          <p:cNvPr id="571" name="Google Shape;571;p88"/>
          <p:cNvSpPr txBox="1"/>
          <p:nvPr>
            <p:ph idx="2" type="body"/>
          </p:nvPr>
        </p:nvSpPr>
        <p:spPr>
          <a:xfrm>
            <a:off x="6088969" y="4910328"/>
            <a:ext cx="2269500" cy="92400"/>
          </a:xfrm>
          <a:prstGeom prst="rect">
            <a:avLst/>
          </a:prstGeom>
          <a:noFill/>
          <a:ln>
            <a:noFill/>
          </a:ln>
        </p:spPr>
        <p:txBody>
          <a:bodyPr anchorCtr="0" anchor="t" bIns="0" lIns="0" spcFirstLastPara="1" rIns="0" wrap="square" tIns="0">
            <a:noAutofit/>
          </a:bodyPr>
          <a:lstStyle>
            <a:lvl1pPr indent="-228600" lvl="0" marL="457200" rtl="0" algn="r">
              <a:lnSpc>
                <a:spcPct val="100000"/>
              </a:lnSpc>
              <a:spcBef>
                <a:spcPts val="0"/>
              </a:spcBef>
              <a:spcAft>
                <a:spcPts val="0"/>
              </a:spcAft>
              <a:buSzPts val="700"/>
              <a:buNone/>
              <a:defRPr sz="600" cap="none">
                <a:solidFill>
                  <a:schemeClr val="dk2"/>
                </a:solidFill>
              </a:defRPr>
            </a:lvl1pPr>
            <a:lvl2pPr indent="-317500" lvl="1" marL="914400" rtl="0" algn="l">
              <a:lnSpc>
                <a:spcPct val="100000"/>
              </a:lnSpc>
              <a:spcBef>
                <a:spcPts val="300"/>
              </a:spcBef>
              <a:spcAft>
                <a:spcPts val="0"/>
              </a:spcAft>
              <a:buSzPts val="1400"/>
              <a:buChar char="–"/>
              <a:defRPr/>
            </a:lvl2pPr>
            <a:lvl3pPr indent="-317500" lvl="2" marL="1371600" rtl="0" algn="l">
              <a:lnSpc>
                <a:spcPct val="100000"/>
              </a:lnSpc>
              <a:spcBef>
                <a:spcPts val="300"/>
              </a:spcBef>
              <a:spcAft>
                <a:spcPts val="0"/>
              </a:spcAft>
              <a:buSzPts val="1400"/>
              <a:buChar char="o"/>
              <a:defRPr/>
            </a:lvl3pPr>
            <a:lvl4pPr indent="-317500" lvl="3" marL="1828800" rtl="0" algn="l">
              <a:lnSpc>
                <a:spcPct val="100000"/>
              </a:lnSpc>
              <a:spcBef>
                <a:spcPts val="300"/>
              </a:spcBef>
              <a:spcAft>
                <a:spcPts val="0"/>
              </a:spcAft>
              <a:buSzPts val="1400"/>
              <a:buChar char="»"/>
              <a:defRPr/>
            </a:lvl4pPr>
            <a:lvl5pPr indent="-228600" lvl="4" marL="2286000" rtl="0" algn="l">
              <a:lnSpc>
                <a:spcPct val="100000"/>
              </a:lnSpc>
              <a:spcBef>
                <a:spcPts val="300"/>
              </a:spcBef>
              <a:spcAft>
                <a:spcPts val="0"/>
              </a:spcAft>
              <a:buSzPts val="700"/>
              <a:buNone/>
              <a:defRPr/>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
        <p:nvSpPr>
          <p:cNvPr id="572" name="Google Shape;572;p88"/>
          <p:cNvSpPr txBox="1"/>
          <p:nvPr>
            <p:ph idx="3" type="body"/>
          </p:nvPr>
        </p:nvSpPr>
        <p:spPr>
          <a:xfrm>
            <a:off x="8453350" y="4910328"/>
            <a:ext cx="207900" cy="84600"/>
          </a:xfrm>
          <a:prstGeom prst="rect">
            <a:avLst/>
          </a:prstGeom>
          <a:noFill/>
          <a:ln>
            <a:noFill/>
          </a:ln>
        </p:spPr>
        <p:txBody>
          <a:bodyPr anchorCtr="0" anchor="t" bIns="0" lIns="0" spcFirstLastPara="1" rIns="0" wrap="square" tIns="0">
            <a:noAutofit/>
          </a:bodyPr>
          <a:lstStyle>
            <a:lvl1pPr indent="-228600" lvl="0" marL="457200" rtl="0" algn="r">
              <a:lnSpc>
                <a:spcPct val="100000"/>
              </a:lnSpc>
              <a:spcBef>
                <a:spcPts val="0"/>
              </a:spcBef>
              <a:spcAft>
                <a:spcPts val="0"/>
              </a:spcAft>
              <a:buSzPts val="700"/>
              <a:buNone/>
              <a:defRPr sz="600">
                <a:solidFill>
                  <a:schemeClr val="dk1"/>
                </a:solidFill>
              </a:defRPr>
            </a:lvl1pPr>
            <a:lvl2pPr indent="-317500" lvl="1" marL="914400" rtl="0" algn="l">
              <a:lnSpc>
                <a:spcPct val="100000"/>
              </a:lnSpc>
              <a:spcBef>
                <a:spcPts val="300"/>
              </a:spcBef>
              <a:spcAft>
                <a:spcPts val="0"/>
              </a:spcAft>
              <a:buSzPts val="1400"/>
              <a:buChar char="–"/>
              <a:defRPr/>
            </a:lvl2pPr>
            <a:lvl3pPr indent="-317500" lvl="2" marL="1371600" rtl="0" algn="l">
              <a:lnSpc>
                <a:spcPct val="100000"/>
              </a:lnSpc>
              <a:spcBef>
                <a:spcPts val="300"/>
              </a:spcBef>
              <a:spcAft>
                <a:spcPts val="0"/>
              </a:spcAft>
              <a:buSzPts val="1400"/>
              <a:buChar char="o"/>
              <a:defRPr/>
            </a:lvl3pPr>
            <a:lvl4pPr indent="-317500" lvl="3" marL="1828800" rtl="0" algn="l">
              <a:lnSpc>
                <a:spcPct val="100000"/>
              </a:lnSpc>
              <a:spcBef>
                <a:spcPts val="300"/>
              </a:spcBef>
              <a:spcAft>
                <a:spcPts val="0"/>
              </a:spcAft>
              <a:buSzPts val="1400"/>
              <a:buChar char="»"/>
              <a:defRPr/>
            </a:lvl4pPr>
            <a:lvl5pPr indent="-228600" lvl="4" marL="2286000" rtl="0" algn="l">
              <a:lnSpc>
                <a:spcPct val="100000"/>
              </a:lnSpc>
              <a:spcBef>
                <a:spcPts val="300"/>
              </a:spcBef>
              <a:spcAft>
                <a:spcPts val="0"/>
              </a:spcAft>
              <a:buSzPts val="1600"/>
              <a:buNone/>
              <a:defRPr/>
            </a:lvl5pPr>
            <a:lvl6pPr indent="-317500" lvl="5" marL="2743200" rtl="0" algn="l">
              <a:lnSpc>
                <a:spcPct val="100000"/>
              </a:lnSpc>
              <a:spcBef>
                <a:spcPts val="300"/>
              </a:spcBef>
              <a:spcAft>
                <a:spcPts val="0"/>
              </a:spcAft>
              <a:buClr>
                <a:schemeClr val="dk1"/>
              </a:buClr>
              <a:buSzPts val="1400"/>
              <a:buChar char="–"/>
              <a:defRPr/>
            </a:lvl6pPr>
            <a:lvl7pPr indent="-317500" lvl="6" marL="3200400" rtl="0" algn="l">
              <a:lnSpc>
                <a:spcPct val="100000"/>
              </a:lnSpc>
              <a:spcBef>
                <a:spcPts val="300"/>
              </a:spcBef>
              <a:spcAft>
                <a:spcPts val="0"/>
              </a:spcAft>
              <a:buClr>
                <a:schemeClr val="dk1"/>
              </a:buClr>
              <a:buSzPts val="1400"/>
              <a:buChar char="•"/>
              <a:defRPr/>
            </a:lvl7pPr>
            <a:lvl8pPr indent="-317500" lvl="7" marL="3657600" rtl="0" algn="l">
              <a:lnSpc>
                <a:spcPct val="100000"/>
              </a:lnSpc>
              <a:spcBef>
                <a:spcPts val="300"/>
              </a:spcBef>
              <a:spcAft>
                <a:spcPts val="0"/>
              </a:spcAft>
              <a:buClr>
                <a:schemeClr val="dk1"/>
              </a:buClr>
              <a:buSzPts val="1400"/>
              <a:buChar char="•"/>
              <a:defRPr/>
            </a:lvl8pPr>
            <a:lvl9pPr indent="-317500" lvl="8" marL="4114800" rtl="0" algn="l">
              <a:lnSpc>
                <a:spcPct val="100000"/>
              </a:lnSpc>
              <a:spcBef>
                <a:spcPts val="300"/>
              </a:spcBef>
              <a:spcAft>
                <a:spcPts val="0"/>
              </a:spcAft>
              <a:buClr>
                <a:schemeClr val="dk1"/>
              </a:buClr>
              <a:buSzPts val="1400"/>
              <a:buChar char="•"/>
              <a:defRPr/>
            </a:lvl9pPr>
          </a:lstStyle>
          <a:p/>
        </p:txBody>
      </p:sp>
      <p:sp>
        <p:nvSpPr>
          <p:cNvPr id="573" name="Google Shape;573;p88"/>
          <p:cNvSpPr txBox="1"/>
          <p:nvPr>
            <p:ph type="title"/>
          </p:nvPr>
        </p:nvSpPr>
        <p:spPr>
          <a:xfrm>
            <a:off x="499340" y="123444"/>
            <a:ext cx="8146500" cy="448200"/>
          </a:xfrm>
          <a:prstGeom prst="rect">
            <a:avLst/>
          </a:prstGeom>
          <a:noFill/>
          <a:ln>
            <a:noFill/>
          </a:ln>
        </p:spPr>
        <p:txBody>
          <a:bodyPr anchorCtr="0" anchor="b" bIns="0" lIns="0" spcFirstLastPara="1" rIns="34275" wrap="square" tIns="34275">
            <a:noAutofit/>
          </a:bodyPr>
          <a:lstStyle>
            <a:lvl1pPr lvl="0" rtl="0" algn="l">
              <a:lnSpc>
                <a:spcPct val="90000"/>
              </a:lnSpc>
              <a:spcBef>
                <a:spcPts val="0"/>
              </a:spcBef>
              <a:spcAft>
                <a:spcPts val="0"/>
              </a:spcAft>
              <a:buClr>
                <a:schemeClr val="dk2"/>
              </a:buClr>
              <a:buSzPts val="1700"/>
              <a:buFont typeface="Source Sans Pro"/>
              <a:buNone/>
              <a:defRPr>
                <a:solidFill>
                  <a:schemeClr val="dk2"/>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Blank 1">
  <p:cSld name="Dark- Blank">
    <p:spTree>
      <p:nvGrpSpPr>
        <p:cNvPr id="574" name="Shape 574"/>
        <p:cNvGrpSpPr/>
        <p:nvPr/>
      </p:nvGrpSpPr>
      <p:grpSpPr>
        <a:xfrm>
          <a:off x="0" y="0"/>
          <a:ext cx="0" cy="0"/>
          <a:chOff x="0" y="0"/>
          <a:chExt cx="0" cy="0"/>
        </a:xfrm>
      </p:grpSpPr>
      <p:sp>
        <p:nvSpPr>
          <p:cNvPr id="575" name="Google Shape;575;p89"/>
          <p:cNvSpPr/>
          <p:nvPr/>
        </p:nvSpPr>
        <p:spPr>
          <a:xfrm flipH="1">
            <a:off x="50" y="-50"/>
            <a:ext cx="9144000" cy="5143500"/>
          </a:xfrm>
          <a:prstGeom prst="rect">
            <a:avLst/>
          </a:prstGeom>
          <a:gradFill>
            <a:gsLst>
              <a:gs pos="0">
                <a:srgbClr val="1E173D"/>
              </a:gs>
              <a:gs pos="96000">
                <a:srgbClr val="664BB2"/>
              </a:gs>
              <a:gs pos="100000">
                <a:srgbClr val="664BB2"/>
              </a:gs>
            </a:gsLst>
            <a:lin ang="5400012" scaled="0"/>
          </a:gradFill>
          <a:ln>
            <a:noFill/>
          </a:ln>
        </p:spPr>
        <p:txBody>
          <a:bodyPr anchorCtr="0" anchor="ctr" bIns="0" lIns="0" spcFirstLastPara="1" rIns="0" wrap="square" tIns="0">
            <a:noAutofit/>
          </a:bodyPr>
          <a:lstStyle/>
          <a:p>
            <a:pPr indent="0" lvl="0" marL="0" marR="0" rtl="0" algn="ctr">
              <a:spcBef>
                <a:spcPts val="0"/>
              </a:spcBef>
              <a:spcAft>
                <a:spcPts val="0"/>
              </a:spcAft>
              <a:buClr>
                <a:schemeClr val="dk1"/>
              </a:buClr>
              <a:buSzPts val="1400"/>
              <a:buFont typeface="Calibri"/>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 Content 2">
  <p:cSld name="Full Title + Content">
    <p:spTree>
      <p:nvGrpSpPr>
        <p:cNvPr id="576" name="Shape 576"/>
        <p:cNvGrpSpPr/>
        <p:nvPr/>
      </p:nvGrpSpPr>
      <p:grpSpPr>
        <a:xfrm>
          <a:off x="0" y="0"/>
          <a:ext cx="0" cy="0"/>
          <a:chOff x="0" y="0"/>
          <a:chExt cx="0" cy="0"/>
        </a:xfrm>
      </p:grpSpPr>
      <p:sp>
        <p:nvSpPr>
          <p:cNvPr id="577" name="Google Shape;577;p90"/>
          <p:cNvSpPr/>
          <p:nvPr/>
        </p:nvSpPr>
        <p:spPr>
          <a:xfrm>
            <a:off x="0" y="-4710"/>
            <a:ext cx="9144000" cy="645300"/>
          </a:xfrm>
          <a:prstGeom prst="rect">
            <a:avLst/>
          </a:prstGeom>
          <a:gradFill>
            <a:gsLst>
              <a:gs pos="0">
                <a:srgbClr val="1E173D"/>
              </a:gs>
              <a:gs pos="96000">
                <a:srgbClr val="664BB2"/>
              </a:gs>
              <a:gs pos="100000">
                <a:srgbClr val="664BB2"/>
              </a:gs>
            </a:gsLst>
            <a:lin ang="10800025" scaled="0"/>
          </a:gradFill>
          <a:ln>
            <a:noFill/>
          </a:ln>
        </p:spPr>
        <p:txBody>
          <a:bodyPr anchorCtr="0" anchor="ctr" bIns="0" lIns="0" spcFirstLastPara="1" rIns="0" wrap="square" tIns="0">
            <a:noAutofit/>
          </a:bodyPr>
          <a:lstStyle/>
          <a:p>
            <a:pPr indent="0" lvl="0" marL="0" marR="0" rtl="0" algn="ctr">
              <a:spcBef>
                <a:spcPts val="0"/>
              </a:spcBef>
              <a:spcAft>
                <a:spcPts val="0"/>
              </a:spcAft>
              <a:buClr>
                <a:schemeClr val="dk1"/>
              </a:buClr>
              <a:buSzPts val="1400"/>
              <a:buFont typeface="Calibri"/>
              <a:buNone/>
            </a:pPr>
            <a:r>
              <a:t/>
            </a:r>
            <a:endParaRPr b="0" i="0" sz="1400" u="none" cap="none" strike="noStrike">
              <a:solidFill>
                <a:schemeClr val="lt1"/>
              </a:solidFill>
              <a:latin typeface="Arial"/>
              <a:ea typeface="Arial"/>
              <a:cs typeface="Arial"/>
              <a:sym typeface="Arial"/>
            </a:endParaRPr>
          </a:p>
        </p:txBody>
      </p:sp>
      <p:sp>
        <p:nvSpPr>
          <p:cNvPr id="578" name="Google Shape;578;p90"/>
          <p:cNvSpPr txBox="1"/>
          <p:nvPr>
            <p:ph type="title"/>
          </p:nvPr>
        </p:nvSpPr>
        <p:spPr>
          <a:xfrm>
            <a:off x="304800" y="168850"/>
            <a:ext cx="7607700" cy="298200"/>
          </a:xfrm>
          <a:prstGeom prst="rect">
            <a:avLst/>
          </a:prstGeom>
          <a:noFill/>
          <a:ln>
            <a:noFill/>
          </a:ln>
        </p:spPr>
        <p:txBody>
          <a:bodyPr anchorCtr="0" anchor="ctr" bIns="68575" lIns="68575" spcFirstLastPara="1" rIns="68575" wrap="square" tIns="68575">
            <a:noAutofit/>
          </a:bodyPr>
          <a:lstStyle>
            <a:lvl1pPr lvl="0" rtl="0" algn="l">
              <a:lnSpc>
                <a:spcPct val="90000"/>
              </a:lnSpc>
              <a:spcBef>
                <a:spcPts val="0"/>
              </a:spcBef>
              <a:spcAft>
                <a:spcPts val="0"/>
              </a:spcAft>
              <a:buClr>
                <a:srgbClr val="FFFFFF"/>
              </a:buClr>
              <a:buSzPts val="1800"/>
              <a:buFont typeface="Lato"/>
              <a:buNone/>
              <a:defRPr sz="1800">
                <a:solidFill>
                  <a:srgbClr val="FFFFFF"/>
                </a:solidFill>
                <a:latin typeface="Lato"/>
                <a:ea typeface="Lato"/>
                <a:cs typeface="Lato"/>
                <a:sym typeface="Lato"/>
              </a:defRPr>
            </a:lvl1pPr>
            <a:lvl2pPr lvl="1" rtl="0">
              <a:spcBef>
                <a:spcPts val="0"/>
              </a:spcBef>
              <a:spcAft>
                <a:spcPts val="0"/>
              </a:spcAft>
              <a:buSzPts val="1400"/>
              <a:buNone/>
              <a:defRPr sz="1100"/>
            </a:lvl2pPr>
            <a:lvl3pPr lvl="2" rtl="0">
              <a:spcBef>
                <a:spcPts val="0"/>
              </a:spcBef>
              <a:spcAft>
                <a:spcPts val="0"/>
              </a:spcAft>
              <a:buSzPts val="1400"/>
              <a:buNone/>
              <a:defRPr sz="1100"/>
            </a:lvl3pPr>
            <a:lvl4pPr lvl="3" rtl="0">
              <a:spcBef>
                <a:spcPts val="0"/>
              </a:spcBef>
              <a:spcAft>
                <a:spcPts val="0"/>
              </a:spcAft>
              <a:buSzPts val="1400"/>
              <a:buNone/>
              <a:defRPr sz="1100"/>
            </a:lvl4pPr>
            <a:lvl5pPr lvl="4" rtl="0">
              <a:spcBef>
                <a:spcPts val="0"/>
              </a:spcBef>
              <a:spcAft>
                <a:spcPts val="0"/>
              </a:spcAft>
              <a:buSzPts val="1400"/>
              <a:buNone/>
              <a:defRPr sz="1100"/>
            </a:lvl5pPr>
            <a:lvl6pPr lvl="5" rtl="0">
              <a:spcBef>
                <a:spcPts val="0"/>
              </a:spcBef>
              <a:spcAft>
                <a:spcPts val="0"/>
              </a:spcAft>
              <a:buSzPts val="1400"/>
              <a:buNone/>
              <a:defRPr sz="1100"/>
            </a:lvl6pPr>
            <a:lvl7pPr lvl="6" rtl="0">
              <a:spcBef>
                <a:spcPts val="0"/>
              </a:spcBef>
              <a:spcAft>
                <a:spcPts val="0"/>
              </a:spcAft>
              <a:buSzPts val="1400"/>
              <a:buNone/>
              <a:defRPr sz="1100"/>
            </a:lvl7pPr>
            <a:lvl8pPr lvl="7" rtl="0">
              <a:spcBef>
                <a:spcPts val="0"/>
              </a:spcBef>
              <a:spcAft>
                <a:spcPts val="0"/>
              </a:spcAft>
              <a:buSzPts val="1400"/>
              <a:buNone/>
              <a:defRPr sz="1100"/>
            </a:lvl8pPr>
            <a:lvl9pPr lvl="8" rtl="0">
              <a:spcBef>
                <a:spcPts val="0"/>
              </a:spcBef>
              <a:spcAft>
                <a:spcPts val="0"/>
              </a:spcAft>
              <a:buSzPts val="1400"/>
              <a:buNone/>
              <a:defRPr sz="1100"/>
            </a:lvl9pPr>
          </a:lstStyle>
          <a:p/>
        </p:txBody>
      </p:sp>
      <p:sp>
        <p:nvSpPr>
          <p:cNvPr id="579" name="Google Shape;579;p90"/>
          <p:cNvSpPr txBox="1"/>
          <p:nvPr>
            <p:ph idx="1" type="body"/>
          </p:nvPr>
        </p:nvSpPr>
        <p:spPr>
          <a:xfrm>
            <a:off x="304800" y="976575"/>
            <a:ext cx="8070600" cy="3846000"/>
          </a:xfrm>
          <a:prstGeom prst="rect">
            <a:avLst/>
          </a:prstGeom>
          <a:noFill/>
          <a:ln>
            <a:noFill/>
          </a:ln>
        </p:spPr>
        <p:txBody>
          <a:bodyPr anchorCtr="0" anchor="t" bIns="68575" lIns="68575" spcFirstLastPara="1" rIns="68575" wrap="square" tIns="68575">
            <a:noAutofit/>
          </a:bodyPr>
          <a:lstStyle>
            <a:lvl1pPr indent="-304800" lvl="0" marL="457200" rtl="0" algn="l">
              <a:lnSpc>
                <a:spcPct val="115000"/>
              </a:lnSpc>
              <a:spcBef>
                <a:spcPts val="0"/>
              </a:spcBef>
              <a:spcAft>
                <a:spcPts val="0"/>
              </a:spcAft>
              <a:buClr>
                <a:srgbClr val="30353E"/>
              </a:buClr>
              <a:buSzPts val="1200"/>
              <a:buFont typeface="Source Sans Pro"/>
              <a:buChar char="●"/>
              <a:defRPr sz="1600">
                <a:solidFill>
                  <a:srgbClr val="30353E"/>
                </a:solidFill>
                <a:latin typeface="Source Sans Pro"/>
                <a:ea typeface="Source Sans Pro"/>
                <a:cs typeface="Source Sans Pro"/>
                <a:sym typeface="Source Sans Pro"/>
              </a:defRPr>
            </a:lvl1pPr>
            <a:lvl2pPr indent="-298450" lvl="1" marL="914400" rtl="0" algn="l">
              <a:lnSpc>
                <a:spcPct val="115000"/>
              </a:lnSpc>
              <a:spcBef>
                <a:spcPts val="0"/>
              </a:spcBef>
              <a:spcAft>
                <a:spcPts val="0"/>
              </a:spcAft>
              <a:buClr>
                <a:srgbClr val="30353E"/>
              </a:buClr>
              <a:buSzPts val="1100"/>
              <a:buFont typeface="Source Sans Pro"/>
              <a:buChar char="○"/>
              <a:defRPr sz="1100">
                <a:solidFill>
                  <a:srgbClr val="30353E"/>
                </a:solidFill>
                <a:latin typeface="Source Sans Pro"/>
                <a:ea typeface="Source Sans Pro"/>
                <a:cs typeface="Source Sans Pro"/>
                <a:sym typeface="Source Sans Pro"/>
              </a:defRPr>
            </a:lvl2pPr>
            <a:lvl3pPr indent="-285750" lvl="2" marL="1371600" rtl="0" algn="l">
              <a:lnSpc>
                <a:spcPct val="115000"/>
              </a:lnSpc>
              <a:spcBef>
                <a:spcPts val="0"/>
              </a:spcBef>
              <a:spcAft>
                <a:spcPts val="0"/>
              </a:spcAft>
              <a:buClr>
                <a:srgbClr val="30353E"/>
              </a:buClr>
              <a:buSzPts val="900"/>
              <a:buFont typeface="Source Sans Pro"/>
              <a:buChar char="■"/>
              <a:defRPr sz="1200">
                <a:solidFill>
                  <a:srgbClr val="30353E"/>
                </a:solidFill>
                <a:latin typeface="Source Sans Pro"/>
                <a:ea typeface="Source Sans Pro"/>
                <a:cs typeface="Source Sans Pro"/>
                <a:sym typeface="Source Sans Pro"/>
              </a:defRPr>
            </a:lvl3pPr>
            <a:lvl4pPr indent="-279400" lvl="3" marL="1828800" rtl="0" algn="l">
              <a:lnSpc>
                <a:spcPct val="115000"/>
              </a:lnSpc>
              <a:spcBef>
                <a:spcPts val="0"/>
              </a:spcBef>
              <a:spcAft>
                <a:spcPts val="0"/>
              </a:spcAft>
              <a:buClr>
                <a:srgbClr val="30353E"/>
              </a:buClr>
              <a:buSzPts val="800"/>
              <a:buFont typeface="Source Sans Pro"/>
              <a:buChar char="●"/>
              <a:defRPr sz="1000">
                <a:solidFill>
                  <a:srgbClr val="30353E"/>
                </a:solidFill>
                <a:latin typeface="Source Sans Pro"/>
                <a:ea typeface="Source Sans Pro"/>
                <a:cs typeface="Source Sans Pro"/>
                <a:sym typeface="Source Sans Pro"/>
              </a:defRPr>
            </a:lvl4pPr>
            <a:lvl5pPr indent="-273050" lvl="4" marL="2286000" rtl="0" algn="l">
              <a:lnSpc>
                <a:spcPct val="115000"/>
              </a:lnSpc>
              <a:spcBef>
                <a:spcPts val="0"/>
              </a:spcBef>
              <a:spcAft>
                <a:spcPts val="0"/>
              </a:spcAft>
              <a:buClr>
                <a:srgbClr val="30353E"/>
              </a:buClr>
              <a:buSzPts val="700"/>
              <a:buFont typeface="Source Sans Pro"/>
              <a:buChar char="○"/>
              <a:defRPr sz="900">
                <a:solidFill>
                  <a:srgbClr val="30353E"/>
                </a:solidFill>
                <a:latin typeface="Source Sans Pro"/>
                <a:ea typeface="Source Sans Pro"/>
                <a:cs typeface="Source Sans Pro"/>
                <a:sym typeface="Source Sans Pro"/>
              </a:defRPr>
            </a:lvl5pPr>
            <a:lvl6pPr indent="-273050" lvl="5" marL="2743200" rtl="0" algn="l">
              <a:lnSpc>
                <a:spcPct val="115000"/>
              </a:lnSpc>
              <a:spcBef>
                <a:spcPts val="0"/>
              </a:spcBef>
              <a:spcAft>
                <a:spcPts val="0"/>
              </a:spcAft>
              <a:buClr>
                <a:srgbClr val="30353E"/>
              </a:buClr>
              <a:buSzPts val="700"/>
              <a:buFont typeface="Source Sans Pro"/>
              <a:buChar char="■"/>
              <a:defRPr sz="900">
                <a:solidFill>
                  <a:srgbClr val="30353E"/>
                </a:solidFill>
                <a:latin typeface="Source Sans Pro"/>
                <a:ea typeface="Source Sans Pro"/>
                <a:cs typeface="Source Sans Pro"/>
                <a:sym typeface="Source Sans Pro"/>
              </a:defRPr>
            </a:lvl6pPr>
            <a:lvl7pPr indent="-273050" lvl="6" marL="3200400" rtl="0" algn="l">
              <a:lnSpc>
                <a:spcPct val="115000"/>
              </a:lnSpc>
              <a:spcBef>
                <a:spcPts val="0"/>
              </a:spcBef>
              <a:spcAft>
                <a:spcPts val="0"/>
              </a:spcAft>
              <a:buClr>
                <a:srgbClr val="30353E"/>
              </a:buClr>
              <a:buSzPts val="700"/>
              <a:buFont typeface="Source Sans Pro"/>
              <a:buChar char="●"/>
              <a:defRPr sz="900">
                <a:solidFill>
                  <a:srgbClr val="30353E"/>
                </a:solidFill>
                <a:latin typeface="Source Sans Pro"/>
                <a:ea typeface="Source Sans Pro"/>
                <a:cs typeface="Source Sans Pro"/>
                <a:sym typeface="Source Sans Pro"/>
              </a:defRPr>
            </a:lvl7pPr>
            <a:lvl8pPr indent="-273050" lvl="7" marL="3657600" rtl="0" algn="l">
              <a:lnSpc>
                <a:spcPct val="115000"/>
              </a:lnSpc>
              <a:spcBef>
                <a:spcPts val="0"/>
              </a:spcBef>
              <a:spcAft>
                <a:spcPts val="0"/>
              </a:spcAft>
              <a:buClr>
                <a:srgbClr val="30353E"/>
              </a:buClr>
              <a:buSzPts val="700"/>
              <a:buFont typeface="Source Sans Pro"/>
              <a:buChar char="○"/>
              <a:defRPr sz="900">
                <a:solidFill>
                  <a:srgbClr val="30353E"/>
                </a:solidFill>
                <a:latin typeface="Source Sans Pro"/>
                <a:ea typeface="Source Sans Pro"/>
                <a:cs typeface="Source Sans Pro"/>
                <a:sym typeface="Source Sans Pro"/>
              </a:defRPr>
            </a:lvl8pPr>
            <a:lvl9pPr indent="-273050" lvl="8" marL="4114800" rtl="0" algn="l">
              <a:lnSpc>
                <a:spcPct val="115000"/>
              </a:lnSpc>
              <a:spcBef>
                <a:spcPts val="0"/>
              </a:spcBef>
              <a:spcAft>
                <a:spcPts val="0"/>
              </a:spcAft>
              <a:buClr>
                <a:srgbClr val="30353E"/>
              </a:buClr>
              <a:buSzPts val="700"/>
              <a:buFont typeface="Source Sans Pro"/>
              <a:buChar char="■"/>
              <a:defRPr sz="900">
                <a:solidFill>
                  <a:srgbClr val="30353E"/>
                </a:solidFill>
                <a:latin typeface="Source Sans Pro"/>
                <a:ea typeface="Source Sans Pro"/>
                <a:cs typeface="Source Sans Pro"/>
                <a:sym typeface="Source Sans Pro"/>
              </a:defRPr>
            </a:lvl9pPr>
          </a:lstStyle>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580" name="Shape 580"/>
        <p:cNvGrpSpPr/>
        <p:nvPr/>
      </p:nvGrpSpPr>
      <p:grpSpPr>
        <a:xfrm>
          <a:off x="0" y="0"/>
          <a:ext cx="0" cy="0"/>
          <a:chOff x="0" y="0"/>
          <a:chExt cx="0" cy="0"/>
        </a:xfrm>
      </p:grpSpPr>
      <p:sp>
        <p:nvSpPr>
          <p:cNvPr id="581" name="Google Shape;581;p91"/>
          <p:cNvSpPr txBox="1"/>
          <p:nvPr>
            <p:ph idx="12" type="sldNum"/>
          </p:nvPr>
        </p:nvSpPr>
        <p:spPr>
          <a:xfrm>
            <a:off x="8556784" y="4749851"/>
            <a:ext cx="548700" cy="393900"/>
          </a:xfrm>
          <a:prstGeom prst="rect">
            <a:avLst/>
          </a:prstGeom>
          <a:noFill/>
          <a:ln>
            <a:noFill/>
          </a:ln>
        </p:spPr>
        <p:txBody>
          <a:bodyPr anchorCtr="0" anchor="t" bIns="91425" lIns="91425" spcFirstLastPara="1" rIns="91425" wrap="square" tIns="91425">
            <a:noAutofit/>
          </a:bodyPr>
          <a:lstStyle>
            <a:lvl1pPr lvl="0" rtl="0">
              <a:buNone/>
              <a:defRPr sz="1200"/>
            </a:lvl1pPr>
            <a:lvl2pPr lvl="1" rtl="0">
              <a:buNone/>
              <a:defRPr sz="1200"/>
            </a:lvl2pPr>
            <a:lvl3pPr lvl="2" rtl="0">
              <a:buNone/>
              <a:defRPr sz="1200"/>
            </a:lvl3pPr>
            <a:lvl4pPr lvl="3" rtl="0">
              <a:buNone/>
              <a:defRPr sz="1200"/>
            </a:lvl4pPr>
            <a:lvl5pPr lvl="4" rtl="0">
              <a:buNone/>
              <a:defRPr sz="1200"/>
            </a:lvl5pPr>
            <a:lvl6pPr lvl="5" rtl="0">
              <a:buNone/>
              <a:defRPr sz="1200"/>
            </a:lvl6pPr>
            <a:lvl7pPr lvl="6" rtl="0">
              <a:buNone/>
              <a:defRPr sz="1200"/>
            </a:lvl7pPr>
            <a:lvl8pPr lvl="7" rtl="0">
              <a:buNone/>
              <a:defRPr sz="1200"/>
            </a:lvl8pPr>
            <a:lvl9pPr lvl="8" rtl="0">
              <a:buNone/>
              <a:defRPr sz="1200"/>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7" name="Shape 59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0"/>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0" i="0" sz="2400">
                <a:latin typeface="Inter SemiBold"/>
                <a:ea typeface="Inter SemiBold"/>
                <a:cs typeface="Inter SemiBold"/>
                <a:sym typeface="Inter SemiBold"/>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10"/>
          <p:cNvSpPr txBox="1"/>
          <p:nvPr>
            <p:ph idx="1" type="body"/>
          </p:nvPr>
        </p:nvSpPr>
        <p:spPr>
          <a:xfrm>
            <a:off x="2400303" y="1602675"/>
            <a:ext cx="3071400" cy="3002400"/>
          </a:xfrm>
          <a:prstGeom prst="rect">
            <a:avLst/>
          </a:prstGeom>
          <a:noFill/>
          <a:ln>
            <a:noFill/>
          </a:ln>
        </p:spPr>
        <p:txBody>
          <a:bodyPr anchorCtr="0" anchor="t" bIns="91425" lIns="0" spcFirstLastPara="1" rIns="91425" wrap="square" tIns="91425">
            <a:noAutofit/>
          </a:bodyPr>
          <a:lstStyle>
            <a:lvl1pPr indent="-317500" lvl="0" marL="457200" algn="l">
              <a:lnSpc>
                <a:spcPct val="100000"/>
              </a:lnSpc>
              <a:spcBef>
                <a:spcPts val="0"/>
              </a:spcBef>
              <a:spcAft>
                <a:spcPts val="0"/>
              </a:spcAft>
              <a:buSzPts val="1400"/>
              <a:buChar char="●"/>
              <a:defRPr b="0" i="0" sz="1400">
                <a:latin typeface="Inter"/>
                <a:ea typeface="Inter"/>
                <a:cs typeface="Inter"/>
                <a:sym typeface="Inter"/>
              </a:defRPr>
            </a:lvl1pPr>
            <a:lvl2pPr indent="-304800" lvl="1" marL="914400" algn="l">
              <a:lnSpc>
                <a:spcPct val="100000"/>
              </a:lnSpc>
              <a:spcBef>
                <a:spcPts val="800"/>
              </a:spcBef>
              <a:spcAft>
                <a:spcPts val="0"/>
              </a:spcAft>
              <a:buSzPts val="1200"/>
              <a:buChar char="○"/>
              <a:defRPr sz="1200"/>
            </a:lvl2pPr>
            <a:lvl3pPr indent="-304800" lvl="2" marL="1371600" algn="l">
              <a:lnSpc>
                <a:spcPct val="100000"/>
              </a:lnSpc>
              <a:spcBef>
                <a:spcPts val="800"/>
              </a:spcBef>
              <a:spcAft>
                <a:spcPts val="0"/>
              </a:spcAft>
              <a:buSzPts val="1200"/>
              <a:buChar char="■"/>
              <a:defRPr sz="1200"/>
            </a:lvl3pPr>
            <a:lvl4pPr indent="-304800" lvl="3" marL="1828800" algn="l">
              <a:lnSpc>
                <a:spcPct val="100000"/>
              </a:lnSpc>
              <a:spcBef>
                <a:spcPts val="800"/>
              </a:spcBef>
              <a:spcAft>
                <a:spcPts val="0"/>
              </a:spcAft>
              <a:buSzPts val="1200"/>
              <a:buChar char="●"/>
              <a:defRPr sz="1200"/>
            </a:lvl4pPr>
            <a:lvl5pPr indent="-304800" lvl="4" marL="2286000" algn="l">
              <a:lnSpc>
                <a:spcPct val="100000"/>
              </a:lnSpc>
              <a:spcBef>
                <a:spcPts val="800"/>
              </a:spcBef>
              <a:spcAft>
                <a:spcPts val="0"/>
              </a:spcAft>
              <a:buSzPts val="1200"/>
              <a:buChar char="○"/>
              <a:defRPr sz="1200"/>
            </a:lvl5pPr>
            <a:lvl6pPr indent="-304800" lvl="5" marL="2743200" algn="l">
              <a:lnSpc>
                <a:spcPct val="100000"/>
              </a:lnSpc>
              <a:spcBef>
                <a:spcPts val="800"/>
              </a:spcBef>
              <a:spcAft>
                <a:spcPts val="0"/>
              </a:spcAft>
              <a:buSzPts val="1200"/>
              <a:buChar char="■"/>
              <a:defRPr sz="1200"/>
            </a:lvl6pPr>
            <a:lvl7pPr indent="-304800" lvl="6" marL="3200400" algn="l">
              <a:lnSpc>
                <a:spcPct val="100000"/>
              </a:lnSpc>
              <a:spcBef>
                <a:spcPts val="800"/>
              </a:spcBef>
              <a:spcAft>
                <a:spcPts val="0"/>
              </a:spcAft>
              <a:buSzPts val="1200"/>
              <a:buChar char="●"/>
              <a:defRPr sz="1200"/>
            </a:lvl7pPr>
            <a:lvl8pPr indent="-304800" lvl="7" marL="3657600" algn="l">
              <a:lnSpc>
                <a:spcPct val="100000"/>
              </a:lnSpc>
              <a:spcBef>
                <a:spcPts val="800"/>
              </a:spcBef>
              <a:spcAft>
                <a:spcPts val="0"/>
              </a:spcAft>
              <a:buSzPts val="1200"/>
              <a:buChar char="○"/>
              <a:defRPr sz="1200"/>
            </a:lvl8pPr>
            <a:lvl9pPr indent="-304800" lvl="8" marL="4114800" algn="l">
              <a:lnSpc>
                <a:spcPct val="100000"/>
              </a:lnSpc>
              <a:spcBef>
                <a:spcPts val="800"/>
              </a:spcBef>
              <a:spcAft>
                <a:spcPts val="800"/>
              </a:spcAft>
              <a:buSzPts val="1200"/>
              <a:buChar char="■"/>
              <a:defRPr sz="1200"/>
            </a:lvl9pPr>
          </a:lstStyle>
          <a:p/>
        </p:txBody>
      </p:sp>
      <p:sp>
        <p:nvSpPr>
          <p:cNvPr id="70" name="Google Shape;70;p10"/>
          <p:cNvSpPr txBox="1"/>
          <p:nvPr>
            <p:ph idx="2" type="body"/>
          </p:nvPr>
        </p:nvSpPr>
        <p:spPr>
          <a:xfrm>
            <a:off x="5650572" y="1602675"/>
            <a:ext cx="3071400" cy="3002400"/>
          </a:xfrm>
          <a:prstGeom prst="rect">
            <a:avLst/>
          </a:prstGeom>
          <a:noFill/>
          <a:ln>
            <a:noFill/>
          </a:ln>
        </p:spPr>
        <p:txBody>
          <a:bodyPr anchorCtr="0" anchor="t" bIns="91425" lIns="0" spcFirstLastPara="1" rIns="91425" wrap="square" tIns="91425">
            <a:noAutofit/>
          </a:bodyPr>
          <a:lstStyle>
            <a:lvl1pPr indent="-317500" lvl="0" marL="457200" algn="l">
              <a:lnSpc>
                <a:spcPct val="100000"/>
              </a:lnSpc>
              <a:spcBef>
                <a:spcPts val="0"/>
              </a:spcBef>
              <a:spcAft>
                <a:spcPts val="0"/>
              </a:spcAft>
              <a:buSzPts val="1400"/>
              <a:buChar char="●"/>
              <a:defRPr b="0" i="0" sz="1400">
                <a:latin typeface="Inter"/>
                <a:ea typeface="Inter"/>
                <a:cs typeface="Inter"/>
                <a:sym typeface="Inter"/>
              </a:defRPr>
            </a:lvl1pPr>
            <a:lvl2pPr indent="-304800" lvl="1" marL="914400" algn="l">
              <a:lnSpc>
                <a:spcPct val="100000"/>
              </a:lnSpc>
              <a:spcBef>
                <a:spcPts val="800"/>
              </a:spcBef>
              <a:spcAft>
                <a:spcPts val="0"/>
              </a:spcAft>
              <a:buSzPts val="1200"/>
              <a:buChar char="○"/>
              <a:defRPr sz="1200"/>
            </a:lvl2pPr>
            <a:lvl3pPr indent="-304800" lvl="2" marL="1371600" algn="l">
              <a:lnSpc>
                <a:spcPct val="100000"/>
              </a:lnSpc>
              <a:spcBef>
                <a:spcPts val="800"/>
              </a:spcBef>
              <a:spcAft>
                <a:spcPts val="0"/>
              </a:spcAft>
              <a:buSzPts val="1200"/>
              <a:buChar char="■"/>
              <a:defRPr sz="1200"/>
            </a:lvl3pPr>
            <a:lvl4pPr indent="-304800" lvl="3" marL="1828800" algn="l">
              <a:lnSpc>
                <a:spcPct val="100000"/>
              </a:lnSpc>
              <a:spcBef>
                <a:spcPts val="800"/>
              </a:spcBef>
              <a:spcAft>
                <a:spcPts val="0"/>
              </a:spcAft>
              <a:buSzPts val="1200"/>
              <a:buChar char="●"/>
              <a:defRPr sz="1200"/>
            </a:lvl4pPr>
            <a:lvl5pPr indent="-304800" lvl="4" marL="2286000" algn="l">
              <a:lnSpc>
                <a:spcPct val="100000"/>
              </a:lnSpc>
              <a:spcBef>
                <a:spcPts val="800"/>
              </a:spcBef>
              <a:spcAft>
                <a:spcPts val="0"/>
              </a:spcAft>
              <a:buSzPts val="1200"/>
              <a:buChar char="○"/>
              <a:defRPr sz="1200"/>
            </a:lvl5pPr>
            <a:lvl6pPr indent="-304800" lvl="5" marL="2743200" algn="l">
              <a:lnSpc>
                <a:spcPct val="100000"/>
              </a:lnSpc>
              <a:spcBef>
                <a:spcPts val="800"/>
              </a:spcBef>
              <a:spcAft>
                <a:spcPts val="0"/>
              </a:spcAft>
              <a:buSzPts val="1200"/>
              <a:buChar char="■"/>
              <a:defRPr sz="1200"/>
            </a:lvl6pPr>
            <a:lvl7pPr indent="-304800" lvl="6" marL="3200400" algn="l">
              <a:lnSpc>
                <a:spcPct val="100000"/>
              </a:lnSpc>
              <a:spcBef>
                <a:spcPts val="800"/>
              </a:spcBef>
              <a:spcAft>
                <a:spcPts val="0"/>
              </a:spcAft>
              <a:buSzPts val="1200"/>
              <a:buChar char="●"/>
              <a:defRPr sz="1200"/>
            </a:lvl7pPr>
            <a:lvl8pPr indent="-304800" lvl="7" marL="3657600" algn="l">
              <a:lnSpc>
                <a:spcPct val="100000"/>
              </a:lnSpc>
              <a:spcBef>
                <a:spcPts val="800"/>
              </a:spcBef>
              <a:spcAft>
                <a:spcPts val="0"/>
              </a:spcAft>
              <a:buSzPts val="1200"/>
              <a:buChar char="○"/>
              <a:defRPr sz="1200"/>
            </a:lvl8pPr>
            <a:lvl9pPr indent="-304800" lvl="8" marL="4114800" algn="l">
              <a:lnSpc>
                <a:spcPct val="100000"/>
              </a:lnSpc>
              <a:spcBef>
                <a:spcPts val="800"/>
              </a:spcBef>
              <a:spcAft>
                <a:spcPts val="800"/>
              </a:spcAft>
              <a:buSzPts val="1200"/>
              <a:buChar char="■"/>
              <a:defRPr sz="1200"/>
            </a:lvl9pPr>
          </a:lstStyle>
          <a:p/>
        </p:txBody>
      </p:sp>
      <p:cxnSp>
        <p:nvCxnSpPr>
          <p:cNvPr id="71" name="Google Shape;71;p10"/>
          <p:cNvCxnSpPr/>
          <p:nvPr/>
        </p:nvCxnSpPr>
        <p:spPr>
          <a:xfrm>
            <a:off x="2477724" y="415650"/>
            <a:ext cx="6244200" cy="0"/>
          </a:xfrm>
          <a:prstGeom prst="straightConnector1">
            <a:avLst/>
          </a:prstGeom>
          <a:noFill/>
          <a:ln cap="flat" cmpd="sng" w="25400">
            <a:solidFill>
              <a:srgbClr val="A989F5"/>
            </a:solidFill>
            <a:prstDash val="solid"/>
            <a:round/>
            <a:headEnd len="sm" w="sm" type="none"/>
            <a:tailEnd len="sm" w="sm" type="none"/>
          </a:ln>
        </p:spPr>
      </p:cxnSp>
      <p:cxnSp>
        <p:nvCxnSpPr>
          <p:cNvPr id="72" name="Google Shape;72;p10"/>
          <p:cNvCxnSpPr/>
          <p:nvPr/>
        </p:nvCxnSpPr>
        <p:spPr>
          <a:xfrm>
            <a:off x="2477724" y="4740000"/>
            <a:ext cx="6244200" cy="0"/>
          </a:xfrm>
          <a:prstGeom prst="straightConnector1">
            <a:avLst/>
          </a:prstGeom>
          <a:noFill/>
          <a:ln cap="flat" cmpd="sng" w="12700">
            <a:solidFill>
              <a:srgbClr val="A989F5"/>
            </a:solidFill>
            <a:prstDash val="solid"/>
            <a:round/>
            <a:headEnd len="sm" w="sm" type="none"/>
            <a:tailEnd len="sm" w="sm" type="none"/>
          </a:ln>
        </p:spPr>
      </p:cxnSp>
      <p:pic>
        <p:nvPicPr>
          <p:cNvPr descr="Icon&#10;&#10;Description automatically generated" id="73" name="Google Shape;73;p10"/>
          <p:cNvPicPr preferRelativeResize="0"/>
          <p:nvPr/>
        </p:nvPicPr>
        <p:blipFill rotWithShape="1">
          <a:blip r:embed="rId2">
            <a:alphaModFix/>
          </a:blip>
          <a:srcRect b="0" l="0" r="0" t="0"/>
          <a:stretch/>
        </p:blipFill>
        <p:spPr>
          <a:xfrm>
            <a:off x="335499" y="4463696"/>
            <a:ext cx="394751" cy="394751"/>
          </a:xfrm>
          <a:prstGeom prst="rect">
            <a:avLst/>
          </a:prstGeom>
          <a:noFill/>
          <a:ln>
            <a:noFill/>
          </a:ln>
        </p:spPr>
      </p:pic>
    </p:spTree>
  </p:cSld>
  <p:clrMapOvr>
    <a:masterClrMapping/>
  </p:clrMapOvr>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for Real">
  <p:cSld name="BLANK_2">
    <p:spTree>
      <p:nvGrpSpPr>
        <p:cNvPr id="598" name="Shape 598"/>
        <p:cNvGrpSpPr/>
        <p:nvPr/>
      </p:nvGrpSpPr>
      <p:grpSpPr>
        <a:xfrm>
          <a:off x="0" y="0"/>
          <a:ext cx="0" cy="0"/>
          <a:chOff x="0" y="0"/>
          <a:chExt cx="0" cy="0"/>
        </a:xfrm>
      </p:grpSpPr>
      <p:sp>
        <p:nvSpPr>
          <p:cNvPr id="599" name="Google Shape;599;p94"/>
          <p:cNvSpPr/>
          <p:nvPr/>
        </p:nvSpPr>
        <p:spPr>
          <a:xfrm>
            <a:off x="226825" y="4750225"/>
            <a:ext cx="965700" cy="349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94"/>
          <p:cNvSpPr/>
          <p:nvPr/>
        </p:nvSpPr>
        <p:spPr>
          <a:xfrm>
            <a:off x="8372825" y="4808550"/>
            <a:ext cx="664500" cy="291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 Blank">
  <p:cSld name="CUSTOM_1_1_1_2">
    <p:spTree>
      <p:nvGrpSpPr>
        <p:cNvPr id="601" name="Shape 601"/>
        <p:cNvGrpSpPr/>
        <p:nvPr/>
      </p:nvGrpSpPr>
      <p:grpSpPr>
        <a:xfrm>
          <a:off x="0" y="0"/>
          <a:ext cx="0" cy="0"/>
          <a:chOff x="0" y="0"/>
          <a:chExt cx="0" cy="0"/>
        </a:xfrm>
      </p:grpSpPr>
      <p:sp>
        <p:nvSpPr>
          <p:cNvPr id="602" name="Google Shape;602;p95"/>
          <p:cNvSpPr/>
          <p:nvPr/>
        </p:nvSpPr>
        <p:spPr>
          <a:xfrm>
            <a:off x="0" y="-4710"/>
            <a:ext cx="9144000" cy="645300"/>
          </a:xfrm>
          <a:prstGeom prst="rect">
            <a:avLst/>
          </a:pr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03" name="Google Shape;603;p95"/>
          <p:cNvSpPr txBox="1"/>
          <p:nvPr>
            <p:ph type="title"/>
          </p:nvPr>
        </p:nvSpPr>
        <p:spPr>
          <a:xfrm>
            <a:off x="304800" y="168850"/>
            <a:ext cx="7607700" cy="29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800">
                <a:solidFill>
                  <a:srgbClr val="FFFFFF"/>
                </a:solidFill>
                <a:latin typeface="Inter"/>
                <a:ea typeface="Inter"/>
                <a:cs typeface="Inter"/>
                <a:sym typeface="Inter"/>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grpSp>
        <p:nvGrpSpPr>
          <p:cNvPr id="604" name="Google Shape;604;p95"/>
          <p:cNvGrpSpPr/>
          <p:nvPr/>
        </p:nvGrpSpPr>
        <p:grpSpPr>
          <a:xfrm>
            <a:off x="8070739" y="500888"/>
            <a:ext cx="309205" cy="298170"/>
            <a:chOff x="2427435" y="667186"/>
            <a:chExt cx="1091824" cy="1052117"/>
          </a:xfrm>
        </p:grpSpPr>
        <p:sp>
          <p:nvSpPr>
            <p:cNvPr id="605" name="Google Shape;605;p95"/>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6" name="Google Shape;606;p95"/>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7" name="Google Shape;607;p95"/>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8" name="Google Shape;608;p95"/>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 Content">
  <p:cSld name="CUSTOM_7">
    <p:spTree>
      <p:nvGrpSpPr>
        <p:cNvPr id="609" name="Shape 609"/>
        <p:cNvGrpSpPr/>
        <p:nvPr/>
      </p:nvGrpSpPr>
      <p:grpSpPr>
        <a:xfrm>
          <a:off x="0" y="0"/>
          <a:ext cx="0" cy="0"/>
          <a:chOff x="0" y="0"/>
          <a:chExt cx="0" cy="0"/>
        </a:xfrm>
      </p:grpSpPr>
      <p:sp>
        <p:nvSpPr>
          <p:cNvPr id="610" name="Google Shape;610;p96"/>
          <p:cNvSpPr/>
          <p:nvPr/>
        </p:nvSpPr>
        <p:spPr>
          <a:xfrm>
            <a:off x="0" y="-4710"/>
            <a:ext cx="9144000" cy="645300"/>
          </a:xfrm>
          <a:prstGeom prst="rect">
            <a:avLst/>
          </a:pr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11" name="Google Shape;611;p96"/>
          <p:cNvSpPr txBox="1"/>
          <p:nvPr>
            <p:ph type="title"/>
          </p:nvPr>
        </p:nvSpPr>
        <p:spPr>
          <a:xfrm>
            <a:off x="304800" y="168850"/>
            <a:ext cx="7607700" cy="29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800">
                <a:solidFill>
                  <a:srgbClr val="FFFFFF"/>
                </a:solidFill>
                <a:latin typeface="Inter"/>
                <a:ea typeface="Inter"/>
                <a:cs typeface="Inter"/>
                <a:sym typeface="Inter"/>
              </a:defRPr>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612" name="Google Shape;612;p96"/>
          <p:cNvSpPr txBox="1"/>
          <p:nvPr>
            <p:ph idx="1" type="body"/>
          </p:nvPr>
        </p:nvSpPr>
        <p:spPr>
          <a:xfrm>
            <a:off x="304800" y="976575"/>
            <a:ext cx="8070600" cy="38460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30353E"/>
              </a:buClr>
              <a:buSzPts val="1600"/>
              <a:buFont typeface="Inter"/>
              <a:buChar char="●"/>
              <a:defRPr sz="1600">
                <a:solidFill>
                  <a:srgbClr val="30353E"/>
                </a:solidFill>
                <a:latin typeface="Inter"/>
                <a:ea typeface="Inter"/>
                <a:cs typeface="Inter"/>
                <a:sym typeface="Inter"/>
              </a:defRPr>
            </a:lvl1pPr>
            <a:lvl2pPr indent="-317500" lvl="1" marL="914400" rtl="0">
              <a:lnSpc>
                <a:spcPct val="115000"/>
              </a:lnSpc>
              <a:spcBef>
                <a:spcPts val="0"/>
              </a:spcBef>
              <a:spcAft>
                <a:spcPts val="0"/>
              </a:spcAft>
              <a:buClr>
                <a:srgbClr val="30353E"/>
              </a:buClr>
              <a:buSzPts val="1400"/>
              <a:buFont typeface="Inter"/>
              <a:buChar char="○"/>
              <a:defRPr sz="1400">
                <a:solidFill>
                  <a:srgbClr val="30353E"/>
                </a:solidFill>
                <a:latin typeface="Inter"/>
                <a:ea typeface="Inter"/>
                <a:cs typeface="Inter"/>
                <a:sym typeface="Inter"/>
              </a:defRPr>
            </a:lvl2pPr>
            <a:lvl3pPr indent="-304800" lvl="2" marL="1371600" rtl="0">
              <a:lnSpc>
                <a:spcPct val="115000"/>
              </a:lnSpc>
              <a:spcBef>
                <a:spcPts val="0"/>
              </a:spcBef>
              <a:spcAft>
                <a:spcPts val="0"/>
              </a:spcAft>
              <a:buClr>
                <a:srgbClr val="30353E"/>
              </a:buClr>
              <a:buSzPts val="1200"/>
              <a:buFont typeface="Inter"/>
              <a:buChar char="■"/>
              <a:defRPr sz="1200">
                <a:solidFill>
                  <a:srgbClr val="30353E"/>
                </a:solidFill>
                <a:latin typeface="Inter"/>
                <a:ea typeface="Inter"/>
                <a:cs typeface="Inter"/>
                <a:sym typeface="Inter"/>
              </a:defRPr>
            </a:lvl3pPr>
            <a:lvl4pPr indent="-292100" lvl="3" marL="1828800" rtl="0">
              <a:lnSpc>
                <a:spcPct val="115000"/>
              </a:lnSpc>
              <a:spcBef>
                <a:spcPts val="0"/>
              </a:spcBef>
              <a:spcAft>
                <a:spcPts val="0"/>
              </a:spcAft>
              <a:buClr>
                <a:srgbClr val="30353E"/>
              </a:buClr>
              <a:buSzPts val="1000"/>
              <a:buFont typeface="Inter"/>
              <a:buChar char="●"/>
              <a:defRPr sz="1000">
                <a:solidFill>
                  <a:srgbClr val="30353E"/>
                </a:solidFill>
                <a:latin typeface="Inter"/>
                <a:ea typeface="Inter"/>
                <a:cs typeface="Inter"/>
                <a:sym typeface="Inter"/>
              </a:defRPr>
            </a:lvl4pPr>
            <a:lvl5pPr indent="-285750" lvl="4" marL="22860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5pPr>
            <a:lvl6pPr indent="-285750" lvl="5" marL="27432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6pPr>
            <a:lvl7pPr indent="-285750" lvl="6" marL="32004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7pPr>
            <a:lvl8pPr indent="-285750" lvl="7" marL="36576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8pPr>
            <a:lvl9pPr indent="-285750" lvl="8" marL="41148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9pPr>
          </a:lstStyle>
          <a:p/>
        </p:txBody>
      </p:sp>
      <p:grpSp>
        <p:nvGrpSpPr>
          <p:cNvPr id="613" name="Google Shape;613;p96"/>
          <p:cNvGrpSpPr/>
          <p:nvPr/>
        </p:nvGrpSpPr>
        <p:grpSpPr>
          <a:xfrm>
            <a:off x="8070739" y="500888"/>
            <a:ext cx="309205" cy="298170"/>
            <a:chOff x="2427435" y="667186"/>
            <a:chExt cx="1091824" cy="1052117"/>
          </a:xfrm>
        </p:grpSpPr>
        <p:sp>
          <p:nvSpPr>
            <p:cNvPr id="614" name="Google Shape;614;p96"/>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96"/>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96"/>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96"/>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 Content 2 Column">
  <p:cSld name="CUSTOM_1_3">
    <p:spTree>
      <p:nvGrpSpPr>
        <p:cNvPr id="618" name="Shape 618"/>
        <p:cNvGrpSpPr/>
        <p:nvPr/>
      </p:nvGrpSpPr>
      <p:grpSpPr>
        <a:xfrm>
          <a:off x="0" y="0"/>
          <a:ext cx="0" cy="0"/>
          <a:chOff x="0" y="0"/>
          <a:chExt cx="0" cy="0"/>
        </a:xfrm>
      </p:grpSpPr>
      <p:sp>
        <p:nvSpPr>
          <p:cNvPr id="619" name="Google Shape;619;p97"/>
          <p:cNvSpPr/>
          <p:nvPr/>
        </p:nvSpPr>
        <p:spPr>
          <a:xfrm>
            <a:off x="0" y="-4710"/>
            <a:ext cx="9144000" cy="645300"/>
          </a:xfrm>
          <a:prstGeom prst="rect">
            <a:avLst/>
          </a:pr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20" name="Google Shape;620;p97"/>
          <p:cNvSpPr txBox="1"/>
          <p:nvPr>
            <p:ph type="title"/>
          </p:nvPr>
        </p:nvSpPr>
        <p:spPr>
          <a:xfrm>
            <a:off x="304800" y="168850"/>
            <a:ext cx="7607700" cy="29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800">
                <a:solidFill>
                  <a:srgbClr val="FFFFFF"/>
                </a:solidFill>
                <a:latin typeface="Inter"/>
                <a:ea typeface="Inter"/>
                <a:cs typeface="Inter"/>
                <a:sym typeface="Inter"/>
              </a:defRPr>
            </a:lvl1pPr>
            <a:lvl2pPr lvl="1" rtl="0">
              <a:spcBef>
                <a:spcPts val="0"/>
              </a:spcBef>
              <a:spcAft>
                <a:spcPts val="0"/>
              </a:spcAft>
              <a:buNone/>
              <a:defRPr sz="1400">
                <a:latin typeface="Inter"/>
                <a:ea typeface="Inter"/>
                <a:cs typeface="Inter"/>
                <a:sym typeface="Inter"/>
              </a:defRPr>
            </a:lvl2pPr>
            <a:lvl3pPr lvl="2" rtl="0">
              <a:spcBef>
                <a:spcPts val="0"/>
              </a:spcBef>
              <a:spcAft>
                <a:spcPts val="0"/>
              </a:spcAft>
              <a:buNone/>
              <a:defRPr sz="1400">
                <a:latin typeface="Inter"/>
                <a:ea typeface="Inter"/>
                <a:cs typeface="Inter"/>
                <a:sym typeface="Inter"/>
              </a:defRPr>
            </a:lvl3pPr>
            <a:lvl4pPr lvl="3" rtl="0">
              <a:spcBef>
                <a:spcPts val="0"/>
              </a:spcBef>
              <a:spcAft>
                <a:spcPts val="0"/>
              </a:spcAft>
              <a:buNone/>
              <a:defRPr sz="1400">
                <a:latin typeface="Inter"/>
                <a:ea typeface="Inter"/>
                <a:cs typeface="Inter"/>
                <a:sym typeface="Inter"/>
              </a:defRPr>
            </a:lvl4pPr>
            <a:lvl5pPr lvl="4" rtl="0">
              <a:spcBef>
                <a:spcPts val="0"/>
              </a:spcBef>
              <a:spcAft>
                <a:spcPts val="0"/>
              </a:spcAft>
              <a:buNone/>
              <a:defRPr sz="1400">
                <a:latin typeface="Inter"/>
                <a:ea typeface="Inter"/>
                <a:cs typeface="Inter"/>
                <a:sym typeface="Inter"/>
              </a:defRPr>
            </a:lvl5pPr>
            <a:lvl6pPr lvl="5" rtl="0">
              <a:spcBef>
                <a:spcPts val="0"/>
              </a:spcBef>
              <a:spcAft>
                <a:spcPts val="0"/>
              </a:spcAft>
              <a:buNone/>
              <a:defRPr sz="1400">
                <a:latin typeface="Inter"/>
                <a:ea typeface="Inter"/>
                <a:cs typeface="Inter"/>
                <a:sym typeface="Inter"/>
              </a:defRPr>
            </a:lvl6pPr>
            <a:lvl7pPr lvl="6" rtl="0">
              <a:spcBef>
                <a:spcPts val="0"/>
              </a:spcBef>
              <a:spcAft>
                <a:spcPts val="0"/>
              </a:spcAft>
              <a:buNone/>
              <a:defRPr sz="1400">
                <a:latin typeface="Inter"/>
                <a:ea typeface="Inter"/>
                <a:cs typeface="Inter"/>
                <a:sym typeface="Inter"/>
              </a:defRPr>
            </a:lvl7pPr>
            <a:lvl8pPr lvl="7" rtl="0">
              <a:spcBef>
                <a:spcPts val="0"/>
              </a:spcBef>
              <a:spcAft>
                <a:spcPts val="0"/>
              </a:spcAft>
              <a:buNone/>
              <a:defRPr sz="1400">
                <a:latin typeface="Inter"/>
                <a:ea typeface="Inter"/>
                <a:cs typeface="Inter"/>
                <a:sym typeface="Inter"/>
              </a:defRPr>
            </a:lvl8pPr>
            <a:lvl9pPr lvl="8" rtl="0">
              <a:spcBef>
                <a:spcPts val="0"/>
              </a:spcBef>
              <a:spcAft>
                <a:spcPts val="0"/>
              </a:spcAft>
              <a:buNone/>
              <a:defRPr sz="1400">
                <a:latin typeface="Inter"/>
                <a:ea typeface="Inter"/>
                <a:cs typeface="Inter"/>
                <a:sym typeface="Inter"/>
              </a:defRPr>
            </a:lvl9pPr>
          </a:lstStyle>
          <a:p/>
        </p:txBody>
      </p:sp>
      <p:sp>
        <p:nvSpPr>
          <p:cNvPr id="621" name="Google Shape;621;p97"/>
          <p:cNvSpPr txBox="1"/>
          <p:nvPr>
            <p:ph idx="1" type="body"/>
          </p:nvPr>
        </p:nvSpPr>
        <p:spPr>
          <a:xfrm>
            <a:off x="304800" y="976575"/>
            <a:ext cx="3733800" cy="38460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30353E"/>
              </a:buClr>
              <a:buSzPts val="1600"/>
              <a:buFont typeface="Inter"/>
              <a:buChar char="●"/>
              <a:defRPr sz="1600">
                <a:solidFill>
                  <a:srgbClr val="30353E"/>
                </a:solidFill>
                <a:latin typeface="Inter"/>
                <a:ea typeface="Inter"/>
                <a:cs typeface="Inter"/>
                <a:sym typeface="Inter"/>
              </a:defRPr>
            </a:lvl1pPr>
            <a:lvl2pPr indent="-317500" lvl="1" marL="914400" rtl="0">
              <a:lnSpc>
                <a:spcPct val="115000"/>
              </a:lnSpc>
              <a:spcBef>
                <a:spcPts val="0"/>
              </a:spcBef>
              <a:spcAft>
                <a:spcPts val="0"/>
              </a:spcAft>
              <a:buClr>
                <a:srgbClr val="30353E"/>
              </a:buClr>
              <a:buSzPts val="1400"/>
              <a:buFont typeface="Inter"/>
              <a:buChar char="○"/>
              <a:defRPr sz="1400">
                <a:solidFill>
                  <a:srgbClr val="30353E"/>
                </a:solidFill>
                <a:latin typeface="Inter"/>
                <a:ea typeface="Inter"/>
                <a:cs typeface="Inter"/>
                <a:sym typeface="Inter"/>
              </a:defRPr>
            </a:lvl2pPr>
            <a:lvl3pPr indent="-304800" lvl="2" marL="1371600" rtl="0">
              <a:lnSpc>
                <a:spcPct val="115000"/>
              </a:lnSpc>
              <a:spcBef>
                <a:spcPts val="0"/>
              </a:spcBef>
              <a:spcAft>
                <a:spcPts val="0"/>
              </a:spcAft>
              <a:buClr>
                <a:srgbClr val="30353E"/>
              </a:buClr>
              <a:buSzPts val="1200"/>
              <a:buFont typeface="Inter"/>
              <a:buChar char="■"/>
              <a:defRPr sz="1200">
                <a:solidFill>
                  <a:srgbClr val="30353E"/>
                </a:solidFill>
                <a:latin typeface="Inter"/>
                <a:ea typeface="Inter"/>
                <a:cs typeface="Inter"/>
                <a:sym typeface="Inter"/>
              </a:defRPr>
            </a:lvl3pPr>
            <a:lvl4pPr indent="-292100" lvl="3" marL="1828800" rtl="0">
              <a:lnSpc>
                <a:spcPct val="115000"/>
              </a:lnSpc>
              <a:spcBef>
                <a:spcPts val="0"/>
              </a:spcBef>
              <a:spcAft>
                <a:spcPts val="0"/>
              </a:spcAft>
              <a:buClr>
                <a:srgbClr val="30353E"/>
              </a:buClr>
              <a:buSzPts val="1000"/>
              <a:buFont typeface="Inter"/>
              <a:buChar char="●"/>
              <a:defRPr sz="1000">
                <a:solidFill>
                  <a:srgbClr val="30353E"/>
                </a:solidFill>
                <a:latin typeface="Inter"/>
                <a:ea typeface="Inter"/>
                <a:cs typeface="Inter"/>
                <a:sym typeface="Inter"/>
              </a:defRPr>
            </a:lvl4pPr>
            <a:lvl5pPr indent="-285750" lvl="4" marL="22860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5pPr>
            <a:lvl6pPr indent="-285750" lvl="5" marL="27432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6pPr>
            <a:lvl7pPr indent="-285750" lvl="6" marL="32004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7pPr>
            <a:lvl8pPr indent="-285750" lvl="7" marL="36576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8pPr>
            <a:lvl9pPr indent="-285750" lvl="8" marL="41148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9pPr>
          </a:lstStyle>
          <a:p/>
        </p:txBody>
      </p:sp>
      <p:sp>
        <p:nvSpPr>
          <p:cNvPr id="622" name="Google Shape;622;p97"/>
          <p:cNvSpPr txBox="1"/>
          <p:nvPr>
            <p:ph idx="2" type="body"/>
          </p:nvPr>
        </p:nvSpPr>
        <p:spPr>
          <a:xfrm>
            <a:off x="4641900" y="976575"/>
            <a:ext cx="3733800" cy="38460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30353E"/>
              </a:buClr>
              <a:buSzPts val="1600"/>
              <a:buFont typeface="Inter"/>
              <a:buChar char="●"/>
              <a:defRPr sz="1600">
                <a:solidFill>
                  <a:srgbClr val="30353E"/>
                </a:solidFill>
                <a:latin typeface="Inter"/>
                <a:ea typeface="Inter"/>
                <a:cs typeface="Inter"/>
                <a:sym typeface="Inter"/>
              </a:defRPr>
            </a:lvl1pPr>
            <a:lvl2pPr indent="-317500" lvl="1" marL="914400" rtl="0">
              <a:lnSpc>
                <a:spcPct val="115000"/>
              </a:lnSpc>
              <a:spcBef>
                <a:spcPts val="0"/>
              </a:spcBef>
              <a:spcAft>
                <a:spcPts val="0"/>
              </a:spcAft>
              <a:buClr>
                <a:srgbClr val="30353E"/>
              </a:buClr>
              <a:buSzPts val="1400"/>
              <a:buFont typeface="Inter"/>
              <a:buChar char="○"/>
              <a:defRPr sz="1400">
                <a:solidFill>
                  <a:srgbClr val="30353E"/>
                </a:solidFill>
                <a:latin typeface="Inter"/>
                <a:ea typeface="Inter"/>
                <a:cs typeface="Inter"/>
                <a:sym typeface="Inter"/>
              </a:defRPr>
            </a:lvl2pPr>
            <a:lvl3pPr indent="-304800" lvl="2" marL="1371600" rtl="0">
              <a:lnSpc>
                <a:spcPct val="115000"/>
              </a:lnSpc>
              <a:spcBef>
                <a:spcPts val="0"/>
              </a:spcBef>
              <a:spcAft>
                <a:spcPts val="0"/>
              </a:spcAft>
              <a:buClr>
                <a:srgbClr val="30353E"/>
              </a:buClr>
              <a:buSzPts val="1200"/>
              <a:buFont typeface="Inter"/>
              <a:buChar char="■"/>
              <a:defRPr sz="1200">
                <a:solidFill>
                  <a:srgbClr val="30353E"/>
                </a:solidFill>
                <a:latin typeface="Inter"/>
                <a:ea typeface="Inter"/>
                <a:cs typeface="Inter"/>
                <a:sym typeface="Inter"/>
              </a:defRPr>
            </a:lvl3pPr>
            <a:lvl4pPr indent="-292100" lvl="3" marL="1828800" rtl="0">
              <a:lnSpc>
                <a:spcPct val="115000"/>
              </a:lnSpc>
              <a:spcBef>
                <a:spcPts val="0"/>
              </a:spcBef>
              <a:spcAft>
                <a:spcPts val="0"/>
              </a:spcAft>
              <a:buClr>
                <a:srgbClr val="30353E"/>
              </a:buClr>
              <a:buSzPts val="1000"/>
              <a:buFont typeface="Inter"/>
              <a:buChar char="●"/>
              <a:defRPr sz="1000">
                <a:solidFill>
                  <a:srgbClr val="30353E"/>
                </a:solidFill>
                <a:latin typeface="Inter"/>
                <a:ea typeface="Inter"/>
                <a:cs typeface="Inter"/>
                <a:sym typeface="Inter"/>
              </a:defRPr>
            </a:lvl4pPr>
            <a:lvl5pPr indent="-285750" lvl="4" marL="22860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5pPr>
            <a:lvl6pPr indent="-285750" lvl="5" marL="27432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6pPr>
            <a:lvl7pPr indent="-285750" lvl="6" marL="32004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7pPr>
            <a:lvl8pPr indent="-285750" lvl="7" marL="36576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8pPr>
            <a:lvl9pPr indent="-285750" lvl="8" marL="41148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9pPr>
          </a:lstStyle>
          <a:p/>
        </p:txBody>
      </p:sp>
      <p:grpSp>
        <p:nvGrpSpPr>
          <p:cNvPr id="623" name="Google Shape;623;p97"/>
          <p:cNvGrpSpPr/>
          <p:nvPr/>
        </p:nvGrpSpPr>
        <p:grpSpPr>
          <a:xfrm>
            <a:off x="8070739" y="500888"/>
            <a:ext cx="309205" cy="298170"/>
            <a:chOff x="2427435" y="667186"/>
            <a:chExt cx="1091824" cy="1052117"/>
          </a:xfrm>
        </p:grpSpPr>
        <p:sp>
          <p:nvSpPr>
            <p:cNvPr id="624" name="Google Shape;624;p97"/>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97"/>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97"/>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97"/>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Title + 2 Column, Image Left">
  <p:cSld name="CUSTOM_1_2_1">
    <p:spTree>
      <p:nvGrpSpPr>
        <p:cNvPr id="628" name="Shape 628"/>
        <p:cNvGrpSpPr/>
        <p:nvPr/>
      </p:nvGrpSpPr>
      <p:grpSpPr>
        <a:xfrm>
          <a:off x="0" y="0"/>
          <a:ext cx="0" cy="0"/>
          <a:chOff x="0" y="0"/>
          <a:chExt cx="0" cy="0"/>
        </a:xfrm>
      </p:grpSpPr>
      <p:sp>
        <p:nvSpPr>
          <p:cNvPr id="629" name="Google Shape;629;p98"/>
          <p:cNvSpPr/>
          <p:nvPr/>
        </p:nvSpPr>
        <p:spPr>
          <a:xfrm>
            <a:off x="0" y="-4710"/>
            <a:ext cx="9144000" cy="645300"/>
          </a:xfrm>
          <a:prstGeom prst="rect">
            <a:avLst/>
          </a:pr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0" name="Google Shape;630;p98"/>
          <p:cNvSpPr txBox="1"/>
          <p:nvPr>
            <p:ph type="title"/>
          </p:nvPr>
        </p:nvSpPr>
        <p:spPr>
          <a:xfrm>
            <a:off x="304800" y="168850"/>
            <a:ext cx="7617900" cy="298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sz="1800">
                <a:solidFill>
                  <a:srgbClr val="FFFFFF"/>
                </a:solidFill>
                <a:latin typeface="Inter"/>
                <a:ea typeface="Inter"/>
                <a:cs typeface="Inter"/>
                <a:sym typeface="Inter"/>
              </a:defRPr>
            </a:lvl1pPr>
            <a:lvl2pPr lvl="1" rtl="0">
              <a:spcBef>
                <a:spcPts val="0"/>
              </a:spcBef>
              <a:spcAft>
                <a:spcPts val="0"/>
              </a:spcAft>
              <a:buNone/>
              <a:defRPr sz="1400">
                <a:latin typeface="Inter"/>
                <a:ea typeface="Inter"/>
                <a:cs typeface="Inter"/>
                <a:sym typeface="Inter"/>
              </a:defRPr>
            </a:lvl2pPr>
            <a:lvl3pPr lvl="2" rtl="0">
              <a:spcBef>
                <a:spcPts val="0"/>
              </a:spcBef>
              <a:spcAft>
                <a:spcPts val="0"/>
              </a:spcAft>
              <a:buNone/>
              <a:defRPr sz="1400">
                <a:latin typeface="Inter"/>
                <a:ea typeface="Inter"/>
                <a:cs typeface="Inter"/>
                <a:sym typeface="Inter"/>
              </a:defRPr>
            </a:lvl3pPr>
            <a:lvl4pPr lvl="3" rtl="0">
              <a:spcBef>
                <a:spcPts val="0"/>
              </a:spcBef>
              <a:spcAft>
                <a:spcPts val="0"/>
              </a:spcAft>
              <a:buNone/>
              <a:defRPr sz="1400">
                <a:latin typeface="Inter"/>
                <a:ea typeface="Inter"/>
                <a:cs typeface="Inter"/>
                <a:sym typeface="Inter"/>
              </a:defRPr>
            </a:lvl4pPr>
            <a:lvl5pPr lvl="4" rtl="0">
              <a:spcBef>
                <a:spcPts val="0"/>
              </a:spcBef>
              <a:spcAft>
                <a:spcPts val="0"/>
              </a:spcAft>
              <a:buNone/>
              <a:defRPr sz="1400">
                <a:latin typeface="Inter"/>
                <a:ea typeface="Inter"/>
                <a:cs typeface="Inter"/>
                <a:sym typeface="Inter"/>
              </a:defRPr>
            </a:lvl5pPr>
            <a:lvl6pPr lvl="5" rtl="0">
              <a:spcBef>
                <a:spcPts val="0"/>
              </a:spcBef>
              <a:spcAft>
                <a:spcPts val="0"/>
              </a:spcAft>
              <a:buNone/>
              <a:defRPr sz="1400">
                <a:latin typeface="Inter"/>
                <a:ea typeface="Inter"/>
                <a:cs typeface="Inter"/>
                <a:sym typeface="Inter"/>
              </a:defRPr>
            </a:lvl6pPr>
            <a:lvl7pPr lvl="6" rtl="0">
              <a:spcBef>
                <a:spcPts val="0"/>
              </a:spcBef>
              <a:spcAft>
                <a:spcPts val="0"/>
              </a:spcAft>
              <a:buNone/>
              <a:defRPr sz="1400">
                <a:latin typeface="Inter"/>
                <a:ea typeface="Inter"/>
                <a:cs typeface="Inter"/>
                <a:sym typeface="Inter"/>
              </a:defRPr>
            </a:lvl7pPr>
            <a:lvl8pPr lvl="7" rtl="0">
              <a:spcBef>
                <a:spcPts val="0"/>
              </a:spcBef>
              <a:spcAft>
                <a:spcPts val="0"/>
              </a:spcAft>
              <a:buNone/>
              <a:defRPr sz="1400">
                <a:latin typeface="Inter"/>
                <a:ea typeface="Inter"/>
                <a:cs typeface="Inter"/>
                <a:sym typeface="Inter"/>
              </a:defRPr>
            </a:lvl8pPr>
            <a:lvl9pPr lvl="8" rtl="0">
              <a:spcBef>
                <a:spcPts val="0"/>
              </a:spcBef>
              <a:spcAft>
                <a:spcPts val="0"/>
              </a:spcAft>
              <a:buNone/>
              <a:defRPr sz="1400">
                <a:latin typeface="Inter"/>
                <a:ea typeface="Inter"/>
                <a:cs typeface="Inter"/>
                <a:sym typeface="Inter"/>
              </a:defRPr>
            </a:lvl9pPr>
          </a:lstStyle>
          <a:p/>
        </p:txBody>
      </p:sp>
      <p:sp>
        <p:nvSpPr>
          <p:cNvPr id="631" name="Google Shape;631;p98"/>
          <p:cNvSpPr txBox="1"/>
          <p:nvPr>
            <p:ph idx="1" type="body"/>
          </p:nvPr>
        </p:nvSpPr>
        <p:spPr>
          <a:xfrm>
            <a:off x="4641900" y="976575"/>
            <a:ext cx="3733800" cy="38460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30353E"/>
              </a:buClr>
              <a:buSzPts val="1600"/>
              <a:buFont typeface="Inter"/>
              <a:buChar char="●"/>
              <a:defRPr sz="1600">
                <a:solidFill>
                  <a:srgbClr val="30353E"/>
                </a:solidFill>
                <a:latin typeface="Inter"/>
                <a:ea typeface="Inter"/>
                <a:cs typeface="Inter"/>
                <a:sym typeface="Inter"/>
              </a:defRPr>
            </a:lvl1pPr>
            <a:lvl2pPr indent="-317500" lvl="1" marL="914400" rtl="0">
              <a:lnSpc>
                <a:spcPct val="115000"/>
              </a:lnSpc>
              <a:spcBef>
                <a:spcPts val="0"/>
              </a:spcBef>
              <a:spcAft>
                <a:spcPts val="0"/>
              </a:spcAft>
              <a:buClr>
                <a:srgbClr val="30353E"/>
              </a:buClr>
              <a:buSzPts val="1400"/>
              <a:buFont typeface="Inter"/>
              <a:buChar char="○"/>
              <a:defRPr sz="1400">
                <a:solidFill>
                  <a:srgbClr val="30353E"/>
                </a:solidFill>
                <a:latin typeface="Inter"/>
                <a:ea typeface="Inter"/>
                <a:cs typeface="Inter"/>
                <a:sym typeface="Inter"/>
              </a:defRPr>
            </a:lvl2pPr>
            <a:lvl3pPr indent="-304800" lvl="2" marL="1371600" rtl="0">
              <a:lnSpc>
                <a:spcPct val="115000"/>
              </a:lnSpc>
              <a:spcBef>
                <a:spcPts val="0"/>
              </a:spcBef>
              <a:spcAft>
                <a:spcPts val="0"/>
              </a:spcAft>
              <a:buClr>
                <a:srgbClr val="30353E"/>
              </a:buClr>
              <a:buSzPts val="1200"/>
              <a:buFont typeface="Inter"/>
              <a:buChar char="■"/>
              <a:defRPr sz="1200">
                <a:solidFill>
                  <a:srgbClr val="30353E"/>
                </a:solidFill>
                <a:latin typeface="Inter"/>
                <a:ea typeface="Inter"/>
                <a:cs typeface="Inter"/>
                <a:sym typeface="Inter"/>
              </a:defRPr>
            </a:lvl3pPr>
            <a:lvl4pPr indent="-292100" lvl="3" marL="1828800" rtl="0">
              <a:lnSpc>
                <a:spcPct val="115000"/>
              </a:lnSpc>
              <a:spcBef>
                <a:spcPts val="0"/>
              </a:spcBef>
              <a:spcAft>
                <a:spcPts val="0"/>
              </a:spcAft>
              <a:buClr>
                <a:srgbClr val="30353E"/>
              </a:buClr>
              <a:buSzPts val="1000"/>
              <a:buFont typeface="Inter"/>
              <a:buChar char="●"/>
              <a:defRPr sz="1000">
                <a:solidFill>
                  <a:srgbClr val="30353E"/>
                </a:solidFill>
                <a:latin typeface="Inter"/>
                <a:ea typeface="Inter"/>
                <a:cs typeface="Inter"/>
                <a:sym typeface="Inter"/>
              </a:defRPr>
            </a:lvl4pPr>
            <a:lvl5pPr indent="-285750" lvl="4" marL="22860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5pPr>
            <a:lvl6pPr indent="-285750" lvl="5" marL="27432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6pPr>
            <a:lvl7pPr indent="-285750" lvl="6" marL="32004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7pPr>
            <a:lvl8pPr indent="-285750" lvl="7" marL="36576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8pPr>
            <a:lvl9pPr indent="-285750" lvl="8" marL="41148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9pPr>
          </a:lstStyle>
          <a:p/>
        </p:txBody>
      </p:sp>
      <p:grpSp>
        <p:nvGrpSpPr>
          <p:cNvPr id="632" name="Google Shape;632;p98"/>
          <p:cNvGrpSpPr/>
          <p:nvPr/>
        </p:nvGrpSpPr>
        <p:grpSpPr>
          <a:xfrm>
            <a:off x="8070739" y="500888"/>
            <a:ext cx="309205" cy="298170"/>
            <a:chOff x="2427435" y="667186"/>
            <a:chExt cx="1091824" cy="1052117"/>
          </a:xfrm>
        </p:grpSpPr>
        <p:sp>
          <p:nvSpPr>
            <p:cNvPr id="633" name="Google Shape;633;p98"/>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98"/>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98"/>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98"/>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Blank">
  <p:cSld name="CUSTOM_6">
    <p:spTree>
      <p:nvGrpSpPr>
        <p:cNvPr id="637" name="Shape 637"/>
        <p:cNvGrpSpPr/>
        <p:nvPr/>
      </p:nvGrpSpPr>
      <p:grpSpPr>
        <a:xfrm>
          <a:off x="0" y="0"/>
          <a:ext cx="0" cy="0"/>
          <a:chOff x="0" y="0"/>
          <a:chExt cx="0" cy="0"/>
        </a:xfrm>
      </p:grpSpPr>
      <p:sp>
        <p:nvSpPr>
          <p:cNvPr id="638" name="Google Shape;638;p99"/>
          <p:cNvSpPr/>
          <p:nvPr/>
        </p:nvSpPr>
        <p:spPr>
          <a:xfrm flipH="1">
            <a:off x="50" y="-50"/>
            <a:ext cx="9144000" cy="5143500"/>
          </a:xfrm>
          <a:prstGeom prst="rect">
            <a:avLst/>
          </a:pr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639" name="Google Shape;639;p99"/>
          <p:cNvGrpSpPr/>
          <p:nvPr/>
        </p:nvGrpSpPr>
        <p:grpSpPr>
          <a:xfrm>
            <a:off x="304788" y="4849961"/>
            <a:ext cx="784217" cy="170127"/>
            <a:chOff x="2427435" y="667186"/>
            <a:chExt cx="4852830" cy="1052117"/>
          </a:xfrm>
        </p:grpSpPr>
        <p:grpSp>
          <p:nvGrpSpPr>
            <p:cNvPr id="640" name="Google Shape;640;p99"/>
            <p:cNvGrpSpPr/>
            <p:nvPr/>
          </p:nvGrpSpPr>
          <p:grpSpPr>
            <a:xfrm>
              <a:off x="3779470" y="734713"/>
              <a:ext cx="3500795" cy="931092"/>
              <a:chOff x="3779470" y="734713"/>
              <a:chExt cx="3500795" cy="931092"/>
            </a:xfrm>
          </p:grpSpPr>
          <p:sp>
            <p:nvSpPr>
              <p:cNvPr id="641" name="Google Shape;641;p99"/>
              <p:cNvSpPr/>
              <p:nvPr/>
            </p:nvSpPr>
            <p:spPr>
              <a:xfrm>
                <a:off x="3779470" y="775393"/>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99"/>
              <p:cNvSpPr/>
              <p:nvPr/>
            </p:nvSpPr>
            <p:spPr>
              <a:xfrm>
                <a:off x="4641386" y="734713"/>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99"/>
              <p:cNvSpPr/>
              <p:nvPr/>
            </p:nvSpPr>
            <p:spPr>
              <a:xfrm>
                <a:off x="4890913" y="848057"/>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99"/>
              <p:cNvSpPr/>
              <p:nvPr/>
            </p:nvSpPr>
            <p:spPr>
              <a:xfrm>
                <a:off x="5382185" y="787177"/>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99"/>
              <p:cNvSpPr/>
              <p:nvPr/>
            </p:nvSpPr>
            <p:spPr>
              <a:xfrm>
                <a:off x="5995416" y="995138"/>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99"/>
              <p:cNvSpPr/>
              <p:nvPr/>
            </p:nvSpPr>
            <p:spPr>
              <a:xfrm>
                <a:off x="6667875" y="787247"/>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47" name="Google Shape;647;p99"/>
            <p:cNvGrpSpPr/>
            <p:nvPr/>
          </p:nvGrpSpPr>
          <p:grpSpPr>
            <a:xfrm>
              <a:off x="2427435" y="667186"/>
              <a:ext cx="1091824" cy="1052117"/>
              <a:chOff x="2427435" y="667186"/>
              <a:chExt cx="1091824" cy="1052117"/>
            </a:xfrm>
          </p:grpSpPr>
          <p:sp>
            <p:nvSpPr>
              <p:cNvPr id="648" name="Google Shape;648;p99"/>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99"/>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99"/>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99"/>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 Full Title">
  <p:cSld name="CUSTOM_6_2">
    <p:bg>
      <p:bgPr>
        <a:solidFill>
          <a:schemeClr val="dk2"/>
        </a:solidFill>
      </p:bgPr>
    </p:bg>
    <p:spTree>
      <p:nvGrpSpPr>
        <p:cNvPr id="652" name="Shape 652"/>
        <p:cNvGrpSpPr/>
        <p:nvPr/>
      </p:nvGrpSpPr>
      <p:grpSpPr>
        <a:xfrm>
          <a:off x="0" y="0"/>
          <a:ext cx="0" cy="0"/>
          <a:chOff x="0" y="0"/>
          <a:chExt cx="0" cy="0"/>
        </a:xfrm>
      </p:grpSpPr>
      <p:grpSp>
        <p:nvGrpSpPr>
          <p:cNvPr id="653" name="Google Shape;653;p100"/>
          <p:cNvGrpSpPr/>
          <p:nvPr/>
        </p:nvGrpSpPr>
        <p:grpSpPr>
          <a:xfrm>
            <a:off x="304788" y="4849961"/>
            <a:ext cx="784217" cy="170127"/>
            <a:chOff x="2427435" y="667186"/>
            <a:chExt cx="4852830" cy="1052117"/>
          </a:xfrm>
        </p:grpSpPr>
        <p:grpSp>
          <p:nvGrpSpPr>
            <p:cNvPr id="654" name="Google Shape;654;p100"/>
            <p:cNvGrpSpPr/>
            <p:nvPr/>
          </p:nvGrpSpPr>
          <p:grpSpPr>
            <a:xfrm>
              <a:off x="3779470" y="734713"/>
              <a:ext cx="3500795" cy="931092"/>
              <a:chOff x="3779470" y="734713"/>
              <a:chExt cx="3500795" cy="931092"/>
            </a:xfrm>
          </p:grpSpPr>
          <p:sp>
            <p:nvSpPr>
              <p:cNvPr id="655" name="Google Shape;655;p100"/>
              <p:cNvSpPr/>
              <p:nvPr/>
            </p:nvSpPr>
            <p:spPr>
              <a:xfrm>
                <a:off x="3779470" y="775393"/>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100"/>
              <p:cNvSpPr/>
              <p:nvPr/>
            </p:nvSpPr>
            <p:spPr>
              <a:xfrm>
                <a:off x="4641386" y="734713"/>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100"/>
              <p:cNvSpPr/>
              <p:nvPr/>
            </p:nvSpPr>
            <p:spPr>
              <a:xfrm>
                <a:off x="4890913" y="848057"/>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100"/>
              <p:cNvSpPr/>
              <p:nvPr/>
            </p:nvSpPr>
            <p:spPr>
              <a:xfrm>
                <a:off x="5382185" y="787177"/>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100"/>
              <p:cNvSpPr/>
              <p:nvPr/>
            </p:nvSpPr>
            <p:spPr>
              <a:xfrm>
                <a:off x="5995416" y="995138"/>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100"/>
              <p:cNvSpPr/>
              <p:nvPr/>
            </p:nvSpPr>
            <p:spPr>
              <a:xfrm>
                <a:off x="6667875" y="787247"/>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61" name="Google Shape;661;p100"/>
            <p:cNvGrpSpPr/>
            <p:nvPr/>
          </p:nvGrpSpPr>
          <p:grpSpPr>
            <a:xfrm>
              <a:off x="2427435" y="667186"/>
              <a:ext cx="1091824" cy="1052117"/>
              <a:chOff x="2427435" y="667186"/>
              <a:chExt cx="1091824" cy="1052117"/>
            </a:xfrm>
          </p:grpSpPr>
          <p:sp>
            <p:nvSpPr>
              <p:cNvPr id="662" name="Google Shape;662;p100"/>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100"/>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100"/>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100"/>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66" name="Google Shape;666;p100"/>
          <p:cNvGrpSpPr/>
          <p:nvPr/>
        </p:nvGrpSpPr>
        <p:grpSpPr>
          <a:xfrm>
            <a:off x="1079274" y="1920307"/>
            <a:ext cx="3524125" cy="764047"/>
            <a:chOff x="5479385" y="4404281"/>
            <a:chExt cx="4852830" cy="1052117"/>
          </a:xfrm>
        </p:grpSpPr>
        <p:grpSp>
          <p:nvGrpSpPr>
            <p:cNvPr id="667" name="Google Shape;667;p100"/>
            <p:cNvGrpSpPr/>
            <p:nvPr/>
          </p:nvGrpSpPr>
          <p:grpSpPr>
            <a:xfrm>
              <a:off x="6831420" y="4471808"/>
              <a:ext cx="3500795" cy="931092"/>
              <a:chOff x="6831420" y="4471808"/>
              <a:chExt cx="3500795" cy="931092"/>
            </a:xfrm>
          </p:grpSpPr>
          <p:sp>
            <p:nvSpPr>
              <p:cNvPr id="668" name="Google Shape;668;p100"/>
              <p:cNvSpPr/>
              <p:nvPr/>
            </p:nvSpPr>
            <p:spPr>
              <a:xfrm>
                <a:off x="6831420" y="4512488"/>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100"/>
              <p:cNvSpPr/>
              <p:nvPr/>
            </p:nvSpPr>
            <p:spPr>
              <a:xfrm>
                <a:off x="7693336" y="4471808"/>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100"/>
              <p:cNvSpPr/>
              <p:nvPr/>
            </p:nvSpPr>
            <p:spPr>
              <a:xfrm>
                <a:off x="7942863" y="4585152"/>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100"/>
              <p:cNvSpPr/>
              <p:nvPr/>
            </p:nvSpPr>
            <p:spPr>
              <a:xfrm>
                <a:off x="8434135" y="4524272"/>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100"/>
              <p:cNvSpPr/>
              <p:nvPr/>
            </p:nvSpPr>
            <p:spPr>
              <a:xfrm>
                <a:off x="9047366" y="4732233"/>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100"/>
              <p:cNvSpPr/>
              <p:nvPr/>
            </p:nvSpPr>
            <p:spPr>
              <a:xfrm>
                <a:off x="9719825" y="4524342"/>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74" name="Google Shape;674;p100"/>
            <p:cNvGrpSpPr/>
            <p:nvPr/>
          </p:nvGrpSpPr>
          <p:grpSpPr>
            <a:xfrm>
              <a:off x="5479385" y="4404281"/>
              <a:ext cx="1091824" cy="1052117"/>
              <a:chOff x="5479385" y="4404281"/>
              <a:chExt cx="1091824" cy="1052117"/>
            </a:xfrm>
          </p:grpSpPr>
          <p:sp>
            <p:nvSpPr>
              <p:cNvPr id="675" name="Google Shape;675;p100"/>
              <p:cNvSpPr/>
              <p:nvPr/>
            </p:nvSpPr>
            <p:spPr>
              <a:xfrm>
                <a:off x="5479525" y="4404281"/>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100"/>
              <p:cNvSpPr/>
              <p:nvPr/>
            </p:nvSpPr>
            <p:spPr>
              <a:xfrm>
                <a:off x="6025226" y="4816821"/>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100"/>
              <p:cNvSpPr/>
              <p:nvPr/>
            </p:nvSpPr>
            <p:spPr>
              <a:xfrm>
                <a:off x="5817334" y="5153627"/>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3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100"/>
              <p:cNvSpPr/>
              <p:nvPr/>
            </p:nvSpPr>
            <p:spPr>
              <a:xfrm>
                <a:off x="5479385" y="4816891"/>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679" name="Google Shape;679;p100"/>
          <p:cNvSpPr txBox="1"/>
          <p:nvPr/>
        </p:nvSpPr>
        <p:spPr>
          <a:xfrm>
            <a:off x="978913" y="2684338"/>
            <a:ext cx="4062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FFFFFF"/>
                </a:solidFill>
                <a:latin typeface="Inter"/>
                <a:ea typeface="Inter"/>
                <a:cs typeface="Inter"/>
                <a:sym typeface="Inter"/>
              </a:rPr>
              <a:t>The One DevOps Platform</a:t>
            </a:r>
            <a:endParaRPr sz="1200">
              <a:solidFill>
                <a:srgbClr val="FFFFFF"/>
              </a:solidFill>
              <a:latin typeface="Inter"/>
              <a:ea typeface="Inter"/>
              <a:cs typeface="Inter"/>
              <a:sym typeface="Inter"/>
            </a:endParaRPr>
          </a:p>
        </p:txBody>
      </p:sp>
      <p:cxnSp>
        <p:nvCxnSpPr>
          <p:cNvPr id="680" name="Google Shape;680;p100"/>
          <p:cNvCxnSpPr/>
          <p:nvPr/>
        </p:nvCxnSpPr>
        <p:spPr>
          <a:xfrm>
            <a:off x="4923525" y="1981350"/>
            <a:ext cx="0" cy="1180800"/>
          </a:xfrm>
          <a:prstGeom prst="straightConnector1">
            <a:avLst/>
          </a:prstGeom>
          <a:noFill/>
          <a:ln cap="flat" cmpd="sng" w="9525">
            <a:solidFill>
              <a:srgbClr val="FFFFFF"/>
            </a:solidFill>
            <a:prstDash val="solid"/>
            <a:round/>
            <a:headEnd len="med" w="med" type="none"/>
            <a:tailEnd len="med" w="med" type="none"/>
          </a:ln>
        </p:spPr>
      </p:cxnSp>
      <p:sp>
        <p:nvSpPr>
          <p:cNvPr id="681" name="Google Shape;681;p100"/>
          <p:cNvSpPr txBox="1"/>
          <p:nvPr>
            <p:ph type="title"/>
          </p:nvPr>
        </p:nvSpPr>
        <p:spPr>
          <a:xfrm>
            <a:off x="5243650" y="2034925"/>
            <a:ext cx="3636000" cy="764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400"/>
              <a:buFont typeface="Inter"/>
              <a:buNone/>
              <a:defRPr sz="2400">
                <a:solidFill>
                  <a:schemeClr val="lt1"/>
                </a:solidFill>
                <a:latin typeface="Inter"/>
                <a:ea typeface="Inter"/>
                <a:cs typeface="Inter"/>
                <a:sym typeface="Inter"/>
              </a:defRPr>
            </a:lvl1pPr>
            <a:lvl2pPr lvl="1" rtl="0">
              <a:spcBef>
                <a:spcPts val="0"/>
              </a:spcBef>
              <a:spcAft>
                <a:spcPts val="0"/>
              </a:spcAft>
              <a:buClr>
                <a:schemeClr val="lt1"/>
              </a:buClr>
              <a:buSzPts val="2400"/>
              <a:buFont typeface="Inter"/>
              <a:buNone/>
              <a:defRPr sz="2400">
                <a:solidFill>
                  <a:schemeClr val="lt1"/>
                </a:solidFill>
                <a:latin typeface="Inter"/>
                <a:ea typeface="Inter"/>
                <a:cs typeface="Inter"/>
                <a:sym typeface="Inter"/>
              </a:defRPr>
            </a:lvl2pPr>
            <a:lvl3pPr lvl="2" rtl="0">
              <a:spcBef>
                <a:spcPts val="0"/>
              </a:spcBef>
              <a:spcAft>
                <a:spcPts val="0"/>
              </a:spcAft>
              <a:buClr>
                <a:schemeClr val="lt1"/>
              </a:buClr>
              <a:buSzPts val="2400"/>
              <a:buFont typeface="Inter"/>
              <a:buNone/>
              <a:defRPr sz="2400">
                <a:solidFill>
                  <a:schemeClr val="lt1"/>
                </a:solidFill>
                <a:latin typeface="Inter"/>
                <a:ea typeface="Inter"/>
                <a:cs typeface="Inter"/>
                <a:sym typeface="Inter"/>
              </a:defRPr>
            </a:lvl3pPr>
            <a:lvl4pPr lvl="3" rtl="0">
              <a:spcBef>
                <a:spcPts val="0"/>
              </a:spcBef>
              <a:spcAft>
                <a:spcPts val="0"/>
              </a:spcAft>
              <a:buClr>
                <a:schemeClr val="lt1"/>
              </a:buClr>
              <a:buSzPts val="2400"/>
              <a:buFont typeface="Inter"/>
              <a:buNone/>
              <a:defRPr sz="2400">
                <a:solidFill>
                  <a:schemeClr val="lt1"/>
                </a:solidFill>
                <a:latin typeface="Inter"/>
                <a:ea typeface="Inter"/>
                <a:cs typeface="Inter"/>
                <a:sym typeface="Inter"/>
              </a:defRPr>
            </a:lvl4pPr>
            <a:lvl5pPr lvl="4" rtl="0">
              <a:spcBef>
                <a:spcPts val="0"/>
              </a:spcBef>
              <a:spcAft>
                <a:spcPts val="0"/>
              </a:spcAft>
              <a:buClr>
                <a:schemeClr val="lt1"/>
              </a:buClr>
              <a:buSzPts val="2400"/>
              <a:buFont typeface="Inter"/>
              <a:buNone/>
              <a:defRPr sz="2400">
                <a:solidFill>
                  <a:schemeClr val="lt1"/>
                </a:solidFill>
                <a:latin typeface="Inter"/>
                <a:ea typeface="Inter"/>
                <a:cs typeface="Inter"/>
                <a:sym typeface="Inter"/>
              </a:defRPr>
            </a:lvl5pPr>
            <a:lvl6pPr lvl="5" rtl="0">
              <a:spcBef>
                <a:spcPts val="0"/>
              </a:spcBef>
              <a:spcAft>
                <a:spcPts val="0"/>
              </a:spcAft>
              <a:buClr>
                <a:schemeClr val="lt1"/>
              </a:buClr>
              <a:buSzPts val="2400"/>
              <a:buFont typeface="Inter"/>
              <a:buNone/>
              <a:defRPr sz="2400">
                <a:solidFill>
                  <a:schemeClr val="lt1"/>
                </a:solidFill>
                <a:latin typeface="Inter"/>
                <a:ea typeface="Inter"/>
                <a:cs typeface="Inter"/>
                <a:sym typeface="Inter"/>
              </a:defRPr>
            </a:lvl6pPr>
            <a:lvl7pPr lvl="6" rtl="0">
              <a:spcBef>
                <a:spcPts val="0"/>
              </a:spcBef>
              <a:spcAft>
                <a:spcPts val="0"/>
              </a:spcAft>
              <a:buClr>
                <a:schemeClr val="lt1"/>
              </a:buClr>
              <a:buSzPts val="2400"/>
              <a:buFont typeface="Inter"/>
              <a:buNone/>
              <a:defRPr sz="2400">
                <a:solidFill>
                  <a:schemeClr val="lt1"/>
                </a:solidFill>
                <a:latin typeface="Inter"/>
                <a:ea typeface="Inter"/>
                <a:cs typeface="Inter"/>
                <a:sym typeface="Inter"/>
              </a:defRPr>
            </a:lvl7pPr>
            <a:lvl8pPr lvl="7" rtl="0">
              <a:spcBef>
                <a:spcPts val="0"/>
              </a:spcBef>
              <a:spcAft>
                <a:spcPts val="0"/>
              </a:spcAft>
              <a:buClr>
                <a:schemeClr val="lt1"/>
              </a:buClr>
              <a:buSzPts val="2400"/>
              <a:buFont typeface="Inter"/>
              <a:buNone/>
              <a:defRPr sz="2400">
                <a:solidFill>
                  <a:schemeClr val="lt1"/>
                </a:solidFill>
                <a:latin typeface="Inter"/>
                <a:ea typeface="Inter"/>
                <a:cs typeface="Inter"/>
                <a:sym typeface="Inter"/>
              </a:defRPr>
            </a:lvl8pPr>
            <a:lvl9pPr lvl="8" rtl="0">
              <a:spcBef>
                <a:spcPts val="0"/>
              </a:spcBef>
              <a:spcAft>
                <a:spcPts val="0"/>
              </a:spcAft>
              <a:buClr>
                <a:schemeClr val="lt1"/>
              </a:buClr>
              <a:buSzPts val="2400"/>
              <a:buFont typeface="Inter"/>
              <a:buNone/>
              <a:defRPr sz="2400">
                <a:solidFill>
                  <a:schemeClr val="lt1"/>
                </a:solidFill>
                <a:latin typeface="Inter"/>
                <a:ea typeface="Inter"/>
                <a:cs typeface="Inter"/>
                <a:sym typeface="Inter"/>
              </a:defRPr>
            </a:lvl9pPr>
          </a:lstStyle>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 Full Title with Promotion">
  <p:cSld name="CUSTOM_6_2_2">
    <p:bg>
      <p:bgPr>
        <a:solidFill>
          <a:schemeClr val="dk2"/>
        </a:solidFill>
      </p:bgPr>
    </p:bg>
    <p:spTree>
      <p:nvGrpSpPr>
        <p:cNvPr id="682" name="Shape 682"/>
        <p:cNvGrpSpPr/>
        <p:nvPr/>
      </p:nvGrpSpPr>
      <p:grpSpPr>
        <a:xfrm>
          <a:off x="0" y="0"/>
          <a:ext cx="0" cy="0"/>
          <a:chOff x="0" y="0"/>
          <a:chExt cx="0" cy="0"/>
        </a:xfrm>
      </p:grpSpPr>
      <p:grpSp>
        <p:nvGrpSpPr>
          <p:cNvPr id="683" name="Google Shape;683;p101"/>
          <p:cNvGrpSpPr/>
          <p:nvPr/>
        </p:nvGrpSpPr>
        <p:grpSpPr>
          <a:xfrm>
            <a:off x="304788" y="4849961"/>
            <a:ext cx="784217" cy="170127"/>
            <a:chOff x="2427435" y="667186"/>
            <a:chExt cx="4852830" cy="1052117"/>
          </a:xfrm>
        </p:grpSpPr>
        <p:grpSp>
          <p:nvGrpSpPr>
            <p:cNvPr id="684" name="Google Shape;684;p101"/>
            <p:cNvGrpSpPr/>
            <p:nvPr/>
          </p:nvGrpSpPr>
          <p:grpSpPr>
            <a:xfrm>
              <a:off x="3779470" y="734713"/>
              <a:ext cx="3500795" cy="931092"/>
              <a:chOff x="3779470" y="734713"/>
              <a:chExt cx="3500795" cy="931092"/>
            </a:xfrm>
          </p:grpSpPr>
          <p:sp>
            <p:nvSpPr>
              <p:cNvPr id="685" name="Google Shape;685;p101"/>
              <p:cNvSpPr/>
              <p:nvPr/>
            </p:nvSpPr>
            <p:spPr>
              <a:xfrm>
                <a:off x="3779470" y="775393"/>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101"/>
              <p:cNvSpPr/>
              <p:nvPr/>
            </p:nvSpPr>
            <p:spPr>
              <a:xfrm>
                <a:off x="4641386" y="734713"/>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101"/>
              <p:cNvSpPr/>
              <p:nvPr/>
            </p:nvSpPr>
            <p:spPr>
              <a:xfrm>
                <a:off x="4890913" y="848057"/>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101"/>
              <p:cNvSpPr/>
              <p:nvPr/>
            </p:nvSpPr>
            <p:spPr>
              <a:xfrm>
                <a:off x="5382185" y="787177"/>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101"/>
              <p:cNvSpPr/>
              <p:nvPr/>
            </p:nvSpPr>
            <p:spPr>
              <a:xfrm>
                <a:off x="5995416" y="995138"/>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101"/>
              <p:cNvSpPr/>
              <p:nvPr/>
            </p:nvSpPr>
            <p:spPr>
              <a:xfrm>
                <a:off x="6667875" y="787247"/>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91" name="Google Shape;691;p101"/>
            <p:cNvGrpSpPr/>
            <p:nvPr/>
          </p:nvGrpSpPr>
          <p:grpSpPr>
            <a:xfrm>
              <a:off x="2427435" y="667186"/>
              <a:ext cx="1091824" cy="1052117"/>
              <a:chOff x="2427435" y="667186"/>
              <a:chExt cx="1091824" cy="1052117"/>
            </a:xfrm>
          </p:grpSpPr>
          <p:sp>
            <p:nvSpPr>
              <p:cNvPr id="692" name="Google Shape;692;p101"/>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101"/>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101"/>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5" name="Google Shape;695;p101"/>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96" name="Google Shape;696;p101"/>
          <p:cNvGrpSpPr/>
          <p:nvPr/>
        </p:nvGrpSpPr>
        <p:grpSpPr>
          <a:xfrm>
            <a:off x="1079274" y="1920307"/>
            <a:ext cx="3524125" cy="764047"/>
            <a:chOff x="5479385" y="4404281"/>
            <a:chExt cx="4852830" cy="1052117"/>
          </a:xfrm>
        </p:grpSpPr>
        <p:grpSp>
          <p:nvGrpSpPr>
            <p:cNvPr id="697" name="Google Shape;697;p101"/>
            <p:cNvGrpSpPr/>
            <p:nvPr/>
          </p:nvGrpSpPr>
          <p:grpSpPr>
            <a:xfrm>
              <a:off x="6831420" y="4471808"/>
              <a:ext cx="3500795" cy="931092"/>
              <a:chOff x="6831420" y="4471808"/>
              <a:chExt cx="3500795" cy="931092"/>
            </a:xfrm>
          </p:grpSpPr>
          <p:sp>
            <p:nvSpPr>
              <p:cNvPr id="698" name="Google Shape;698;p101"/>
              <p:cNvSpPr/>
              <p:nvPr/>
            </p:nvSpPr>
            <p:spPr>
              <a:xfrm>
                <a:off x="6831420" y="4512488"/>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101"/>
              <p:cNvSpPr/>
              <p:nvPr/>
            </p:nvSpPr>
            <p:spPr>
              <a:xfrm>
                <a:off x="7693336" y="4471808"/>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101"/>
              <p:cNvSpPr/>
              <p:nvPr/>
            </p:nvSpPr>
            <p:spPr>
              <a:xfrm>
                <a:off x="7942863" y="4585152"/>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101"/>
              <p:cNvSpPr/>
              <p:nvPr/>
            </p:nvSpPr>
            <p:spPr>
              <a:xfrm>
                <a:off x="8434135" y="4524272"/>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101"/>
              <p:cNvSpPr/>
              <p:nvPr/>
            </p:nvSpPr>
            <p:spPr>
              <a:xfrm>
                <a:off x="9047366" y="4732233"/>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3" name="Google Shape;703;p101"/>
              <p:cNvSpPr/>
              <p:nvPr/>
            </p:nvSpPr>
            <p:spPr>
              <a:xfrm>
                <a:off x="9719825" y="4524342"/>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04" name="Google Shape;704;p101"/>
            <p:cNvGrpSpPr/>
            <p:nvPr/>
          </p:nvGrpSpPr>
          <p:grpSpPr>
            <a:xfrm>
              <a:off x="5479385" y="4404281"/>
              <a:ext cx="1091824" cy="1052117"/>
              <a:chOff x="5479385" y="4404281"/>
              <a:chExt cx="1091824" cy="1052117"/>
            </a:xfrm>
          </p:grpSpPr>
          <p:sp>
            <p:nvSpPr>
              <p:cNvPr id="705" name="Google Shape;705;p101"/>
              <p:cNvSpPr/>
              <p:nvPr/>
            </p:nvSpPr>
            <p:spPr>
              <a:xfrm>
                <a:off x="5479525" y="4404281"/>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6" name="Google Shape;706;p101"/>
              <p:cNvSpPr/>
              <p:nvPr/>
            </p:nvSpPr>
            <p:spPr>
              <a:xfrm>
                <a:off x="6025226" y="4816821"/>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101"/>
              <p:cNvSpPr/>
              <p:nvPr/>
            </p:nvSpPr>
            <p:spPr>
              <a:xfrm>
                <a:off x="5817334" y="5153627"/>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3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101"/>
              <p:cNvSpPr/>
              <p:nvPr/>
            </p:nvSpPr>
            <p:spPr>
              <a:xfrm>
                <a:off x="5479385" y="4816891"/>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709" name="Google Shape;709;p101"/>
          <p:cNvSpPr txBox="1"/>
          <p:nvPr/>
        </p:nvSpPr>
        <p:spPr>
          <a:xfrm>
            <a:off x="978913" y="2684338"/>
            <a:ext cx="4062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FFFFFF"/>
                </a:solidFill>
                <a:latin typeface="Inter"/>
                <a:ea typeface="Inter"/>
                <a:cs typeface="Inter"/>
                <a:sym typeface="Inter"/>
              </a:rPr>
              <a:t>The One DevOps Platform</a:t>
            </a:r>
            <a:endParaRPr sz="1200">
              <a:solidFill>
                <a:srgbClr val="FFFFFF"/>
              </a:solidFill>
              <a:latin typeface="Inter"/>
              <a:ea typeface="Inter"/>
              <a:cs typeface="Inter"/>
              <a:sym typeface="Inter"/>
            </a:endParaRPr>
          </a:p>
        </p:txBody>
      </p:sp>
      <p:sp>
        <p:nvSpPr>
          <p:cNvPr id="710" name="Google Shape;710;p101"/>
          <p:cNvSpPr txBox="1"/>
          <p:nvPr/>
        </p:nvSpPr>
        <p:spPr>
          <a:xfrm>
            <a:off x="5271975" y="1487850"/>
            <a:ext cx="3748500" cy="292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FFFF"/>
                </a:solidFill>
                <a:latin typeface="Inter"/>
                <a:ea typeface="Inter"/>
                <a:cs typeface="Inter"/>
                <a:sym typeface="Inter"/>
              </a:rPr>
              <a:t>‣ One interface</a:t>
            </a:r>
            <a:endParaRPr sz="1500">
              <a:solidFill>
                <a:srgbClr val="FFFFFF"/>
              </a:solidFill>
              <a:latin typeface="Inter"/>
              <a:ea typeface="Inter"/>
              <a:cs typeface="Inter"/>
              <a:sym typeface="Inter"/>
            </a:endParaRPr>
          </a:p>
          <a:p>
            <a:pPr indent="0" lvl="0" marL="0" rtl="0" algn="l">
              <a:spcBef>
                <a:spcPts val="1000"/>
              </a:spcBef>
              <a:spcAft>
                <a:spcPts val="0"/>
              </a:spcAft>
              <a:buNone/>
            </a:pPr>
            <a:r>
              <a:rPr lang="en" sz="1500">
                <a:solidFill>
                  <a:srgbClr val="FFFFFF"/>
                </a:solidFill>
                <a:latin typeface="Inter"/>
                <a:ea typeface="Inter"/>
                <a:cs typeface="Inter"/>
                <a:sym typeface="Inter"/>
              </a:rPr>
              <a:t>‣ One data model</a:t>
            </a:r>
            <a:endParaRPr sz="1500">
              <a:solidFill>
                <a:srgbClr val="FFFFFF"/>
              </a:solidFill>
              <a:latin typeface="Inter"/>
              <a:ea typeface="Inter"/>
              <a:cs typeface="Inter"/>
              <a:sym typeface="Inter"/>
            </a:endParaRPr>
          </a:p>
          <a:p>
            <a:pPr indent="0" lvl="0" marL="0" rtl="0" algn="l">
              <a:spcBef>
                <a:spcPts val="1000"/>
              </a:spcBef>
              <a:spcAft>
                <a:spcPts val="0"/>
              </a:spcAft>
              <a:buNone/>
            </a:pPr>
            <a:r>
              <a:rPr lang="en" sz="1500">
                <a:solidFill>
                  <a:srgbClr val="FFFFFF"/>
                </a:solidFill>
                <a:latin typeface="Inter"/>
                <a:ea typeface="Inter"/>
                <a:cs typeface="Inter"/>
                <a:sym typeface="Inter"/>
              </a:rPr>
              <a:t>‣ One permissions model</a:t>
            </a:r>
            <a:endParaRPr sz="1500">
              <a:solidFill>
                <a:srgbClr val="FFFFFF"/>
              </a:solidFill>
              <a:latin typeface="Inter"/>
              <a:ea typeface="Inter"/>
              <a:cs typeface="Inter"/>
              <a:sym typeface="Inter"/>
            </a:endParaRPr>
          </a:p>
          <a:p>
            <a:pPr indent="0" lvl="0" marL="0" rtl="0" algn="l">
              <a:spcBef>
                <a:spcPts val="1000"/>
              </a:spcBef>
              <a:spcAft>
                <a:spcPts val="0"/>
              </a:spcAft>
              <a:buNone/>
            </a:pPr>
            <a:r>
              <a:rPr lang="en" sz="1500">
                <a:solidFill>
                  <a:srgbClr val="FFFFFF"/>
                </a:solidFill>
                <a:latin typeface="Inter"/>
                <a:ea typeface="Inter"/>
                <a:cs typeface="Inter"/>
                <a:sym typeface="Inter"/>
              </a:rPr>
              <a:t>‣ One value stream</a:t>
            </a:r>
            <a:endParaRPr sz="1500">
              <a:solidFill>
                <a:srgbClr val="FFFFFF"/>
              </a:solidFill>
              <a:latin typeface="Inter"/>
              <a:ea typeface="Inter"/>
              <a:cs typeface="Inter"/>
              <a:sym typeface="Inter"/>
            </a:endParaRPr>
          </a:p>
          <a:p>
            <a:pPr indent="0" lvl="0" marL="0" rtl="0" algn="l">
              <a:spcBef>
                <a:spcPts val="1000"/>
              </a:spcBef>
              <a:spcAft>
                <a:spcPts val="0"/>
              </a:spcAft>
              <a:buNone/>
            </a:pPr>
            <a:r>
              <a:rPr lang="en" sz="1500">
                <a:solidFill>
                  <a:srgbClr val="FFFFFF"/>
                </a:solidFill>
                <a:latin typeface="Inter"/>
                <a:ea typeface="Inter"/>
                <a:cs typeface="Inter"/>
                <a:sym typeface="Inter"/>
              </a:rPr>
              <a:t>‣ One set of reports</a:t>
            </a:r>
            <a:endParaRPr sz="1500">
              <a:solidFill>
                <a:srgbClr val="FFFFFF"/>
              </a:solidFill>
              <a:latin typeface="Inter"/>
              <a:ea typeface="Inter"/>
              <a:cs typeface="Inter"/>
              <a:sym typeface="Inter"/>
            </a:endParaRPr>
          </a:p>
          <a:p>
            <a:pPr indent="0" lvl="0" marL="0" rtl="0" algn="l">
              <a:spcBef>
                <a:spcPts val="1000"/>
              </a:spcBef>
              <a:spcAft>
                <a:spcPts val="0"/>
              </a:spcAft>
              <a:buNone/>
            </a:pPr>
            <a:r>
              <a:rPr lang="en" sz="1500">
                <a:solidFill>
                  <a:srgbClr val="FFFFFF"/>
                </a:solidFill>
                <a:latin typeface="Inter"/>
                <a:ea typeface="Inter"/>
                <a:cs typeface="Inter"/>
                <a:sym typeface="Inter"/>
              </a:rPr>
              <a:t>‣ One spot to secure your code</a:t>
            </a:r>
            <a:endParaRPr sz="1500">
              <a:solidFill>
                <a:srgbClr val="FFFFFF"/>
              </a:solidFill>
              <a:latin typeface="Inter"/>
              <a:ea typeface="Inter"/>
              <a:cs typeface="Inter"/>
              <a:sym typeface="Inter"/>
            </a:endParaRPr>
          </a:p>
          <a:p>
            <a:pPr indent="0" lvl="0" marL="0" rtl="0" algn="l">
              <a:spcBef>
                <a:spcPts val="1000"/>
              </a:spcBef>
              <a:spcAft>
                <a:spcPts val="0"/>
              </a:spcAft>
              <a:buNone/>
            </a:pPr>
            <a:r>
              <a:rPr lang="en" sz="1500">
                <a:solidFill>
                  <a:srgbClr val="FFFFFF"/>
                </a:solidFill>
                <a:latin typeface="Inter"/>
                <a:ea typeface="Inter"/>
                <a:cs typeface="Inter"/>
                <a:sym typeface="Inter"/>
              </a:rPr>
              <a:t>‣ One location to deploy to any cloud</a:t>
            </a:r>
            <a:endParaRPr sz="1500">
              <a:solidFill>
                <a:srgbClr val="FFFFFF"/>
              </a:solidFill>
              <a:latin typeface="Inter"/>
              <a:ea typeface="Inter"/>
              <a:cs typeface="Inter"/>
              <a:sym typeface="Inter"/>
            </a:endParaRPr>
          </a:p>
          <a:p>
            <a:pPr indent="0" lvl="0" marL="0" rtl="0" algn="l">
              <a:spcBef>
                <a:spcPts val="1000"/>
              </a:spcBef>
              <a:spcAft>
                <a:spcPts val="1000"/>
              </a:spcAft>
              <a:buNone/>
            </a:pPr>
            <a:r>
              <a:rPr lang="en" sz="1500">
                <a:solidFill>
                  <a:srgbClr val="FFFFFF"/>
                </a:solidFill>
                <a:latin typeface="Inter"/>
                <a:ea typeface="Inter"/>
                <a:cs typeface="Inter"/>
                <a:sym typeface="Inter"/>
              </a:rPr>
              <a:t>‣ One place for everyone to contribute</a:t>
            </a:r>
            <a:endParaRPr sz="1500">
              <a:solidFill>
                <a:srgbClr val="FFFFFF"/>
              </a:solidFill>
              <a:latin typeface="Inter"/>
              <a:ea typeface="Inter"/>
              <a:cs typeface="Inter"/>
              <a:sym typeface="Inter"/>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ght - Full Title Animated">
  <p:cSld name="CUSTOM_6_2_1">
    <p:bg>
      <p:bgPr>
        <a:solidFill>
          <a:schemeClr val="lt1"/>
        </a:solidFill>
      </p:bgPr>
    </p:bg>
    <p:spTree>
      <p:nvGrpSpPr>
        <p:cNvPr id="711" name="Shape 711"/>
        <p:cNvGrpSpPr/>
        <p:nvPr/>
      </p:nvGrpSpPr>
      <p:grpSpPr>
        <a:xfrm>
          <a:off x="0" y="0"/>
          <a:ext cx="0" cy="0"/>
          <a:chOff x="0" y="0"/>
          <a:chExt cx="0" cy="0"/>
        </a:xfrm>
      </p:grpSpPr>
      <p:grpSp>
        <p:nvGrpSpPr>
          <p:cNvPr id="712" name="Google Shape;712;p102"/>
          <p:cNvGrpSpPr/>
          <p:nvPr/>
        </p:nvGrpSpPr>
        <p:grpSpPr>
          <a:xfrm>
            <a:off x="304788" y="4849961"/>
            <a:ext cx="784217" cy="170127"/>
            <a:chOff x="2427435" y="667186"/>
            <a:chExt cx="4852830" cy="1052117"/>
          </a:xfrm>
        </p:grpSpPr>
        <p:grpSp>
          <p:nvGrpSpPr>
            <p:cNvPr id="713" name="Google Shape;713;p102"/>
            <p:cNvGrpSpPr/>
            <p:nvPr/>
          </p:nvGrpSpPr>
          <p:grpSpPr>
            <a:xfrm>
              <a:off x="3779470" y="734713"/>
              <a:ext cx="3500795" cy="931092"/>
              <a:chOff x="3779470" y="734713"/>
              <a:chExt cx="3500795" cy="931092"/>
            </a:xfrm>
          </p:grpSpPr>
          <p:sp>
            <p:nvSpPr>
              <p:cNvPr id="714" name="Google Shape;714;p102"/>
              <p:cNvSpPr/>
              <p:nvPr/>
            </p:nvSpPr>
            <p:spPr>
              <a:xfrm>
                <a:off x="3779470" y="775393"/>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102"/>
              <p:cNvSpPr/>
              <p:nvPr/>
            </p:nvSpPr>
            <p:spPr>
              <a:xfrm>
                <a:off x="4641386" y="734713"/>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6" name="Google Shape;716;p102"/>
              <p:cNvSpPr/>
              <p:nvPr/>
            </p:nvSpPr>
            <p:spPr>
              <a:xfrm>
                <a:off x="4890913" y="848057"/>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7" name="Google Shape;717;p102"/>
              <p:cNvSpPr/>
              <p:nvPr/>
            </p:nvSpPr>
            <p:spPr>
              <a:xfrm>
                <a:off x="5382185" y="787177"/>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102"/>
              <p:cNvSpPr/>
              <p:nvPr/>
            </p:nvSpPr>
            <p:spPr>
              <a:xfrm>
                <a:off x="5995416" y="995138"/>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102"/>
              <p:cNvSpPr/>
              <p:nvPr/>
            </p:nvSpPr>
            <p:spPr>
              <a:xfrm>
                <a:off x="6667875" y="787247"/>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20" name="Google Shape;720;p102"/>
            <p:cNvGrpSpPr/>
            <p:nvPr/>
          </p:nvGrpSpPr>
          <p:grpSpPr>
            <a:xfrm>
              <a:off x="2427435" y="667186"/>
              <a:ext cx="1091824" cy="1052117"/>
              <a:chOff x="2427435" y="667186"/>
              <a:chExt cx="1091824" cy="1052117"/>
            </a:xfrm>
          </p:grpSpPr>
          <p:sp>
            <p:nvSpPr>
              <p:cNvPr id="721" name="Google Shape;721;p102"/>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102"/>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102"/>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102"/>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725" name="Google Shape;725;p102"/>
          <p:cNvSpPr/>
          <p:nvPr/>
        </p:nvSpPr>
        <p:spPr>
          <a:xfrm>
            <a:off x="8005800" y="4948238"/>
            <a:ext cx="833400" cy="100200"/>
          </a:xfrm>
          <a:prstGeom prst="rect">
            <a:avLst/>
          </a:prstGeom>
          <a:noFill/>
          <a:ln>
            <a:noFill/>
          </a:ln>
        </p:spPr>
        <p:txBody>
          <a:bodyPr anchorCtr="0" anchor="ctr" bIns="0" lIns="0" spcFirstLastPara="1" rIns="0" wrap="square" tIns="0">
            <a:noAutofit/>
          </a:bodyPr>
          <a:lstStyle/>
          <a:p>
            <a:pPr indent="0" lvl="0" marL="0" marR="0" rtl="0" algn="r">
              <a:lnSpc>
                <a:spcPct val="126666"/>
              </a:lnSpc>
              <a:spcBef>
                <a:spcPts val="0"/>
              </a:spcBef>
              <a:spcAft>
                <a:spcPts val="0"/>
              </a:spcAft>
              <a:buNone/>
            </a:pPr>
            <a:r>
              <a:rPr lang="en" sz="600">
                <a:solidFill>
                  <a:srgbClr val="FFFFFF"/>
                </a:solidFill>
                <a:uFill>
                  <a:noFill/>
                </a:uFill>
                <a:latin typeface="Inter SemiBold"/>
                <a:ea typeface="Inter SemiBold"/>
                <a:cs typeface="Inter SemiBold"/>
                <a:sym typeface="Inter SemiBold"/>
                <a:hlinkClick r:id="rId2">
                  <a:extLst>
                    <a:ext uri="{A12FA001-AC4F-418D-AE19-62706E023703}">
                      <ahyp:hlinkClr val="tx"/>
                    </a:ext>
                  </a:extLst>
                </a:hlinkClick>
              </a:rPr>
              <a:t>Contact GitLab</a:t>
            </a:r>
            <a:endParaRPr i="0" sz="600" cap="none" strike="noStrike">
              <a:solidFill>
                <a:srgbClr val="FFFFFF"/>
              </a:solidFill>
              <a:latin typeface="Inter"/>
              <a:ea typeface="Inter"/>
              <a:cs typeface="Inter"/>
              <a:sym typeface="Inter"/>
            </a:endParaRPr>
          </a:p>
        </p:txBody>
      </p:sp>
      <p:cxnSp>
        <p:nvCxnSpPr>
          <p:cNvPr id="726" name="Google Shape;726;p102"/>
          <p:cNvCxnSpPr/>
          <p:nvPr/>
        </p:nvCxnSpPr>
        <p:spPr>
          <a:xfrm>
            <a:off x="4923525" y="1981350"/>
            <a:ext cx="0" cy="1180800"/>
          </a:xfrm>
          <a:prstGeom prst="straightConnector1">
            <a:avLst/>
          </a:prstGeom>
          <a:noFill/>
          <a:ln cap="flat" cmpd="sng" w="9525">
            <a:solidFill>
              <a:srgbClr val="FFFFFF"/>
            </a:solidFill>
            <a:prstDash val="solid"/>
            <a:round/>
            <a:headEnd len="med" w="med" type="none"/>
            <a:tailEnd len="med" w="med" type="none"/>
          </a:ln>
        </p:spPr>
      </p:cxnSp>
      <p:sp>
        <p:nvSpPr>
          <p:cNvPr id="727" name="Google Shape;727;p102"/>
          <p:cNvSpPr txBox="1"/>
          <p:nvPr>
            <p:ph type="title"/>
          </p:nvPr>
        </p:nvSpPr>
        <p:spPr>
          <a:xfrm>
            <a:off x="5243650" y="2034925"/>
            <a:ext cx="3636000" cy="764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2400"/>
              <a:buFont typeface="Inter"/>
              <a:buNone/>
              <a:defRPr sz="2400">
                <a:solidFill>
                  <a:schemeClr val="dk2"/>
                </a:solidFill>
                <a:latin typeface="Inter"/>
                <a:ea typeface="Inter"/>
                <a:cs typeface="Inter"/>
                <a:sym typeface="Inter"/>
              </a:defRPr>
            </a:lvl1pPr>
            <a:lvl2pPr lvl="1" rtl="0">
              <a:spcBef>
                <a:spcPts val="0"/>
              </a:spcBef>
              <a:spcAft>
                <a:spcPts val="0"/>
              </a:spcAft>
              <a:buClr>
                <a:schemeClr val="dk2"/>
              </a:buClr>
              <a:buSzPts val="2400"/>
              <a:buFont typeface="Inter"/>
              <a:buNone/>
              <a:defRPr sz="2400">
                <a:solidFill>
                  <a:schemeClr val="dk2"/>
                </a:solidFill>
                <a:latin typeface="Inter"/>
                <a:ea typeface="Inter"/>
                <a:cs typeface="Inter"/>
                <a:sym typeface="Inter"/>
              </a:defRPr>
            </a:lvl2pPr>
            <a:lvl3pPr lvl="2" rtl="0">
              <a:spcBef>
                <a:spcPts val="0"/>
              </a:spcBef>
              <a:spcAft>
                <a:spcPts val="0"/>
              </a:spcAft>
              <a:buClr>
                <a:schemeClr val="dk2"/>
              </a:buClr>
              <a:buSzPts val="2400"/>
              <a:buFont typeface="Inter"/>
              <a:buNone/>
              <a:defRPr sz="2400">
                <a:solidFill>
                  <a:schemeClr val="dk2"/>
                </a:solidFill>
                <a:latin typeface="Inter"/>
                <a:ea typeface="Inter"/>
                <a:cs typeface="Inter"/>
                <a:sym typeface="Inter"/>
              </a:defRPr>
            </a:lvl3pPr>
            <a:lvl4pPr lvl="3" rtl="0">
              <a:spcBef>
                <a:spcPts val="0"/>
              </a:spcBef>
              <a:spcAft>
                <a:spcPts val="0"/>
              </a:spcAft>
              <a:buClr>
                <a:schemeClr val="dk2"/>
              </a:buClr>
              <a:buSzPts val="2400"/>
              <a:buFont typeface="Inter"/>
              <a:buNone/>
              <a:defRPr sz="2400">
                <a:solidFill>
                  <a:schemeClr val="dk2"/>
                </a:solidFill>
                <a:latin typeface="Inter"/>
                <a:ea typeface="Inter"/>
                <a:cs typeface="Inter"/>
                <a:sym typeface="Inter"/>
              </a:defRPr>
            </a:lvl4pPr>
            <a:lvl5pPr lvl="4" rtl="0">
              <a:spcBef>
                <a:spcPts val="0"/>
              </a:spcBef>
              <a:spcAft>
                <a:spcPts val="0"/>
              </a:spcAft>
              <a:buClr>
                <a:schemeClr val="dk2"/>
              </a:buClr>
              <a:buSzPts val="2400"/>
              <a:buFont typeface="Inter"/>
              <a:buNone/>
              <a:defRPr sz="2400">
                <a:solidFill>
                  <a:schemeClr val="dk2"/>
                </a:solidFill>
                <a:latin typeface="Inter"/>
                <a:ea typeface="Inter"/>
                <a:cs typeface="Inter"/>
                <a:sym typeface="Inter"/>
              </a:defRPr>
            </a:lvl5pPr>
            <a:lvl6pPr lvl="5" rtl="0">
              <a:spcBef>
                <a:spcPts val="0"/>
              </a:spcBef>
              <a:spcAft>
                <a:spcPts val="0"/>
              </a:spcAft>
              <a:buClr>
                <a:schemeClr val="dk2"/>
              </a:buClr>
              <a:buSzPts val="2400"/>
              <a:buFont typeface="Inter"/>
              <a:buNone/>
              <a:defRPr sz="2400">
                <a:solidFill>
                  <a:schemeClr val="dk2"/>
                </a:solidFill>
                <a:latin typeface="Inter"/>
                <a:ea typeface="Inter"/>
                <a:cs typeface="Inter"/>
                <a:sym typeface="Inter"/>
              </a:defRPr>
            </a:lvl6pPr>
            <a:lvl7pPr lvl="6" rtl="0">
              <a:spcBef>
                <a:spcPts val="0"/>
              </a:spcBef>
              <a:spcAft>
                <a:spcPts val="0"/>
              </a:spcAft>
              <a:buClr>
                <a:schemeClr val="dk2"/>
              </a:buClr>
              <a:buSzPts val="2400"/>
              <a:buFont typeface="Inter"/>
              <a:buNone/>
              <a:defRPr sz="2400">
                <a:solidFill>
                  <a:schemeClr val="dk2"/>
                </a:solidFill>
                <a:latin typeface="Inter"/>
                <a:ea typeface="Inter"/>
                <a:cs typeface="Inter"/>
                <a:sym typeface="Inter"/>
              </a:defRPr>
            </a:lvl7pPr>
            <a:lvl8pPr lvl="7" rtl="0">
              <a:spcBef>
                <a:spcPts val="0"/>
              </a:spcBef>
              <a:spcAft>
                <a:spcPts val="0"/>
              </a:spcAft>
              <a:buClr>
                <a:schemeClr val="dk2"/>
              </a:buClr>
              <a:buSzPts val="2400"/>
              <a:buFont typeface="Inter"/>
              <a:buNone/>
              <a:defRPr sz="2400">
                <a:solidFill>
                  <a:schemeClr val="dk2"/>
                </a:solidFill>
                <a:latin typeface="Inter"/>
                <a:ea typeface="Inter"/>
                <a:cs typeface="Inter"/>
                <a:sym typeface="Inter"/>
              </a:defRPr>
            </a:lvl8pPr>
            <a:lvl9pPr lvl="8" rtl="0">
              <a:spcBef>
                <a:spcPts val="0"/>
              </a:spcBef>
              <a:spcAft>
                <a:spcPts val="0"/>
              </a:spcAft>
              <a:buClr>
                <a:schemeClr val="dk2"/>
              </a:buClr>
              <a:buSzPts val="2400"/>
              <a:buFont typeface="Inter"/>
              <a:buNone/>
              <a:defRPr sz="2400">
                <a:solidFill>
                  <a:schemeClr val="dk2"/>
                </a:solidFill>
                <a:latin typeface="Inter"/>
                <a:ea typeface="Inter"/>
                <a:cs typeface="Inter"/>
                <a:sym typeface="Inter"/>
              </a:defRPr>
            </a:lvl9pPr>
          </a:lstStyle>
          <a:p/>
        </p:txBody>
      </p:sp>
      <p:pic>
        <p:nvPicPr>
          <p:cNvPr id="728" name="Google Shape;728;p102"/>
          <p:cNvPicPr preferRelativeResize="0"/>
          <p:nvPr/>
        </p:nvPicPr>
        <p:blipFill>
          <a:blip r:embed="rId3">
            <a:alphaModFix/>
          </a:blip>
          <a:stretch>
            <a:fillRect/>
          </a:stretch>
        </p:blipFill>
        <p:spPr>
          <a:xfrm>
            <a:off x="0" y="590676"/>
            <a:ext cx="5040925" cy="3962147"/>
          </a:xfrm>
          <a:prstGeom prst="rect">
            <a:avLst/>
          </a:prstGeom>
          <a:noFill/>
          <a:ln>
            <a:noFill/>
          </a:ln>
        </p:spPr>
      </p:pic>
    </p:spTree>
  </p:cSld>
  <p:clrMapOvr>
    <a:masterClrMapping/>
  </p:clrMapOvr>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Title">
  <p:cSld name="BLANK_1">
    <p:spTree>
      <p:nvGrpSpPr>
        <p:cNvPr id="729" name="Shape 729"/>
        <p:cNvGrpSpPr/>
        <p:nvPr/>
      </p:nvGrpSpPr>
      <p:grpSpPr>
        <a:xfrm>
          <a:off x="0" y="0"/>
          <a:ext cx="0" cy="0"/>
          <a:chOff x="0" y="0"/>
          <a:chExt cx="0" cy="0"/>
        </a:xfrm>
      </p:grpSpPr>
      <p:sp>
        <p:nvSpPr>
          <p:cNvPr id="730" name="Google Shape;730;p103"/>
          <p:cNvSpPr/>
          <p:nvPr/>
        </p:nvSpPr>
        <p:spPr>
          <a:xfrm flipH="1">
            <a:off x="75" y="-50"/>
            <a:ext cx="4566600" cy="5143500"/>
          </a:xfrm>
          <a:prstGeom prst="rect">
            <a:avLst/>
          </a:prstGeom>
          <a:solidFill>
            <a:schemeClr val="dk2"/>
          </a:solid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nvGrpSpPr>
          <p:cNvPr id="731" name="Google Shape;731;p103"/>
          <p:cNvGrpSpPr/>
          <p:nvPr/>
        </p:nvGrpSpPr>
        <p:grpSpPr>
          <a:xfrm>
            <a:off x="545874" y="1920307"/>
            <a:ext cx="3524125" cy="764047"/>
            <a:chOff x="5479385" y="4404281"/>
            <a:chExt cx="4852830" cy="1052117"/>
          </a:xfrm>
        </p:grpSpPr>
        <p:grpSp>
          <p:nvGrpSpPr>
            <p:cNvPr id="732" name="Google Shape;732;p103"/>
            <p:cNvGrpSpPr/>
            <p:nvPr/>
          </p:nvGrpSpPr>
          <p:grpSpPr>
            <a:xfrm>
              <a:off x="6831420" y="4471808"/>
              <a:ext cx="3500795" cy="931092"/>
              <a:chOff x="6831420" y="4471808"/>
              <a:chExt cx="3500795" cy="931092"/>
            </a:xfrm>
          </p:grpSpPr>
          <p:sp>
            <p:nvSpPr>
              <p:cNvPr id="733" name="Google Shape;733;p103"/>
              <p:cNvSpPr/>
              <p:nvPr/>
            </p:nvSpPr>
            <p:spPr>
              <a:xfrm>
                <a:off x="6831420" y="4512488"/>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103"/>
              <p:cNvSpPr/>
              <p:nvPr/>
            </p:nvSpPr>
            <p:spPr>
              <a:xfrm>
                <a:off x="7693336" y="4471808"/>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103"/>
              <p:cNvSpPr/>
              <p:nvPr/>
            </p:nvSpPr>
            <p:spPr>
              <a:xfrm>
                <a:off x="7942863" y="4585152"/>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103"/>
              <p:cNvSpPr/>
              <p:nvPr/>
            </p:nvSpPr>
            <p:spPr>
              <a:xfrm>
                <a:off x="8434135" y="4524272"/>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103"/>
              <p:cNvSpPr/>
              <p:nvPr/>
            </p:nvSpPr>
            <p:spPr>
              <a:xfrm>
                <a:off x="9047366" y="4732233"/>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103"/>
              <p:cNvSpPr/>
              <p:nvPr/>
            </p:nvSpPr>
            <p:spPr>
              <a:xfrm>
                <a:off x="9719825" y="4524342"/>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39" name="Google Shape;739;p103"/>
            <p:cNvGrpSpPr/>
            <p:nvPr/>
          </p:nvGrpSpPr>
          <p:grpSpPr>
            <a:xfrm>
              <a:off x="5479385" y="4404281"/>
              <a:ext cx="1091824" cy="1052117"/>
              <a:chOff x="5479385" y="4404281"/>
              <a:chExt cx="1091824" cy="1052117"/>
            </a:xfrm>
          </p:grpSpPr>
          <p:sp>
            <p:nvSpPr>
              <p:cNvPr id="740" name="Google Shape;740;p103"/>
              <p:cNvSpPr/>
              <p:nvPr/>
            </p:nvSpPr>
            <p:spPr>
              <a:xfrm>
                <a:off x="5479525" y="4404281"/>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103"/>
              <p:cNvSpPr/>
              <p:nvPr/>
            </p:nvSpPr>
            <p:spPr>
              <a:xfrm>
                <a:off x="6025226" y="4816821"/>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103"/>
              <p:cNvSpPr/>
              <p:nvPr/>
            </p:nvSpPr>
            <p:spPr>
              <a:xfrm>
                <a:off x="5817334" y="5153627"/>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3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103"/>
              <p:cNvSpPr/>
              <p:nvPr/>
            </p:nvSpPr>
            <p:spPr>
              <a:xfrm>
                <a:off x="5479385" y="4816891"/>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744" name="Google Shape;744;p103"/>
          <p:cNvSpPr txBox="1"/>
          <p:nvPr/>
        </p:nvSpPr>
        <p:spPr>
          <a:xfrm>
            <a:off x="445513" y="2684338"/>
            <a:ext cx="4062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FFFFFF"/>
                </a:solidFill>
                <a:latin typeface="Inter"/>
                <a:ea typeface="Inter"/>
                <a:cs typeface="Inter"/>
                <a:sym typeface="Inter"/>
              </a:rPr>
              <a:t>The One DevOps Platform</a:t>
            </a:r>
            <a:endParaRPr sz="1200">
              <a:solidFill>
                <a:srgbClr val="FFFFFF"/>
              </a:solidFill>
              <a:latin typeface="Inter"/>
              <a:ea typeface="Inter"/>
              <a:cs typeface="Inter"/>
              <a:sym typeface="Inter"/>
            </a:endParaRPr>
          </a:p>
        </p:txBody>
      </p:sp>
      <p:grpSp>
        <p:nvGrpSpPr>
          <p:cNvPr id="745" name="Google Shape;745;p103"/>
          <p:cNvGrpSpPr/>
          <p:nvPr/>
        </p:nvGrpSpPr>
        <p:grpSpPr>
          <a:xfrm>
            <a:off x="304788" y="4849961"/>
            <a:ext cx="784217" cy="170127"/>
            <a:chOff x="2427435" y="667186"/>
            <a:chExt cx="4852830" cy="1052117"/>
          </a:xfrm>
        </p:grpSpPr>
        <p:grpSp>
          <p:nvGrpSpPr>
            <p:cNvPr id="746" name="Google Shape;746;p103"/>
            <p:cNvGrpSpPr/>
            <p:nvPr/>
          </p:nvGrpSpPr>
          <p:grpSpPr>
            <a:xfrm>
              <a:off x="3779470" y="734713"/>
              <a:ext cx="3500795" cy="931092"/>
              <a:chOff x="3779470" y="734713"/>
              <a:chExt cx="3500795" cy="931092"/>
            </a:xfrm>
          </p:grpSpPr>
          <p:sp>
            <p:nvSpPr>
              <p:cNvPr id="747" name="Google Shape;747;p103"/>
              <p:cNvSpPr/>
              <p:nvPr/>
            </p:nvSpPr>
            <p:spPr>
              <a:xfrm>
                <a:off x="3779470" y="775393"/>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8" name="Google Shape;748;p103"/>
              <p:cNvSpPr/>
              <p:nvPr/>
            </p:nvSpPr>
            <p:spPr>
              <a:xfrm>
                <a:off x="4641386" y="734713"/>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9" name="Google Shape;749;p103"/>
              <p:cNvSpPr/>
              <p:nvPr/>
            </p:nvSpPr>
            <p:spPr>
              <a:xfrm>
                <a:off x="4890913" y="848057"/>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0" name="Google Shape;750;p103"/>
              <p:cNvSpPr/>
              <p:nvPr/>
            </p:nvSpPr>
            <p:spPr>
              <a:xfrm>
                <a:off x="5382185" y="787177"/>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1" name="Google Shape;751;p103"/>
              <p:cNvSpPr/>
              <p:nvPr/>
            </p:nvSpPr>
            <p:spPr>
              <a:xfrm>
                <a:off x="5995416" y="995138"/>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2" name="Google Shape;752;p103"/>
              <p:cNvSpPr/>
              <p:nvPr/>
            </p:nvSpPr>
            <p:spPr>
              <a:xfrm>
                <a:off x="6667875" y="787247"/>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53" name="Google Shape;753;p103"/>
            <p:cNvGrpSpPr/>
            <p:nvPr/>
          </p:nvGrpSpPr>
          <p:grpSpPr>
            <a:xfrm>
              <a:off x="2427435" y="667186"/>
              <a:ext cx="1091824" cy="1052117"/>
              <a:chOff x="2427435" y="667186"/>
              <a:chExt cx="1091824" cy="1052117"/>
            </a:xfrm>
          </p:grpSpPr>
          <p:sp>
            <p:nvSpPr>
              <p:cNvPr id="754" name="Google Shape;754;p103"/>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103"/>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103"/>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103"/>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758" name="Google Shape;758;p103"/>
          <p:cNvSpPr txBox="1"/>
          <p:nvPr>
            <p:ph idx="1" type="body"/>
          </p:nvPr>
        </p:nvSpPr>
        <p:spPr>
          <a:xfrm>
            <a:off x="4641900" y="976575"/>
            <a:ext cx="3733800" cy="3846000"/>
          </a:xfrm>
          <a:prstGeom prst="rect">
            <a:avLst/>
          </a:prstGeom>
          <a:noFill/>
          <a:ln>
            <a:noFill/>
          </a:ln>
        </p:spPr>
        <p:txBody>
          <a:bodyPr anchorCtr="0" anchor="t" bIns="91425" lIns="91425" spcFirstLastPara="1" rIns="91425" wrap="square" tIns="91425">
            <a:noAutofit/>
          </a:bodyPr>
          <a:lstStyle>
            <a:lvl1pPr indent="-330200" lvl="0" marL="457200" rtl="0">
              <a:lnSpc>
                <a:spcPct val="115000"/>
              </a:lnSpc>
              <a:spcBef>
                <a:spcPts val="0"/>
              </a:spcBef>
              <a:spcAft>
                <a:spcPts val="0"/>
              </a:spcAft>
              <a:buClr>
                <a:srgbClr val="30353E"/>
              </a:buClr>
              <a:buSzPts val="1600"/>
              <a:buFont typeface="Inter"/>
              <a:buChar char="●"/>
              <a:defRPr sz="1600">
                <a:solidFill>
                  <a:srgbClr val="30353E"/>
                </a:solidFill>
                <a:latin typeface="Inter"/>
                <a:ea typeface="Inter"/>
                <a:cs typeface="Inter"/>
                <a:sym typeface="Inter"/>
              </a:defRPr>
            </a:lvl1pPr>
            <a:lvl2pPr indent="-317500" lvl="1" marL="914400" rtl="0">
              <a:lnSpc>
                <a:spcPct val="115000"/>
              </a:lnSpc>
              <a:spcBef>
                <a:spcPts val="0"/>
              </a:spcBef>
              <a:spcAft>
                <a:spcPts val="0"/>
              </a:spcAft>
              <a:buClr>
                <a:srgbClr val="30353E"/>
              </a:buClr>
              <a:buSzPts val="1400"/>
              <a:buFont typeface="Inter"/>
              <a:buChar char="○"/>
              <a:defRPr sz="1400">
                <a:solidFill>
                  <a:srgbClr val="30353E"/>
                </a:solidFill>
                <a:latin typeface="Inter"/>
                <a:ea typeface="Inter"/>
                <a:cs typeface="Inter"/>
                <a:sym typeface="Inter"/>
              </a:defRPr>
            </a:lvl2pPr>
            <a:lvl3pPr indent="-304800" lvl="2" marL="1371600" rtl="0">
              <a:lnSpc>
                <a:spcPct val="115000"/>
              </a:lnSpc>
              <a:spcBef>
                <a:spcPts val="0"/>
              </a:spcBef>
              <a:spcAft>
                <a:spcPts val="0"/>
              </a:spcAft>
              <a:buClr>
                <a:srgbClr val="30353E"/>
              </a:buClr>
              <a:buSzPts val="1200"/>
              <a:buFont typeface="Inter"/>
              <a:buChar char="■"/>
              <a:defRPr sz="1200">
                <a:solidFill>
                  <a:srgbClr val="30353E"/>
                </a:solidFill>
                <a:latin typeface="Inter"/>
                <a:ea typeface="Inter"/>
                <a:cs typeface="Inter"/>
                <a:sym typeface="Inter"/>
              </a:defRPr>
            </a:lvl3pPr>
            <a:lvl4pPr indent="-292100" lvl="3" marL="1828800" rtl="0">
              <a:lnSpc>
                <a:spcPct val="115000"/>
              </a:lnSpc>
              <a:spcBef>
                <a:spcPts val="0"/>
              </a:spcBef>
              <a:spcAft>
                <a:spcPts val="0"/>
              </a:spcAft>
              <a:buClr>
                <a:srgbClr val="30353E"/>
              </a:buClr>
              <a:buSzPts val="1000"/>
              <a:buFont typeface="Inter"/>
              <a:buChar char="●"/>
              <a:defRPr sz="1000">
                <a:solidFill>
                  <a:srgbClr val="30353E"/>
                </a:solidFill>
                <a:latin typeface="Inter"/>
                <a:ea typeface="Inter"/>
                <a:cs typeface="Inter"/>
                <a:sym typeface="Inter"/>
              </a:defRPr>
            </a:lvl4pPr>
            <a:lvl5pPr indent="-285750" lvl="4" marL="22860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5pPr>
            <a:lvl6pPr indent="-285750" lvl="5" marL="27432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6pPr>
            <a:lvl7pPr indent="-285750" lvl="6" marL="32004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7pPr>
            <a:lvl8pPr indent="-285750" lvl="7" marL="36576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8pPr>
            <a:lvl9pPr indent="-285750" lvl="8" marL="4114800" rtl="0">
              <a:lnSpc>
                <a:spcPct val="115000"/>
              </a:lnSpc>
              <a:spcBef>
                <a:spcPts val="0"/>
              </a:spcBef>
              <a:spcAft>
                <a:spcPts val="0"/>
              </a:spcAft>
              <a:buClr>
                <a:srgbClr val="30353E"/>
              </a:buClr>
              <a:buSzPts val="900"/>
              <a:buFont typeface="Inter"/>
              <a:buChar char="■"/>
              <a:defRPr sz="900">
                <a:solidFill>
                  <a:srgbClr val="30353E"/>
                </a:solidFill>
                <a:latin typeface="Inter"/>
                <a:ea typeface="Inter"/>
                <a:cs typeface="Inter"/>
                <a:sym typeface="In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3.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theme" Target="../theme/theme1.xml"/><Relationship Id="rId12" Type="http://schemas.openxmlformats.org/officeDocument/2006/relationships/slideLayout" Target="../slideLayouts/slideLayout46.xml"/></Relationships>
</file>

<file path=ppt/slideMasters/_rels/slideMaster3.xml.rels><?xml version="1.0" encoding="UTF-8" standalone="yes"?><Relationships xmlns="http://schemas.openxmlformats.org/package/2006/relationships"><Relationship Id="rId40" Type="http://schemas.openxmlformats.org/officeDocument/2006/relationships/slideLayout" Target="../slideLayouts/slideLayout86.xml"/><Relationship Id="rId20" Type="http://schemas.openxmlformats.org/officeDocument/2006/relationships/slideLayout" Target="../slideLayouts/slideLayout66.xml"/><Relationship Id="rId42" Type="http://schemas.openxmlformats.org/officeDocument/2006/relationships/slideLayout" Target="../slideLayouts/slideLayout88.xml"/><Relationship Id="rId41" Type="http://schemas.openxmlformats.org/officeDocument/2006/relationships/slideLayout" Target="../slideLayouts/slideLayout87.xml"/><Relationship Id="rId22" Type="http://schemas.openxmlformats.org/officeDocument/2006/relationships/slideLayout" Target="../slideLayouts/slideLayout68.xml"/><Relationship Id="rId21" Type="http://schemas.openxmlformats.org/officeDocument/2006/relationships/slideLayout" Target="../slideLayouts/slideLayout67.xml"/><Relationship Id="rId43" Type="http://schemas.openxmlformats.org/officeDocument/2006/relationships/theme" Target="../theme/theme5.xml"/><Relationship Id="rId24" Type="http://schemas.openxmlformats.org/officeDocument/2006/relationships/slideLayout" Target="../slideLayouts/slideLayout70.xml"/><Relationship Id="rId23" Type="http://schemas.openxmlformats.org/officeDocument/2006/relationships/slideLayout" Target="../slideLayouts/slideLayout69.xml"/><Relationship Id="rId1" Type="http://schemas.openxmlformats.org/officeDocument/2006/relationships/slideLayout" Target="../slideLayouts/slideLayout47.xml"/><Relationship Id="rId2" Type="http://schemas.openxmlformats.org/officeDocument/2006/relationships/slideLayout" Target="../slideLayouts/slideLayout48.xml"/><Relationship Id="rId3" Type="http://schemas.openxmlformats.org/officeDocument/2006/relationships/slideLayout" Target="../slideLayouts/slideLayout49.xml"/><Relationship Id="rId4" Type="http://schemas.openxmlformats.org/officeDocument/2006/relationships/slideLayout" Target="../slideLayouts/slideLayout50.xml"/><Relationship Id="rId9" Type="http://schemas.openxmlformats.org/officeDocument/2006/relationships/slideLayout" Target="../slideLayouts/slideLayout55.xml"/><Relationship Id="rId26" Type="http://schemas.openxmlformats.org/officeDocument/2006/relationships/slideLayout" Target="../slideLayouts/slideLayout72.xml"/><Relationship Id="rId25" Type="http://schemas.openxmlformats.org/officeDocument/2006/relationships/slideLayout" Target="../slideLayouts/slideLayout71.xml"/><Relationship Id="rId28" Type="http://schemas.openxmlformats.org/officeDocument/2006/relationships/slideLayout" Target="../slideLayouts/slideLayout74.xml"/><Relationship Id="rId27" Type="http://schemas.openxmlformats.org/officeDocument/2006/relationships/slideLayout" Target="../slideLayouts/slideLayout73.xml"/><Relationship Id="rId5" Type="http://schemas.openxmlformats.org/officeDocument/2006/relationships/slideLayout" Target="../slideLayouts/slideLayout51.xml"/><Relationship Id="rId6" Type="http://schemas.openxmlformats.org/officeDocument/2006/relationships/slideLayout" Target="../slideLayouts/slideLayout52.xml"/><Relationship Id="rId29" Type="http://schemas.openxmlformats.org/officeDocument/2006/relationships/slideLayout" Target="../slideLayouts/slideLayout75.xml"/><Relationship Id="rId7" Type="http://schemas.openxmlformats.org/officeDocument/2006/relationships/slideLayout" Target="../slideLayouts/slideLayout53.xml"/><Relationship Id="rId8" Type="http://schemas.openxmlformats.org/officeDocument/2006/relationships/slideLayout" Target="../slideLayouts/slideLayout54.xml"/><Relationship Id="rId31" Type="http://schemas.openxmlformats.org/officeDocument/2006/relationships/slideLayout" Target="../slideLayouts/slideLayout77.xml"/><Relationship Id="rId30" Type="http://schemas.openxmlformats.org/officeDocument/2006/relationships/slideLayout" Target="../slideLayouts/slideLayout76.xml"/><Relationship Id="rId11" Type="http://schemas.openxmlformats.org/officeDocument/2006/relationships/slideLayout" Target="../slideLayouts/slideLayout57.xml"/><Relationship Id="rId33" Type="http://schemas.openxmlformats.org/officeDocument/2006/relationships/slideLayout" Target="../slideLayouts/slideLayout79.xml"/><Relationship Id="rId10" Type="http://schemas.openxmlformats.org/officeDocument/2006/relationships/slideLayout" Target="../slideLayouts/slideLayout56.xml"/><Relationship Id="rId32" Type="http://schemas.openxmlformats.org/officeDocument/2006/relationships/slideLayout" Target="../slideLayouts/slideLayout78.xml"/><Relationship Id="rId13" Type="http://schemas.openxmlformats.org/officeDocument/2006/relationships/slideLayout" Target="../slideLayouts/slideLayout59.xml"/><Relationship Id="rId35" Type="http://schemas.openxmlformats.org/officeDocument/2006/relationships/slideLayout" Target="../slideLayouts/slideLayout81.xml"/><Relationship Id="rId12" Type="http://schemas.openxmlformats.org/officeDocument/2006/relationships/slideLayout" Target="../slideLayouts/slideLayout58.xml"/><Relationship Id="rId34" Type="http://schemas.openxmlformats.org/officeDocument/2006/relationships/slideLayout" Target="../slideLayouts/slideLayout80.xml"/><Relationship Id="rId15" Type="http://schemas.openxmlformats.org/officeDocument/2006/relationships/slideLayout" Target="../slideLayouts/slideLayout61.xml"/><Relationship Id="rId37" Type="http://schemas.openxmlformats.org/officeDocument/2006/relationships/slideLayout" Target="../slideLayouts/slideLayout83.xml"/><Relationship Id="rId14" Type="http://schemas.openxmlformats.org/officeDocument/2006/relationships/slideLayout" Target="../slideLayouts/slideLayout60.xml"/><Relationship Id="rId36" Type="http://schemas.openxmlformats.org/officeDocument/2006/relationships/slideLayout" Target="../slideLayouts/slideLayout82.xml"/><Relationship Id="rId17" Type="http://schemas.openxmlformats.org/officeDocument/2006/relationships/slideLayout" Target="../slideLayouts/slideLayout63.xml"/><Relationship Id="rId39" Type="http://schemas.openxmlformats.org/officeDocument/2006/relationships/slideLayout" Target="../slideLayouts/slideLayout85.xml"/><Relationship Id="rId16" Type="http://schemas.openxmlformats.org/officeDocument/2006/relationships/slideLayout" Target="../slideLayouts/slideLayout62.xml"/><Relationship Id="rId38" Type="http://schemas.openxmlformats.org/officeDocument/2006/relationships/slideLayout" Target="../slideLayouts/slideLayout84.xml"/><Relationship Id="rId19" Type="http://schemas.openxmlformats.org/officeDocument/2006/relationships/slideLayout" Target="../slideLayouts/slideLayout65.xml"/><Relationship Id="rId18" Type="http://schemas.openxmlformats.org/officeDocument/2006/relationships/slideLayout" Target="../slideLayouts/slideLayout64.xml"/></Relationships>
</file>

<file path=ppt/slideMasters/_rels/slideMaster4.xml.rels><?xml version="1.0" encoding="UTF-8" standalone="yes"?><Relationships xmlns="http://schemas.openxmlformats.org/package/2006/relationships"><Relationship Id="rId20" Type="http://schemas.openxmlformats.org/officeDocument/2006/relationships/slideLayout" Target="../slideLayouts/slideLayout108.xml"/><Relationship Id="rId22" Type="http://schemas.openxmlformats.org/officeDocument/2006/relationships/slideLayout" Target="../slideLayouts/slideLayout110.xml"/><Relationship Id="rId21" Type="http://schemas.openxmlformats.org/officeDocument/2006/relationships/slideLayout" Target="../slideLayouts/slideLayout109.xml"/><Relationship Id="rId24" Type="http://schemas.openxmlformats.org/officeDocument/2006/relationships/slideLayout" Target="../slideLayouts/slideLayout112.xml"/><Relationship Id="rId23" Type="http://schemas.openxmlformats.org/officeDocument/2006/relationships/slideLayout" Target="../slideLayouts/slideLayout111.xml"/><Relationship Id="rId1" Type="http://schemas.openxmlformats.org/officeDocument/2006/relationships/slideLayout" Target="../slideLayouts/slideLayout89.xml"/><Relationship Id="rId2" Type="http://schemas.openxmlformats.org/officeDocument/2006/relationships/slideLayout" Target="../slideLayouts/slideLayout90.xml"/><Relationship Id="rId3" Type="http://schemas.openxmlformats.org/officeDocument/2006/relationships/slideLayout" Target="../slideLayouts/slideLayout91.xml"/><Relationship Id="rId4" Type="http://schemas.openxmlformats.org/officeDocument/2006/relationships/slideLayout" Target="../slideLayouts/slideLayout92.xml"/><Relationship Id="rId9" Type="http://schemas.openxmlformats.org/officeDocument/2006/relationships/slideLayout" Target="../slideLayouts/slideLayout97.xml"/><Relationship Id="rId26" Type="http://schemas.openxmlformats.org/officeDocument/2006/relationships/slideLayout" Target="../slideLayouts/slideLayout114.xml"/><Relationship Id="rId25" Type="http://schemas.openxmlformats.org/officeDocument/2006/relationships/slideLayout" Target="../slideLayouts/slideLayout113.xml"/><Relationship Id="rId28" Type="http://schemas.openxmlformats.org/officeDocument/2006/relationships/theme" Target="../theme/theme2.xml"/><Relationship Id="rId27" Type="http://schemas.openxmlformats.org/officeDocument/2006/relationships/slideLayout" Target="../slideLayouts/slideLayout115.xml"/><Relationship Id="rId5" Type="http://schemas.openxmlformats.org/officeDocument/2006/relationships/slideLayout" Target="../slideLayouts/slideLayout93.xml"/><Relationship Id="rId6" Type="http://schemas.openxmlformats.org/officeDocument/2006/relationships/slideLayout" Target="../slideLayouts/slideLayout94.xml"/><Relationship Id="rId7" Type="http://schemas.openxmlformats.org/officeDocument/2006/relationships/slideLayout" Target="../slideLayouts/slideLayout95.xml"/><Relationship Id="rId8" Type="http://schemas.openxmlformats.org/officeDocument/2006/relationships/slideLayout" Target="../slideLayouts/slideLayout96.xml"/><Relationship Id="rId11" Type="http://schemas.openxmlformats.org/officeDocument/2006/relationships/slideLayout" Target="../slideLayouts/slideLayout99.xml"/><Relationship Id="rId10" Type="http://schemas.openxmlformats.org/officeDocument/2006/relationships/slideLayout" Target="../slideLayouts/slideLayout98.xml"/><Relationship Id="rId13" Type="http://schemas.openxmlformats.org/officeDocument/2006/relationships/slideLayout" Target="../slideLayouts/slideLayout101.xml"/><Relationship Id="rId12" Type="http://schemas.openxmlformats.org/officeDocument/2006/relationships/slideLayout" Target="../slideLayouts/slideLayout100.xml"/><Relationship Id="rId15" Type="http://schemas.openxmlformats.org/officeDocument/2006/relationships/slideLayout" Target="../slideLayouts/slideLayout103.xml"/><Relationship Id="rId14" Type="http://schemas.openxmlformats.org/officeDocument/2006/relationships/slideLayout" Target="../slideLayouts/slideLayout102.xml"/><Relationship Id="rId17" Type="http://schemas.openxmlformats.org/officeDocument/2006/relationships/slideLayout" Target="../slideLayouts/slideLayout105.xml"/><Relationship Id="rId16" Type="http://schemas.openxmlformats.org/officeDocument/2006/relationships/slideLayout" Target="../slideLayouts/slideLayout104.xml"/><Relationship Id="rId19" Type="http://schemas.openxmlformats.org/officeDocument/2006/relationships/slideLayout" Target="../slideLayouts/slideLayout107.xml"/><Relationship Id="rId18"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Inter SemiBold"/>
              <a:buNone/>
              <a:defRPr i="0" sz="3000" u="none" cap="none" strike="noStrike">
                <a:solidFill>
                  <a:schemeClr val="dk2"/>
                </a:solidFill>
                <a:latin typeface="Inter SemiBold"/>
                <a:ea typeface="Inter SemiBold"/>
                <a:cs typeface="Inter SemiBold"/>
                <a:sym typeface="Inter SemiBold"/>
              </a:defRPr>
            </a:lvl1pPr>
            <a:lvl2pPr lvl="1" marR="0" rtl="0" algn="l">
              <a:lnSpc>
                <a:spcPct val="100000"/>
              </a:lnSpc>
              <a:spcBef>
                <a:spcPts val="0"/>
              </a:spcBef>
              <a:spcAft>
                <a:spcPts val="0"/>
              </a:spcAft>
              <a:buClr>
                <a:schemeClr val="dk2"/>
              </a:buClr>
              <a:buSzPts val="3000"/>
              <a:buFont typeface="Inter SemiBold"/>
              <a:buNone/>
              <a:defRPr i="0" sz="3000" u="none" cap="none" strike="noStrike">
                <a:solidFill>
                  <a:schemeClr val="dk2"/>
                </a:solidFill>
                <a:latin typeface="Inter SemiBold"/>
                <a:ea typeface="Inter SemiBold"/>
                <a:cs typeface="Inter SemiBold"/>
                <a:sym typeface="Inter SemiBold"/>
              </a:defRPr>
            </a:lvl2pPr>
            <a:lvl3pPr lvl="2" marR="0" rtl="0" algn="l">
              <a:lnSpc>
                <a:spcPct val="100000"/>
              </a:lnSpc>
              <a:spcBef>
                <a:spcPts val="0"/>
              </a:spcBef>
              <a:spcAft>
                <a:spcPts val="0"/>
              </a:spcAft>
              <a:buClr>
                <a:schemeClr val="dk2"/>
              </a:buClr>
              <a:buSzPts val="3000"/>
              <a:buFont typeface="Inter SemiBold"/>
              <a:buNone/>
              <a:defRPr i="0" sz="3000" u="none" cap="none" strike="noStrike">
                <a:solidFill>
                  <a:schemeClr val="dk2"/>
                </a:solidFill>
                <a:latin typeface="Inter SemiBold"/>
                <a:ea typeface="Inter SemiBold"/>
                <a:cs typeface="Inter SemiBold"/>
                <a:sym typeface="Inter SemiBold"/>
              </a:defRPr>
            </a:lvl3pPr>
            <a:lvl4pPr lvl="3" marR="0" rtl="0" algn="l">
              <a:lnSpc>
                <a:spcPct val="100000"/>
              </a:lnSpc>
              <a:spcBef>
                <a:spcPts val="0"/>
              </a:spcBef>
              <a:spcAft>
                <a:spcPts val="0"/>
              </a:spcAft>
              <a:buClr>
                <a:schemeClr val="dk2"/>
              </a:buClr>
              <a:buSzPts val="3000"/>
              <a:buFont typeface="Inter SemiBold"/>
              <a:buNone/>
              <a:defRPr i="0" sz="3000" u="none" cap="none" strike="noStrike">
                <a:solidFill>
                  <a:schemeClr val="dk2"/>
                </a:solidFill>
                <a:latin typeface="Inter SemiBold"/>
                <a:ea typeface="Inter SemiBold"/>
                <a:cs typeface="Inter SemiBold"/>
                <a:sym typeface="Inter SemiBold"/>
              </a:defRPr>
            </a:lvl4pPr>
            <a:lvl5pPr lvl="4" marR="0" rtl="0" algn="l">
              <a:lnSpc>
                <a:spcPct val="100000"/>
              </a:lnSpc>
              <a:spcBef>
                <a:spcPts val="0"/>
              </a:spcBef>
              <a:spcAft>
                <a:spcPts val="0"/>
              </a:spcAft>
              <a:buClr>
                <a:schemeClr val="dk2"/>
              </a:buClr>
              <a:buSzPts val="3000"/>
              <a:buFont typeface="Inter SemiBold"/>
              <a:buNone/>
              <a:defRPr i="0" sz="3000" u="none" cap="none" strike="noStrike">
                <a:solidFill>
                  <a:schemeClr val="dk2"/>
                </a:solidFill>
                <a:latin typeface="Inter SemiBold"/>
                <a:ea typeface="Inter SemiBold"/>
                <a:cs typeface="Inter SemiBold"/>
                <a:sym typeface="Inter SemiBold"/>
              </a:defRPr>
            </a:lvl5pPr>
            <a:lvl6pPr lvl="5" marR="0" rtl="0" algn="l">
              <a:lnSpc>
                <a:spcPct val="100000"/>
              </a:lnSpc>
              <a:spcBef>
                <a:spcPts val="0"/>
              </a:spcBef>
              <a:spcAft>
                <a:spcPts val="0"/>
              </a:spcAft>
              <a:buClr>
                <a:schemeClr val="dk2"/>
              </a:buClr>
              <a:buSzPts val="3000"/>
              <a:buFont typeface="Inter SemiBold"/>
              <a:buNone/>
              <a:defRPr i="0" sz="3000" u="none" cap="none" strike="noStrike">
                <a:solidFill>
                  <a:schemeClr val="dk2"/>
                </a:solidFill>
                <a:latin typeface="Inter SemiBold"/>
                <a:ea typeface="Inter SemiBold"/>
                <a:cs typeface="Inter SemiBold"/>
                <a:sym typeface="Inter SemiBold"/>
              </a:defRPr>
            </a:lvl6pPr>
            <a:lvl7pPr lvl="6" marR="0" rtl="0" algn="l">
              <a:lnSpc>
                <a:spcPct val="100000"/>
              </a:lnSpc>
              <a:spcBef>
                <a:spcPts val="0"/>
              </a:spcBef>
              <a:spcAft>
                <a:spcPts val="0"/>
              </a:spcAft>
              <a:buClr>
                <a:schemeClr val="dk2"/>
              </a:buClr>
              <a:buSzPts val="3000"/>
              <a:buFont typeface="Inter SemiBold"/>
              <a:buNone/>
              <a:defRPr i="0" sz="3000" u="none" cap="none" strike="noStrike">
                <a:solidFill>
                  <a:schemeClr val="dk2"/>
                </a:solidFill>
                <a:latin typeface="Inter SemiBold"/>
                <a:ea typeface="Inter SemiBold"/>
                <a:cs typeface="Inter SemiBold"/>
                <a:sym typeface="Inter SemiBold"/>
              </a:defRPr>
            </a:lvl7pPr>
            <a:lvl8pPr lvl="7" marR="0" rtl="0" algn="l">
              <a:lnSpc>
                <a:spcPct val="100000"/>
              </a:lnSpc>
              <a:spcBef>
                <a:spcPts val="0"/>
              </a:spcBef>
              <a:spcAft>
                <a:spcPts val="0"/>
              </a:spcAft>
              <a:buClr>
                <a:schemeClr val="dk2"/>
              </a:buClr>
              <a:buSzPts val="3000"/>
              <a:buFont typeface="Inter SemiBold"/>
              <a:buNone/>
              <a:defRPr i="0" sz="3000" u="none" cap="none" strike="noStrike">
                <a:solidFill>
                  <a:schemeClr val="dk2"/>
                </a:solidFill>
                <a:latin typeface="Inter SemiBold"/>
                <a:ea typeface="Inter SemiBold"/>
                <a:cs typeface="Inter SemiBold"/>
                <a:sym typeface="Inter SemiBold"/>
              </a:defRPr>
            </a:lvl8pPr>
            <a:lvl9pPr lvl="8" marR="0" rtl="0" algn="l">
              <a:lnSpc>
                <a:spcPct val="100000"/>
              </a:lnSpc>
              <a:spcBef>
                <a:spcPts val="0"/>
              </a:spcBef>
              <a:spcAft>
                <a:spcPts val="0"/>
              </a:spcAft>
              <a:buClr>
                <a:schemeClr val="dk2"/>
              </a:buClr>
              <a:buSzPts val="3000"/>
              <a:buFont typeface="Inter SemiBold"/>
              <a:buNone/>
              <a:defRPr i="0" sz="3000" u="none" cap="none" strike="noStrike">
                <a:solidFill>
                  <a:schemeClr val="dk2"/>
                </a:solidFill>
                <a:latin typeface="Inter SemiBold"/>
                <a:ea typeface="Inter SemiBold"/>
                <a:cs typeface="Inter SemiBold"/>
                <a:sym typeface="Inter SemiBold"/>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0"/>
              </a:spcBef>
              <a:spcAft>
                <a:spcPts val="0"/>
              </a:spcAft>
              <a:buClr>
                <a:schemeClr val="dk2"/>
              </a:buClr>
              <a:buSzPts val="1800"/>
              <a:buFont typeface="Inter SemiBold"/>
              <a:buChar char="●"/>
              <a:defRPr i="0" sz="1800" u="none" cap="none" strike="noStrike">
                <a:solidFill>
                  <a:schemeClr val="dk2"/>
                </a:solidFill>
                <a:latin typeface="Inter SemiBold"/>
                <a:ea typeface="Inter SemiBold"/>
                <a:cs typeface="Inter SemiBold"/>
                <a:sym typeface="Inter SemiBold"/>
              </a:defRPr>
            </a:lvl1pPr>
            <a:lvl2pPr indent="-317500" lvl="1" marL="914400" marR="0" rtl="0" algn="l">
              <a:lnSpc>
                <a:spcPct val="100000"/>
              </a:lnSpc>
              <a:spcBef>
                <a:spcPts val="800"/>
              </a:spcBef>
              <a:spcAft>
                <a:spcPts val="0"/>
              </a:spcAft>
              <a:buClr>
                <a:schemeClr val="dk2"/>
              </a:buClr>
              <a:buSzPts val="1400"/>
              <a:buFont typeface="Inter SemiBold"/>
              <a:buChar char="○"/>
              <a:defRPr i="0" sz="1400" u="none" cap="none" strike="noStrike">
                <a:solidFill>
                  <a:schemeClr val="dk2"/>
                </a:solidFill>
                <a:latin typeface="Inter SemiBold"/>
                <a:ea typeface="Inter SemiBold"/>
                <a:cs typeface="Inter SemiBold"/>
                <a:sym typeface="Inter SemiBold"/>
              </a:defRPr>
            </a:lvl2pPr>
            <a:lvl3pPr indent="-317500" lvl="2" marL="1371600" marR="0" rtl="0" algn="l">
              <a:lnSpc>
                <a:spcPct val="100000"/>
              </a:lnSpc>
              <a:spcBef>
                <a:spcPts val="800"/>
              </a:spcBef>
              <a:spcAft>
                <a:spcPts val="0"/>
              </a:spcAft>
              <a:buClr>
                <a:schemeClr val="dk2"/>
              </a:buClr>
              <a:buSzPts val="1400"/>
              <a:buFont typeface="Inter SemiBold"/>
              <a:buChar char="■"/>
              <a:defRPr i="0" sz="1400" u="none" cap="none" strike="noStrike">
                <a:solidFill>
                  <a:schemeClr val="dk2"/>
                </a:solidFill>
                <a:latin typeface="Inter SemiBold"/>
                <a:ea typeface="Inter SemiBold"/>
                <a:cs typeface="Inter SemiBold"/>
                <a:sym typeface="Inter SemiBold"/>
              </a:defRPr>
            </a:lvl3pPr>
            <a:lvl4pPr indent="-317500" lvl="3" marL="1828800" marR="0" rtl="0" algn="l">
              <a:lnSpc>
                <a:spcPct val="100000"/>
              </a:lnSpc>
              <a:spcBef>
                <a:spcPts val="800"/>
              </a:spcBef>
              <a:spcAft>
                <a:spcPts val="0"/>
              </a:spcAft>
              <a:buClr>
                <a:schemeClr val="dk2"/>
              </a:buClr>
              <a:buSzPts val="1400"/>
              <a:buFont typeface="Inter SemiBold"/>
              <a:buChar char="●"/>
              <a:defRPr i="0" sz="1400" u="none" cap="none" strike="noStrike">
                <a:solidFill>
                  <a:schemeClr val="dk2"/>
                </a:solidFill>
                <a:latin typeface="Inter SemiBold"/>
                <a:ea typeface="Inter SemiBold"/>
                <a:cs typeface="Inter SemiBold"/>
                <a:sym typeface="Inter SemiBold"/>
              </a:defRPr>
            </a:lvl4pPr>
            <a:lvl5pPr indent="-317500" lvl="4" marL="2286000" marR="0" rtl="0" algn="l">
              <a:lnSpc>
                <a:spcPct val="100000"/>
              </a:lnSpc>
              <a:spcBef>
                <a:spcPts val="800"/>
              </a:spcBef>
              <a:spcAft>
                <a:spcPts val="0"/>
              </a:spcAft>
              <a:buClr>
                <a:schemeClr val="dk2"/>
              </a:buClr>
              <a:buSzPts val="1400"/>
              <a:buFont typeface="Inter SemiBold"/>
              <a:buChar char="○"/>
              <a:defRPr i="0" sz="1400" u="none" cap="none" strike="noStrike">
                <a:solidFill>
                  <a:schemeClr val="dk2"/>
                </a:solidFill>
                <a:latin typeface="Inter SemiBold"/>
                <a:ea typeface="Inter SemiBold"/>
                <a:cs typeface="Inter SemiBold"/>
                <a:sym typeface="Inter SemiBold"/>
              </a:defRPr>
            </a:lvl5pPr>
            <a:lvl6pPr indent="-317500" lvl="5" marL="2743200" marR="0" rtl="0" algn="l">
              <a:lnSpc>
                <a:spcPct val="100000"/>
              </a:lnSpc>
              <a:spcBef>
                <a:spcPts val="800"/>
              </a:spcBef>
              <a:spcAft>
                <a:spcPts val="0"/>
              </a:spcAft>
              <a:buClr>
                <a:schemeClr val="dk2"/>
              </a:buClr>
              <a:buSzPts val="1400"/>
              <a:buFont typeface="Inter SemiBold"/>
              <a:buChar char="■"/>
              <a:defRPr i="0" sz="1400" u="none" cap="none" strike="noStrike">
                <a:solidFill>
                  <a:schemeClr val="dk2"/>
                </a:solidFill>
                <a:latin typeface="Inter SemiBold"/>
                <a:ea typeface="Inter SemiBold"/>
                <a:cs typeface="Inter SemiBold"/>
                <a:sym typeface="Inter SemiBold"/>
              </a:defRPr>
            </a:lvl6pPr>
            <a:lvl7pPr indent="-317500" lvl="6" marL="3200400" marR="0" rtl="0" algn="l">
              <a:lnSpc>
                <a:spcPct val="100000"/>
              </a:lnSpc>
              <a:spcBef>
                <a:spcPts val="800"/>
              </a:spcBef>
              <a:spcAft>
                <a:spcPts val="0"/>
              </a:spcAft>
              <a:buClr>
                <a:schemeClr val="dk2"/>
              </a:buClr>
              <a:buSzPts val="1400"/>
              <a:buFont typeface="Inter SemiBold"/>
              <a:buChar char="●"/>
              <a:defRPr i="0" sz="1400" u="none" cap="none" strike="noStrike">
                <a:solidFill>
                  <a:schemeClr val="dk2"/>
                </a:solidFill>
                <a:latin typeface="Inter SemiBold"/>
                <a:ea typeface="Inter SemiBold"/>
                <a:cs typeface="Inter SemiBold"/>
                <a:sym typeface="Inter SemiBold"/>
              </a:defRPr>
            </a:lvl7pPr>
            <a:lvl8pPr indent="-317500" lvl="7" marL="3657600" marR="0" rtl="0" algn="l">
              <a:lnSpc>
                <a:spcPct val="100000"/>
              </a:lnSpc>
              <a:spcBef>
                <a:spcPts val="800"/>
              </a:spcBef>
              <a:spcAft>
                <a:spcPts val="0"/>
              </a:spcAft>
              <a:buClr>
                <a:schemeClr val="dk2"/>
              </a:buClr>
              <a:buSzPts val="1400"/>
              <a:buFont typeface="Inter SemiBold"/>
              <a:buChar char="○"/>
              <a:defRPr i="0" sz="1400" u="none" cap="none" strike="noStrike">
                <a:solidFill>
                  <a:schemeClr val="dk2"/>
                </a:solidFill>
                <a:latin typeface="Inter SemiBold"/>
                <a:ea typeface="Inter SemiBold"/>
                <a:cs typeface="Inter SemiBold"/>
                <a:sym typeface="Inter SemiBold"/>
              </a:defRPr>
            </a:lvl8pPr>
            <a:lvl9pPr indent="-317500" lvl="8" marL="4114800" marR="0" rtl="0" algn="l">
              <a:lnSpc>
                <a:spcPct val="100000"/>
              </a:lnSpc>
              <a:spcBef>
                <a:spcPts val="800"/>
              </a:spcBef>
              <a:spcAft>
                <a:spcPts val="800"/>
              </a:spcAft>
              <a:buClr>
                <a:schemeClr val="dk2"/>
              </a:buClr>
              <a:buSzPts val="1400"/>
              <a:buFont typeface="Inter SemiBold"/>
              <a:buChar char="■"/>
              <a:defRPr i="0" sz="1400" u="none" cap="none" strike="noStrike">
                <a:solidFill>
                  <a:schemeClr val="dk2"/>
                </a:solidFill>
                <a:latin typeface="Inter SemiBold"/>
                <a:ea typeface="Inter SemiBold"/>
                <a:cs typeface="Inter SemiBold"/>
                <a:sym typeface="Inter SemiBol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1pPr>
            <a:lvl2pPr lvl="1" rtl="0">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2pPr>
            <a:lvl3pPr lvl="2" rtl="0">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3pPr>
            <a:lvl4pPr lvl="3" rtl="0">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4pPr>
            <a:lvl5pPr lvl="4" rtl="0">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5pPr>
            <a:lvl6pPr lvl="5" rtl="0">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6pPr>
            <a:lvl7pPr lvl="6" rtl="0">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7pPr>
            <a:lvl8pPr lvl="7" rtl="0">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8pPr>
            <a:lvl9pPr lvl="8" rtl="0">
              <a:spcBef>
                <a:spcPts val="0"/>
              </a:spcBef>
              <a:spcAft>
                <a:spcPts val="0"/>
              </a:spcAft>
              <a:buClr>
                <a:schemeClr val="dk1"/>
              </a:buClr>
              <a:buSzPts val="2800"/>
              <a:buFont typeface="Inter"/>
              <a:buNone/>
              <a:defRPr sz="2800">
                <a:solidFill>
                  <a:schemeClr val="dk1"/>
                </a:solidFill>
                <a:latin typeface="Inter"/>
                <a:ea typeface="Inter"/>
                <a:cs typeface="Inter"/>
                <a:sym typeface="Inter"/>
              </a:defRPr>
            </a:lvl9pPr>
          </a:lstStyle>
          <a:p/>
        </p:txBody>
      </p:sp>
      <p:sp>
        <p:nvSpPr>
          <p:cNvPr id="194" name="Google Shape;194;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Inter"/>
              <a:buChar char="●"/>
              <a:defRPr sz="1800">
                <a:solidFill>
                  <a:schemeClr val="dk2"/>
                </a:solidFill>
                <a:latin typeface="Inter"/>
                <a:ea typeface="Inter"/>
                <a:cs typeface="Inter"/>
                <a:sym typeface="Inter"/>
              </a:defRPr>
            </a:lvl1pPr>
            <a:lvl2pPr indent="-317500" lvl="1" marL="914400" rtl="0">
              <a:lnSpc>
                <a:spcPct val="115000"/>
              </a:lnSpc>
              <a:spcBef>
                <a:spcPts val="0"/>
              </a:spcBef>
              <a:spcAft>
                <a:spcPts val="0"/>
              </a:spcAft>
              <a:buClr>
                <a:schemeClr val="dk2"/>
              </a:buClr>
              <a:buSzPts val="1400"/>
              <a:buFont typeface="Inter"/>
              <a:buChar char="○"/>
              <a:defRPr sz="1400">
                <a:solidFill>
                  <a:schemeClr val="dk2"/>
                </a:solidFill>
                <a:latin typeface="Inter"/>
                <a:ea typeface="Inter"/>
                <a:cs typeface="Inter"/>
                <a:sym typeface="Inter"/>
              </a:defRPr>
            </a:lvl2pPr>
            <a:lvl3pPr indent="-317500" lvl="2" marL="1371600" rtl="0">
              <a:lnSpc>
                <a:spcPct val="115000"/>
              </a:lnSpc>
              <a:spcBef>
                <a:spcPts val="0"/>
              </a:spcBef>
              <a:spcAft>
                <a:spcPts val="0"/>
              </a:spcAft>
              <a:buClr>
                <a:schemeClr val="dk2"/>
              </a:buClr>
              <a:buSzPts val="1400"/>
              <a:buFont typeface="Inter"/>
              <a:buChar char="■"/>
              <a:defRPr sz="1400">
                <a:solidFill>
                  <a:schemeClr val="dk2"/>
                </a:solidFill>
                <a:latin typeface="Inter"/>
                <a:ea typeface="Inter"/>
                <a:cs typeface="Inter"/>
                <a:sym typeface="Inter"/>
              </a:defRPr>
            </a:lvl3pPr>
            <a:lvl4pPr indent="-317500" lvl="3" marL="1828800" rtl="0">
              <a:lnSpc>
                <a:spcPct val="115000"/>
              </a:lnSpc>
              <a:spcBef>
                <a:spcPts val="0"/>
              </a:spcBef>
              <a:spcAft>
                <a:spcPts val="0"/>
              </a:spcAft>
              <a:buClr>
                <a:schemeClr val="dk2"/>
              </a:buClr>
              <a:buSzPts val="1400"/>
              <a:buFont typeface="Inter"/>
              <a:buChar char="●"/>
              <a:defRPr sz="1400">
                <a:solidFill>
                  <a:schemeClr val="dk2"/>
                </a:solidFill>
                <a:latin typeface="Inter"/>
                <a:ea typeface="Inter"/>
                <a:cs typeface="Inter"/>
                <a:sym typeface="Inter"/>
              </a:defRPr>
            </a:lvl4pPr>
            <a:lvl5pPr indent="-317500" lvl="4" marL="2286000" rtl="0">
              <a:lnSpc>
                <a:spcPct val="115000"/>
              </a:lnSpc>
              <a:spcBef>
                <a:spcPts val="0"/>
              </a:spcBef>
              <a:spcAft>
                <a:spcPts val="0"/>
              </a:spcAft>
              <a:buClr>
                <a:schemeClr val="dk2"/>
              </a:buClr>
              <a:buSzPts val="1400"/>
              <a:buFont typeface="Inter"/>
              <a:buChar char="○"/>
              <a:defRPr sz="1400">
                <a:solidFill>
                  <a:schemeClr val="dk2"/>
                </a:solidFill>
                <a:latin typeface="Inter"/>
                <a:ea typeface="Inter"/>
                <a:cs typeface="Inter"/>
                <a:sym typeface="Inter"/>
              </a:defRPr>
            </a:lvl5pPr>
            <a:lvl6pPr indent="-317500" lvl="5" marL="2743200" rtl="0">
              <a:lnSpc>
                <a:spcPct val="115000"/>
              </a:lnSpc>
              <a:spcBef>
                <a:spcPts val="0"/>
              </a:spcBef>
              <a:spcAft>
                <a:spcPts val="0"/>
              </a:spcAft>
              <a:buClr>
                <a:schemeClr val="dk2"/>
              </a:buClr>
              <a:buSzPts val="1400"/>
              <a:buFont typeface="Inter"/>
              <a:buChar char="■"/>
              <a:defRPr sz="1400">
                <a:solidFill>
                  <a:schemeClr val="dk2"/>
                </a:solidFill>
                <a:latin typeface="Inter"/>
                <a:ea typeface="Inter"/>
                <a:cs typeface="Inter"/>
                <a:sym typeface="Inter"/>
              </a:defRPr>
            </a:lvl6pPr>
            <a:lvl7pPr indent="-317500" lvl="6" marL="3200400" rtl="0">
              <a:lnSpc>
                <a:spcPct val="115000"/>
              </a:lnSpc>
              <a:spcBef>
                <a:spcPts val="0"/>
              </a:spcBef>
              <a:spcAft>
                <a:spcPts val="0"/>
              </a:spcAft>
              <a:buClr>
                <a:schemeClr val="dk2"/>
              </a:buClr>
              <a:buSzPts val="1400"/>
              <a:buFont typeface="Inter"/>
              <a:buChar char="●"/>
              <a:defRPr sz="1400">
                <a:solidFill>
                  <a:schemeClr val="dk2"/>
                </a:solidFill>
                <a:latin typeface="Inter"/>
                <a:ea typeface="Inter"/>
                <a:cs typeface="Inter"/>
                <a:sym typeface="Inter"/>
              </a:defRPr>
            </a:lvl7pPr>
            <a:lvl8pPr indent="-317500" lvl="7" marL="3657600" rtl="0">
              <a:lnSpc>
                <a:spcPct val="115000"/>
              </a:lnSpc>
              <a:spcBef>
                <a:spcPts val="0"/>
              </a:spcBef>
              <a:spcAft>
                <a:spcPts val="0"/>
              </a:spcAft>
              <a:buClr>
                <a:schemeClr val="dk2"/>
              </a:buClr>
              <a:buSzPts val="1400"/>
              <a:buFont typeface="Inter"/>
              <a:buChar char="○"/>
              <a:defRPr sz="1400">
                <a:solidFill>
                  <a:schemeClr val="dk2"/>
                </a:solidFill>
                <a:latin typeface="Inter"/>
                <a:ea typeface="Inter"/>
                <a:cs typeface="Inter"/>
                <a:sym typeface="Inter"/>
              </a:defRPr>
            </a:lvl8pPr>
            <a:lvl9pPr indent="-317500" lvl="8" marL="4114800" rtl="0">
              <a:lnSpc>
                <a:spcPct val="115000"/>
              </a:lnSpc>
              <a:spcBef>
                <a:spcPts val="0"/>
              </a:spcBef>
              <a:spcAft>
                <a:spcPts val="0"/>
              </a:spcAft>
              <a:buClr>
                <a:schemeClr val="dk2"/>
              </a:buClr>
              <a:buSzPts val="1400"/>
              <a:buFont typeface="Inter"/>
              <a:buChar char="■"/>
              <a:defRPr sz="1400">
                <a:solidFill>
                  <a:schemeClr val="dk2"/>
                </a:solidFill>
                <a:latin typeface="Inter"/>
                <a:ea typeface="Inter"/>
                <a:cs typeface="Inter"/>
                <a:sym typeface="Inter"/>
              </a:defRPr>
            </a:lvl9pPr>
          </a:lstStyle>
          <a:p/>
        </p:txBody>
      </p:sp>
      <p:sp>
        <p:nvSpPr>
          <p:cNvPr id="195" name="Google Shape;195;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1" name="Shape 371"/>
        <p:cNvGrpSpPr/>
        <p:nvPr/>
      </p:nvGrpSpPr>
      <p:grpSpPr>
        <a:xfrm>
          <a:off x="0" y="0"/>
          <a:ext cx="0" cy="0"/>
          <a:chOff x="0" y="0"/>
          <a:chExt cx="0" cy="0"/>
        </a:xfrm>
      </p:grpSpPr>
      <p:sp>
        <p:nvSpPr>
          <p:cNvPr id="372" name="Google Shape;372;p49"/>
          <p:cNvSpPr txBox="1"/>
          <p:nvPr/>
        </p:nvSpPr>
        <p:spPr>
          <a:xfrm>
            <a:off x="8693689" y="4942793"/>
            <a:ext cx="450300" cy="124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fld id="{00000000-1234-1234-1234-123412341234}" type="slidenum">
              <a:rPr b="0" i="0" lang="en" sz="800" u="none" cap="none" strike="noStrike">
                <a:solidFill>
                  <a:srgbClr val="A5A5A5"/>
                </a:solidFill>
                <a:latin typeface="Lato Light"/>
                <a:ea typeface="Lato Light"/>
                <a:cs typeface="Lato Light"/>
                <a:sym typeface="Lato Light"/>
              </a:rPr>
              <a:t>‹#›</a:t>
            </a:fld>
            <a:endParaRPr b="0" i="0" sz="800" u="none" cap="none" strike="noStrike">
              <a:solidFill>
                <a:srgbClr val="A5A5A5"/>
              </a:solidFill>
              <a:latin typeface="Lato Light"/>
              <a:ea typeface="Lato Light"/>
              <a:cs typeface="Lato Light"/>
              <a:sym typeface="Lato Light"/>
            </a:endParaRPr>
          </a:p>
        </p:txBody>
      </p:sp>
    </p:spTree>
  </p:cSld>
  <p:clrMap accent1="accent1" accent2="accent2" accent3="accent3" accent4="accent4" accent5="accent5" accent6="accent6" bg1="lt1" bg2="dk2" tx1="dk1" tx2="lt2" folHlink="folHlink" hlink="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 id="2147483730" r:id="rId37"/>
    <p:sldLayoutId id="2147483731" r:id="rId38"/>
    <p:sldLayoutId id="2147483732" r:id="rId39"/>
    <p:sldLayoutId id="2147483733" r:id="rId40"/>
    <p:sldLayoutId id="2147483734" r:id="rId41"/>
    <p:sldLayoutId id="2147483735" r:id="rId42"/>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2" name="Shape 582"/>
        <p:cNvGrpSpPr/>
        <p:nvPr/>
      </p:nvGrpSpPr>
      <p:grpSpPr>
        <a:xfrm>
          <a:off x="0" y="0"/>
          <a:ext cx="0" cy="0"/>
          <a:chOff x="0" y="0"/>
          <a:chExt cx="0" cy="0"/>
        </a:xfrm>
      </p:grpSpPr>
      <p:sp>
        <p:nvSpPr>
          <p:cNvPr id="583" name="Google Shape;583;p92"/>
          <p:cNvSpPr txBox="1"/>
          <p:nvPr/>
        </p:nvSpPr>
        <p:spPr>
          <a:xfrm>
            <a:off x="8693689" y="4942793"/>
            <a:ext cx="450300" cy="124500"/>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fld id="{00000000-1234-1234-1234-123412341234}" type="slidenum">
              <a:rPr b="0" i="0" lang="en" sz="800" u="none" cap="none" strike="noStrike">
                <a:solidFill>
                  <a:srgbClr val="A5A5A5"/>
                </a:solidFill>
                <a:latin typeface="Lato Light"/>
                <a:ea typeface="Lato Light"/>
                <a:cs typeface="Lato Light"/>
                <a:sym typeface="Lato Light"/>
              </a:rPr>
              <a:t>‹#›</a:t>
            </a:fld>
            <a:endParaRPr b="0" i="0" sz="800" u="none" cap="none" strike="noStrike">
              <a:solidFill>
                <a:srgbClr val="A5A5A5"/>
              </a:solidFill>
              <a:latin typeface="Lato Light"/>
              <a:ea typeface="Lato Light"/>
              <a:cs typeface="Lato Light"/>
              <a:sym typeface="Lato Light"/>
            </a:endParaRPr>
          </a:p>
        </p:txBody>
      </p:sp>
      <p:grpSp>
        <p:nvGrpSpPr>
          <p:cNvPr id="584" name="Google Shape;584;p92"/>
          <p:cNvGrpSpPr/>
          <p:nvPr/>
        </p:nvGrpSpPr>
        <p:grpSpPr>
          <a:xfrm>
            <a:off x="304788" y="4849961"/>
            <a:ext cx="784217" cy="170127"/>
            <a:chOff x="2427435" y="667186"/>
            <a:chExt cx="4852830" cy="1052117"/>
          </a:xfrm>
        </p:grpSpPr>
        <p:grpSp>
          <p:nvGrpSpPr>
            <p:cNvPr id="585" name="Google Shape;585;p92"/>
            <p:cNvGrpSpPr/>
            <p:nvPr/>
          </p:nvGrpSpPr>
          <p:grpSpPr>
            <a:xfrm>
              <a:off x="3779470" y="734713"/>
              <a:ext cx="3500795" cy="931092"/>
              <a:chOff x="3779470" y="734713"/>
              <a:chExt cx="3500795" cy="931092"/>
            </a:xfrm>
          </p:grpSpPr>
          <p:sp>
            <p:nvSpPr>
              <p:cNvPr id="586" name="Google Shape;586;p92"/>
              <p:cNvSpPr/>
              <p:nvPr/>
            </p:nvSpPr>
            <p:spPr>
              <a:xfrm>
                <a:off x="3779470" y="775393"/>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92"/>
              <p:cNvSpPr/>
              <p:nvPr/>
            </p:nvSpPr>
            <p:spPr>
              <a:xfrm>
                <a:off x="4641386" y="734713"/>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92"/>
              <p:cNvSpPr/>
              <p:nvPr/>
            </p:nvSpPr>
            <p:spPr>
              <a:xfrm>
                <a:off x="4890913" y="848057"/>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92"/>
              <p:cNvSpPr/>
              <p:nvPr/>
            </p:nvSpPr>
            <p:spPr>
              <a:xfrm>
                <a:off x="5382185" y="787177"/>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92"/>
              <p:cNvSpPr/>
              <p:nvPr/>
            </p:nvSpPr>
            <p:spPr>
              <a:xfrm>
                <a:off x="5995416" y="995138"/>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92"/>
              <p:cNvSpPr/>
              <p:nvPr/>
            </p:nvSpPr>
            <p:spPr>
              <a:xfrm>
                <a:off x="6667875" y="787247"/>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92" name="Google Shape;592;p92"/>
            <p:cNvGrpSpPr/>
            <p:nvPr/>
          </p:nvGrpSpPr>
          <p:grpSpPr>
            <a:xfrm>
              <a:off x="2427435" y="667186"/>
              <a:ext cx="1091824" cy="1052117"/>
              <a:chOff x="2427435" y="667186"/>
              <a:chExt cx="1091824" cy="1052117"/>
            </a:xfrm>
          </p:grpSpPr>
          <p:sp>
            <p:nvSpPr>
              <p:cNvPr id="593" name="Google Shape;593;p92"/>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92"/>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92"/>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92"/>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 accent1="accent1" accent2="accent2" accent3="accent3" accent4="accent4" accent5="accent5" accent6="accent6" bg1="lt1" bg2="dk2" tx1="dk1" tx2="lt2" folHlink="folHlink" hlink="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 id="2147483754" r:id="rId19"/>
    <p:sldLayoutId id="2147483755" r:id="rId20"/>
    <p:sldLayoutId id="2147483756" r:id="rId21"/>
    <p:sldLayoutId id="2147483757" r:id="rId22"/>
    <p:sldLayoutId id="2147483758" r:id="rId23"/>
    <p:sldLayoutId id="2147483759" r:id="rId24"/>
    <p:sldLayoutId id="2147483760" r:id="rId25"/>
    <p:sldLayoutId id="2147483761" r:id="rId26"/>
    <p:sldLayoutId id="2147483762" r:id="rId27"/>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8.xml"/><Relationship Id="rId2" Type="http://schemas.openxmlformats.org/officeDocument/2006/relationships/notesSlide" Target="../notesSlides/notesSlide10.xml"/><Relationship Id="rId3" Type="http://schemas.openxmlformats.org/officeDocument/2006/relationships/hyperlink" Target="https://docs.gitlab.com/ee/user/clusters/agent/gitops.html" TargetMode="External"/><Relationship Id="rId4" Type="http://schemas.openxmlformats.org/officeDocument/2006/relationships/hyperlink" Target="https://docs.gitlab.com/ee/user/clusters/agent/ci_cd_tunnel.html" TargetMode="External"/><Relationship Id="rId5" Type="http://schemas.openxmlformats.org/officeDocument/2006/relationships/hyperlink" Target="https://docs.gitlab.com/ee/user/clusters/agent/vulnerabilities.html" TargetMode="External"/><Relationship Id="rId6" Type="http://schemas.openxmlformats.org/officeDocument/2006/relationships/image" Target="../media/image5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0.xml"/><Relationship Id="rId2" Type="http://schemas.openxmlformats.org/officeDocument/2006/relationships/notesSlide" Target="../notesSlides/notesSlide11.xml"/><Relationship Id="rId3" Type="http://schemas.openxmlformats.org/officeDocument/2006/relationships/image" Target="../media/image46.png"/><Relationship Id="rId4" Type="http://schemas.openxmlformats.org/officeDocument/2006/relationships/image" Target="../media/image49.png"/><Relationship Id="rId9" Type="http://schemas.openxmlformats.org/officeDocument/2006/relationships/image" Target="../media/image48.png"/><Relationship Id="rId5" Type="http://schemas.openxmlformats.org/officeDocument/2006/relationships/image" Target="../media/image54.png"/><Relationship Id="rId6" Type="http://schemas.openxmlformats.org/officeDocument/2006/relationships/image" Target="../media/image52.png"/><Relationship Id="rId7" Type="http://schemas.openxmlformats.org/officeDocument/2006/relationships/image" Target="../media/image47.png"/><Relationship Id="rId8" Type="http://schemas.openxmlformats.org/officeDocument/2006/relationships/image" Target="../media/image5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0.xml"/><Relationship Id="rId2" Type="http://schemas.openxmlformats.org/officeDocument/2006/relationships/notesSlide" Target="../notesSlides/notesSlide12.xml"/><Relationship Id="rId3" Type="http://schemas.openxmlformats.org/officeDocument/2006/relationships/image" Target="../media/image49.png"/><Relationship Id="rId4" Type="http://schemas.openxmlformats.org/officeDocument/2006/relationships/image" Target="../media/image46.png"/><Relationship Id="rId9" Type="http://schemas.openxmlformats.org/officeDocument/2006/relationships/image" Target="../media/image48.png"/><Relationship Id="rId5" Type="http://schemas.openxmlformats.org/officeDocument/2006/relationships/image" Target="../media/image55.png"/><Relationship Id="rId6" Type="http://schemas.openxmlformats.org/officeDocument/2006/relationships/image" Target="../media/image53.png"/><Relationship Id="rId7" Type="http://schemas.openxmlformats.org/officeDocument/2006/relationships/image" Target="../media/image52.png"/><Relationship Id="rId8" Type="http://schemas.openxmlformats.org/officeDocument/2006/relationships/image" Target="../media/image4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8.xml"/><Relationship Id="rId2" Type="http://schemas.openxmlformats.org/officeDocument/2006/relationships/notesSlide" Target="../notesSlides/notesSlide2.xml"/><Relationship Id="rId3" Type="http://schemas.openxmlformats.org/officeDocument/2006/relationships/image" Target="../media/image39.png"/><Relationship Id="rId4" Type="http://schemas.openxmlformats.org/officeDocument/2006/relationships/image" Target="../media/image41.png"/><Relationship Id="rId5" Type="http://schemas.openxmlformats.org/officeDocument/2006/relationships/image" Target="../media/image3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8.xml"/><Relationship Id="rId2" Type="http://schemas.openxmlformats.org/officeDocument/2006/relationships/notesSlide" Target="../notesSlides/notesSlide3.xml"/><Relationship Id="rId3" Type="http://schemas.openxmlformats.org/officeDocument/2006/relationships/hyperlink" Target="https://www.linkedin.com/in/william-galindez-arias-87566542" TargetMode="External"/><Relationship Id="rId4" Type="http://schemas.openxmlformats.org/officeDocument/2006/relationships/image" Target="../media/image39.png"/><Relationship Id="rId5" Type="http://schemas.openxmlformats.org/officeDocument/2006/relationships/image" Target="../media/image41.png"/><Relationship Id="rId6" Type="http://schemas.openxmlformats.org/officeDocument/2006/relationships/image" Target="../media/image3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8.xml"/><Relationship Id="rId2" Type="http://schemas.openxmlformats.org/officeDocument/2006/relationships/notesSlide" Target="../notesSlides/notesSlide6.xml"/><Relationship Id="rId3" Type="http://schemas.openxmlformats.org/officeDocument/2006/relationships/image" Target="../media/image32.png"/><Relationship Id="rId4" Type="http://schemas.openxmlformats.org/officeDocument/2006/relationships/image" Target="../media/image33.png"/><Relationship Id="rId5" Type="http://schemas.openxmlformats.org/officeDocument/2006/relationships/image" Target="../media/image42.png"/><Relationship Id="rId6" Type="http://schemas.openxmlformats.org/officeDocument/2006/relationships/image" Target="../media/image3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8.xml"/><Relationship Id="rId2" Type="http://schemas.openxmlformats.org/officeDocument/2006/relationships/notesSlide" Target="../notesSlides/notesSlide8.xml"/><Relationship Id="rId3" Type="http://schemas.openxmlformats.org/officeDocument/2006/relationships/image" Target="../media/image50.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321"/>
        </a:solidFill>
      </p:bgPr>
    </p:bg>
    <p:spTree>
      <p:nvGrpSpPr>
        <p:cNvPr id="867" name="Shape 867"/>
        <p:cNvGrpSpPr/>
        <p:nvPr/>
      </p:nvGrpSpPr>
      <p:grpSpPr>
        <a:xfrm>
          <a:off x="0" y="0"/>
          <a:ext cx="0" cy="0"/>
          <a:chOff x="0" y="0"/>
          <a:chExt cx="0" cy="0"/>
        </a:xfrm>
      </p:grpSpPr>
      <p:grpSp>
        <p:nvGrpSpPr>
          <p:cNvPr id="868" name="Google Shape;868;p120"/>
          <p:cNvGrpSpPr/>
          <p:nvPr/>
        </p:nvGrpSpPr>
        <p:grpSpPr>
          <a:xfrm>
            <a:off x="1079274" y="1920307"/>
            <a:ext cx="3524125" cy="764047"/>
            <a:chOff x="5479385" y="4404281"/>
            <a:chExt cx="4852830" cy="1052117"/>
          </a:xfrm>
        </p:grpSpPr>
        <p:grpSp>
          <p:nvGrpSpPr>
            <p:cNvPr id="869" name="Google Shape;869;p120"/>
            <p:cNvGrpSpPr/>
            <p:nvPr/>
          </p:nvGrpSpPr>
          <p:grpSpPr>
            <a:xfrm>
              <a:off x="6831420" y="4471808"/>
              <a:ext cx="3500795" cy="931092"/>
              <a:chOff x="6831420" y="4471808"/>
              <a:chExt cx="3500795" cy="931092"/>
            </a:xfrm>
          </p:grpSpPr>
          <p:sp>
            <p:nvSpPr>
              <p:cNvPr id="870" name="Google Shape;870;p120"/>
              <p:cNvSpPr/>
              <p:nvPr/>
            </p:nvSpPr>
            <p:spPr>
              <a:xfrm>
                <a:off x="6831420" y="4512488"/>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1" name="Google Shape;871;p120"/>
              <p:cNvSpPr/>
              <p:nvPr/>
            </p:nvSpPr>
            <p:spPr>
              <a:xfrm>
                <a:off x="7693336" y="4471808"/>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2" name="Google Shape;872;p120"/>
              <p:cNvSpPr/>
              <p:nvPr/>
            </p:nvSpPr>
            <p:spPr>
              <a:xfrm>
                <a:off x="7942863" y="4585152"/>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3" name="Google Shape;873;p120"/>
              <p:cNvSpPr/>
              <p:nvPr/>
            </p:nvSpPr>
            <p:spPr>
              <a:xfrm>
                <a:off x="8434135" y="4524272"/>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4" name="Google Shape;874;p120"/>
              <p:cNvSpPr/>
              <p:nvPr/>
            </p:nvSpPr>
            <p:spPr>
              <a:xfrm>
                <a:off x="9047366" y="4732233"/>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5" name="Google Shape;875;p120"/>
              <p:cNvSpPr/>
              <p:nvPr/>
            </p:nvSpPr>
            <p:spPr>
              <a:xfrm>
                <a:off x="9719825" y="4524342"/>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76" name="Google Shape;876;p120"/>
            <p:cNvGrpSpPr/>
            <p:nvPr/>
          </p:nvGrpSpPr>
          <p:grpSpPr>
            <a:xfrm>
              <a:off x="5479385" y="4404281"/>
              <a:ext cx="1091824" cy="1052117"/>
              <a:chOff x="5479385" y="4404281"/>
              <a:chExt cx="1091824" cy="1052117"/>
            </a:xfrm>
          </p:grpSpPr>
          <p:sp>
            <p:nvSpPr>
              <p:cNvPr id="877" name="Google Shape;877;p120"/>
              <p:cNvSpPr/>
              <p:nvPr/>
            </p:nvSpPr>
            <p:spPr>
              <a:xfrm>
                <a:off x="5479525" y="4404281"/>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8" name="Google Shape;878;p120"/>
              <p:cNvSpPr/>
              <p:nvPr/>
            </p:nvSpPr>
            <p:spPr>
              <a:xfrm>
                <a:off x="6025226" y="4816821"/>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9" name="Google Shape;879;p120"/>
              <p:cNvSpPr/>
              <p:nvPr/>
            </p:nvSpPr>
            <p:spPr>
              <a:xfrm>
                <a:off x="5817334" y="5153627"/>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3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0" name="Google Shape;880;p120"/>
              <p:cNvSpPr/>
              <p:nvPr/>
            </p:nvSpPr>
            <p:spPr>
              <a:xfrm>
                <a:off x="5479385" y="4816891"/>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881" name="Google Shape;881;p120"/>
          <p:cNvSpPr txBox="1"/>
          <p:nvPr/>
        </p:nvSpPr>
        <p:spPr>
          <a:xfrm>
            <a:off x="978913" y="2684338"/>
            <a:ext cx="40620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lt1"/>
                </a:solidFill>
                <a:latin typeface="Inter"/>
                <a:ea typeface="Inter"/>
                <a:cs typeface="Inter"/>
                <a:sym typeface="Inter"/>
              </a:rPr>
              <a:t>The One DevOps Platform</a:t>
            </a:r>
            <a:endParaRPr sz="1200">
              <a:solidFill>
                <a:schemeClr val="lt1"/>
              </a:solidFill>
              <a:latin typeface="Inter"/>
              <a:ea typeface="Inter"/>
              <a:cs typeface="Inter"/>
              <a:sym typeface="Inter"/>
            </a:endParaRPr>
          </a:p>
        </p:txBody>
      </p:sp>
      <p:sp>
        <p:nvSpPr>
          <p:cNvPr id="882" name="Google Shape;882;p120"/>
          <p:cNvSpPr txBox="1"/>
          <p:nvPr/>
        </p:nvSpPr>
        <p:spPr>
          <a:xfrm>
            <a:off x="4840025" y="3323100"/>
            <a:ext cx="41601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FFFFFF"/>
                </a:solidFill>
                <a:latin typeface="Inter"/>
                <a:ea typeface="Inter"/>
                <a:cs typeface="Inter"/>
                <a:sym typeface="Inter"/>
              </a:rPr>
              <a:t>GitOps:</a:t>
            </a:r>
            <a:endParaRPr sz="2300">
              <a:solidFill>
                <a:srgbClr val="FFFFFF"/>
              </a:solidFill>
              <a:latin typeface="Inter"/>
              <a:ea typeface="Inter"/>
              <a:cs typeface="Inter"/>
              <a:sym typeface="Inter"/>
            </a:endParaRPr>
          </a:p>
          <a:p>
            <a:pPr indent="0" lvl="0" marL="0" rtl="0" algn="l">
              <a:spcBef>
                <a:spcPts val="0"/>
              </a:spcBef>
              <a:spcAft>
                <a:spcPts val="0"/>
              </a:spcAft>
              <a:buNone/>
            </a:pPr>
            <a:r>
              <a:rPr lang="en" sz="2300">
                <a:solidFill>
                  <a:srgbClr val="FFFFFF"/>
                </a:solidFill>
                <a:latin typeface="Inter"/>
                <a:ea typeface="Inter"/>
                <a:cs typeface="Inter"/>
                <a:sym typeface="Inter"/>
              </a:rPr>
              <a:t>GitLab Agent for K8s (GA4K)</a:t>
            </a:r>
            <a:endParaRPr sz="1200">
              <a:solidFill>
                <a:srgbClr val="FFFFFF"/>
              </a:solidFill>
              <a:latin typeface="Inter"/>
              <a:ea typeface="Inter"/>
              <a:cs typeface="Inter"/>
              <a:sym typeface="Inter"/>
            </a:endParaRPr>
          </a:p>
        </p:txBody>
      </p:sp>
      <p:sp>
        <p:nvSpPr>
          <p:cNvPr id="883" name="Google Shape;883;p120"/>
          <p:cNvSpPr txBox="1"/>
          <p:nvPr/>
        </p:nvSpPr>
        <p:spPr>
          <a:xfrm>
            <a:off x="7308000" y="4820400"/>
            <a:ext cx="1836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Inter"/>
                <a:ea typeface="Inter"/>
                <a:cs typeface="Inter"/>
                <a:sym typeface="Inter"/>
              </a:rPr>
              <a:t>GitLab Proprietary Information</a:t>
            </a:r>
            <a:endParaRPr sz="900">
              <a:solidFill>
                <a:srgbClr val="FFFFFF"/>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9" name="Shape 1289"/>
        <p:cNvGrpSpPr/>
        <p:nvPr/>
      </p:nvGrpSpPr>
      <p:grpSpPr>
        <a:xfrm>
          <a:off x="0" y="0"/>
          <a:ext cx="0" cy="0"/>
          <a:chOff x="0" y="0"/>
          <a:chExt cx="0" cy="0"/>
        </a:xfrm>
      </p:grpSpPr>
      <p:sp>
        <p:nvSpPr>
          <p:cNvPr id="1290" name="Google Shape;1290;p129"/>
          <p:cNvSpPr txBox="1"/>
          <p:nvPr/>
        </p:nvSpPr>
        <p:spPr>
          <a:xfrm>
            <a:off x="304800" y="156500"/>
            <a:ext cx="7897800" cy="387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1000"/>
              </a:spcAft>
              <a:buClr>
                <a:schemeClr val="dk1"/>
              </a:buClr>
              <a:buSzPts val="600"/>
              <a:buFont typeface="Arial"/>
              <a:buNone/>
            </a:pPr>
            <a:r>
              <a:rPr lang="en" sz="2800">
                <a:solidFill>
                  <a:schemeClr val="dk1"/>
                </a:solidFill>
                <a:latin typeface="Inter SemiBold"/>
                <a:ea typeface="Inter SemiBold"/>
                <a:cs typeface="Inter SemiBold"/>
                <a:sym typeface="Inter SemiBold"/>
              </a:rPr>
              <a:t>Cloud-native integrations with the GA4K</a:t>
            </a:r>
            <a:endParaRPr sz="1200">
              <a:solidFill>
                <a:schemeClr val="dk1"/>
              </a:solidFill>
              <a:latin typeface="Inter SemiBold"/>
              <a:ea typeface="Inter SemiBold"/>
              <a:cs typeface="Inter SemiBold"/>
              <a:sym typeface="Inter SemiBold"/>
            </a:endParaRPr>
          </a:p>
        </p:txBody>
      </p:sp>
      <p:grpSp>
        <p:nvGrpSpPr>
          <p:cNvPr id="1291" name="Google Shape;1291;p129"/>
          <p:cNvGrpSpPr/>
          <p:nvPr/>
        </p:nvGrpSpPr>
        <p:grpSpPr>
          <a:xfrm>
            <a:off x="304788" y="4849961"/>
            <a:ext cx="784217" cy="170127"/>
            <a:chOff x="2427435" y="667186"/>
            <a:chExt cx="4852830" cy="1052117"/>
          </a:xfrm>
        </p:grpSpPr>
        <p:grpSp>
          <p:nvGrpSpPr>
            <p:cNvPr id="1292" name="Google Shape;1292;p129"/>
            <p:cNvGrpSpPr/>
            <p:nvPr/>
          </p:nvGrpSpPr>
          <p:grpSpPr>
            <a:xfrm>
              <a:off x="3779470" y="734713"/>
              <a:ext cx="3500795" cy="931092"/>
              <a:chOff x="3779470" y="734713"/>
              <a:chExt cx="3500795" cy="931092"/>
            </a:xfrm>
          </p:grpSpPr>
          <p:sp>
            <p:nvSpPr>
              <p:cNvPr id="1293" name="Google Shape;1293;p129"/>
              <p:cNvSpPr/>
              <p:nvPr/>
            </p:nvSpPr>
            <p:spPr>
              <a:xfrm>
                <a:off x="3779470" y="775393"/>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4" name="Google Shape;1294;p129"/>
              <p:cNvSpPr/>
              <p:nvPr/>
            </p:nvSpPr>
            <p:spPr>
              <a:xfrm>
                <a:off x="4641386" y="734713"/>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5" name="Google Shape;1295;p129"/>
              <p:cNvSpPr/>
              <p:nvPr/>
            </p:nvSpPr>
            <p:spPr>
              <a:xfrm>
                <a:off x="4890913" y="848057"/>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6" name="Google Shape;1296;p129"/>
              <p:cNvSpPr/>
              <p:nvPr/>
            </p:nvSpPr>
            <p:spPr>
              <a:xfrm>
                <a:off x="5382185" y="787177"/>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7" name="Google Shape;1297;p129"/>
              <p:cNvSpPr/>
              <p:nvPr/>
            </p:nvSpPr>
            <p:spPr>
              <a:xfrm>
                <a:off x="5995416" y="995138"/>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8" name="Google Shape;1298;p129"/>
              <p:cNvSpPr/>
              <p:nvPr/>
            </p:nvSpPr>
            <p:spPr>
              <a:xfrm>
                <a:off x="6667875" y="787247"/>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99" name="Google Shape;1299;p129"/>
            <p:cNvGrpSpPr/>
            <p:nvPr/>
          </p:nvGrpSpPr>
          <p:grpSpPr>
            <a:xfrm>
              <a:off x="2427435" y="667186"/>
              <a:ext cx="1091824" cy="1052117"/>
              <a:chOff x="2427435" y="667186"/>
              <a:chExt cx="1091824" cy="1052117"/>
            </a:xfrm>
          </p:grpSpPr>
          <p:sp>
            <p:nvSpPr>
              <p:cNvPr id="1300" name="Google Shape;1300;p129"/>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1" name="Google Shape;1301;p129"/>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2" name="Google Shape;1302;p129"/>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3" name="Google Shape;1303;p129"/>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304" name="Google Shape;1304;p129"/>
          <p:cNvSpPr txBox="1"/>
          <p:nvPr>
            <p:ph idx="1" type="body"/>
          </p:nvPr>
        </p:nvSpPr>
        <p:spPr>
          <a:xfrm>
            <a:off x="304800" y="747975"/>
            <a:ext cx="4027800" cy="394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Inter"/>
                <a:ea typeface="Inter"/>
                <a:cs typeface="Inter"/>
                <a:sym typeface="Inter"/>
              </a:rPr>
              <a:t>The GitLab Agent for Kubernetes is the foundational layer for cluster connections.</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0" lvl="0" marL="0" rtl="0" algn="l">
              <a:spcBef>
                <a:spcPts val="0"/>
              </a:spcBef>
              <a:spcAft>
                <a:spcPts val="0"/>
              </a:spcAft>
              <a:buNone/>
            </a:pPr>
            <a:r>
              <a:rPr lang="en">
                <a:latin typeface="Inter"/>
                <a:ea typeface="Inter"/>
                <a:cs typeface="Inter"/>
                <a:sym typeface="Inter"/>
              </a:rPr>
              <a:t>Current features:</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u="sng">
                <a:solidFill>
                  <a:schemeClr val="hlink"/>
                </a:solidFill>
                <a:latin typeface="Inter"/>
                <a:ea typeface="Inter"/>
                <a:cs typeface="Inter"/>
                <a:sym typeface="Inter"/>
                <a:hlinkClick r:id="rId3"/>
              </a:rPr>
              <a:t>Pull based deployments</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u="sng">
                <a:solidFill>
                  <a:schemeClr val="hlink"/>
                </a:solidFill>
                <a:latin typeface="Inter"/>
                <a:ea typeface="Inter"/>
                <a:cs typeface="Inter"/>
                <a:sym typeface="Inter"/>
                <a:hlinkClick r:id="rId4"/>
              </a:rPr>
              <a:t>Push based deployments</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u="sng">
                <a:solidFill>
                  <a:schemeClr val="hlink"/>
                </a:solidFill>
                <a:latin typeface="Inter"/>
                <a:ea typeface="Inter"/>
                <a:cs typeface="Inter"/>
                <a:sym typeface="Inter"/>
                <a:hlinkClick r:id="rId5"/>
              </a:rPr>
              <a:t>Container Vulnerability Scanning</a:t>
            </a:r>
            <a:r>
              <a:rPr lang="en">
                <a:latin typeface="Inter"/>
                <a:ea typeface="Inter"/>
                <a:cs typeface="Inter"/>
                <a:sym typeface="Inter"/>
              </a:rPr>
              <a:t> </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p:txBody>
      </p:sp>
      <p:pic>
        <p:nvPicPr>
          <p:cNvPr id="1305" name="Google Shape;1305;p129"/>
          <p:cNvPicPr preferRelativeResize="0"/>
          <p:nvPr/>
        </p:nvPicPr>
        <p:blipFill>
          <a:blip r:embed="rId6">
            <a:alphaModFix/>
          </a:blip>
          <a:stretch>
            <a:fillRect/>
          </a:stretch>
        </p:blipFill>
        <p:spPr>
          <a:xfrm>
            <a:off x="5204375" y="606450"/>
            <a:ext cx="3368950" cy="4156051"/>
          </a:xfrm>
          <a:prstGeom prst="rect">
            <a:avLst/>
          </a:prstGeom>
          <a:noFill/>
          <a:ln>
            <a:noFill/>
          </a:ln>
        </p:spPr>
      </p:pic>
      <p:sp>
        <p:nvSpPr>
          <p:cNvPr id="1306" name="Google Shape;1306;p129"/>
          <p:cNvSpPr txBox="1"/>
          <p:nvPr/>
        </p:nvSpPr>
        <p:spPr>
          <a:xfrm>
            <a:off x="7308000" y="4820400"/>
            <a:ext cx="1836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000000"/>
                </a:solidFill>
                <a:latin typeface="Inter"/>
                <a:ea typeface="Inter"/>
                <a:cs typeface="Inter"/>
                <a:sym typeface="Inter"/>
              </a:rPr>
              <a:t>GitLab Proprietary Information</a:t>
            </a:r>
            <a:endParaRPr sz="900">
              <a:solidFill>
                <a:srgbClr val="000000"/>
              </a:solidFill>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0" name="Shape 1310"/>
        <p:cNvGrpSpPr/>
        <p:nvPr/>
      </p:nvGrpSpPr>
      <p:grpSpPr>
        <a:xfrm>
          <a:off x="0" y="0"/>
          <a:ext cx="0" cy="0"/>
          <a:chOff x="0" y="0"/>
          <a:chExt cx="0" cy="0"/>
        </a:xfrm>
      </p:grpSpPr>
      <p:sp>
        <p:nvSpPr>
          <p:cNvPr id="1311" name="Google Shape;1311;p130"/>
          <p:cNvSpPr/>
          <p:nvPr/>
        </p:nvSpPr>
        <p:spPr>
          <a:xfrm>
            <a:off x="7301401" y="1924399"/>
            <a:ext cx="607200" cy="607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30"/>
          <p:cNvSpPr/>
          <p:nvPr/>
        </p:nvSpPr>
        <p:spPr>
          <a:xfrm>
            <a:off x="7071352" y="865416"/>
            <a:ext cx="711600" cy="7116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3" name="Google Shape;1313;p130"/>
          <p:cNvGrpSpPr/>
          <p:nvPr/>
        </p:nvGrpSpPr>
        <p:grpSpPr>
          <a:xfrm>
            <a:off x="4869609" y="452875"/>
            <a:ext cx="3871411" cy="3894840"/>
            <a:chOff x="7190900" y="1580516"/>
            <a:chExt cx="1673400" cy="1683600"/>
          </a:xfrm>
        </p:grpSpPr>
        <p:pic>
          <p:nvPicPr>
            <p:cNvPr id="1314" name="Google Shape;1314;p130"/>
            <p:cNvPicPr preferRelativeResize="0"/>
            <p:nvPr/>
          </p:nvPicPr>
          <p:blipFill rotWithShape="1">
            <a:blip r:embed="rId3">
              <a:alphaModFix/>
            </a:blip>
            <a:srcRect b="13044" l="24711" r="25935" t="16139"/>
            <a:stretch/>
          </p:blipFill>
          <p:spPr>
            <a:xfrm>
              <a:off x="7279579" y="1767147"/>
              <a:ext cx="1417887" cy="1356066"/>
            </a:xfrm>
            <a:prstGeom prst="rect">
              <a:avLst/>
            </a:prstGeom>
            <a:noFill/>
            <a:ln>
              <a:noFill/>
            </a:ln>
          </p:spPr>
        </p:pic>
        <p:sp>
          <p:nvSpPr>
            <p:cNvPr id="1315" name="Google Shape;1315;p130"/>
            <p:cNvSpPr/>
            <p:nvPr/>
          </p:nvSpPr>
          <p:spPr>
            <a:xfrm rot="3067141">
              <a:off x="7414652" y="1841602"/>
              <a:ext cx="1225895" cy="1161427"/>
            </a:xfrm>
            <a:prstGeom prst="heptagon">
              <a:avLst>
                <a:gd fmla="val 102572" name="hf"/>
                <a:gd fmla="val 105210" name="vf"/>
              </a:avLst>
            </a:prstGeom>
            <a:solidFill>
              <a:srgbClr val="FFFFFF">
                <a:alpha val="80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6" name="Google Shape;1316;p130"/>
          <p:cNvSpPr txBox="1"/>
          <p:nvPr/>
        </p:nvSpPr>
        <p:spPr>
          <a:xfrm>
            <a:off x="1793167" y="2270053"/>
            <a:ext cx="9966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200">
                <a:solidFill>
                  <a:srgbClr val="666666"/>
                </a:solidFill>
                <a:latin typeface="Source Sans Pro"/>
                <a:ea typeface="Source Sans Pro"/>
                <a:cs typeface="Source Sans Pro"/>
                <a:sym typeface="Source Sans Pro"/>
              </a:rPr>
              <a:t>CI</a:t>
            </a:r>
            <a:endParaRPr b="1" sz="1200">
              <a:solidFill>
                <a:srgbClr val="666666"/>
              </a:solidFill>
              <a:latin typeface="Source Sans Pro"/>
              <a:ea typeface="Source Sans Pro"/>
              <a:cs typeface="Source Sans Pro"/>
              <a:sym typeface="Source Sans Pro"/>
            </a:endParaRPr>
          </a:p>
        </p:txBody>
      </p:sp>
      <p:grpSp>
        <p:nvGrpSpPr>
          <p:cNvPr id="1317" name="Google Shape;1317;p130"/>
          <p:cNvGrpSpPr/>
          <p:nvPr/>
        </p:nvGrpSpPr>
        <p:grpSpPr>
          <a:xfrm>
            <a:off x="270854" y="1209121"/>
            <a:ext cx="1208787" cy="1578245"/>
            <a:chOff x="652343" y="1889875"/>
            <a:chExt cx="637109" cy="831837"/>
          </a:xfrm>
        </p:grpSpPr>
        <p:grpSp>
          <p:nvGrpSpPr>
            <p:cNvPr id="1318" name="Google Shape;1318;p130"/>
            <p:cNvGrpSpPr/>
            <p:nvPr/>
          </p:nvGrpSpPr>
          <p:grpSpPr>
            <a:xfrm>
              <a:off x="652343" y="1889875"/>
              <a:ext cx="637109" cy="637153"/>
              <a:chOff x="2136569" y="3916156"/>
              <a:chExt cx="443700" cy="443700"/>
            </a:xfrm>
          </p:grpSpPr>
          <p:sp>
            <p:nvSpPr>
              <p:cNvPr id="1319" name="Google Shape;1319;p130"/>
              <p:cNvSpPr/>
              <p:nvPr/>
            </p:nvSpPr>
            <p:spPr>
              <a:xfrm>
                <a:off x="2136569" y="3916156"/>
                <a:ext cx="443700" cy="443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0" name="Google Shape;1320;p130"/>
              <p:cNvPicPr preferRelativeResize="0"/>
              <p:nvPr/>
            </p:nvPicPr>
            <p:blipFill>
              <a:blip r:embed="rId4">
                <a:alphaModFix/>
              </a:blip>
              <a:stretch>
                <a:fillRect/>
              </a:stretch>
            </p:blipFill>
            <p:spPr>
              <a:xfrm>
                <a:off x="2188348" y="3967936"/>
                <a:ext cx="340142" cy="340140"/>
              </a:xfrm>
              <a:prstGeom prst="rect">
                <a:avLst/>
              </a:prstGeom>
              <a:noFill/>
              <a:ln>
                <a:noFill/>
              </a:ln>
            </p:spPr>
          </p:pic>
        </p:grpSp>
        <p:sp>
          <p:nvSpPr>
            <p:cNvPr id="1321" name="Google Shape;1321;p130"/>
            <p:cNvSpPr txBox="1"/>
            <p:nvPr/>
          </p:nvSpPr>
          <p:spPr>
            <a:xfrm>
              <a:off x="708250" y="2527013"/>
              <a:ext cx="525300" cy="194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200">
                  <a:solidFill>
                    <a:srgbClr val="666666"/>
                  </a:solidFill>
                  <a:latin typeface="Source Sans Pro"/>
                  <a:ea typeface="Source Sans Pro"/>
                  <a:cs typeface="Source Sans Pro"/>
                  <a:sym typeface="Source Sans Pro"/>
                </a:rPr>
                <a:t>APP</a:t>
              </a:r>
              <a:br>
                <a:rPr b="1" lang="en" sz="1200">
                  <a:solidFill>
                    <a:srgbClr val="666666"/>
                  </a:solidFill>
                  <a:latin typeface="Source Sans Pro"/>
                  <a:ea typeface="Source Sans Pro"/>
                  <a:cs typeface="Source Sans Pro"/>
                  <a:sym typeface="Source Sans Pro"/>
                </a:rPr>
              </a:br>
              <a:r>
                <a:rPr b="1" lang="en" sz="1200">
                  <a:solidFill>
                    <a:srgbClr val="666666"/>
                  </a:solidFill>
                  <a:latin typeface="Source Sans Pro"/>
                  <a:ea typeface="Source Sans Pro"/>
                  <a:cs typeface="Source Sans Pro"/>
                  <a:sym typeface="Source Sans Pro"/>
                </a:rPr>
                <a:t>CODE</a:t>
              </a:r>
              <a:endParaRPr b="1" sz="1200">
                <a:solidFill>
                  <a:srgbClr val="666666"/>
                </a:solidFill>
                <a:latin typeface="Source Sans Pro"/>
                <a:ea typeface="Source Sans Pro"/>
                <a:cs typeface="Source Sans Pro"/>
                <a:sym typeface="Source Sans Pro"/>
              </a:endParaRPr>
            </a:p>
          </p:txBody>
        </p:sp>
      </p:grpSp>
      <p:grpSp>
        <p:nvGrpSpPr>
          <p:cNvPr id="1322" name="Google Shape;1322;p130"/>
          <p:cNvGrpSpPr/>
          <p:nvPr/>
        </p:nvGrpSpPr>
        <p:grpSpPr>
          <a:xfrm>
            <a:off x="2758808" y="2109468"/>
            <a:ext cx="1339873" cy="1437181"/>
            <a:chOff x="620700" y="1889875"/>
            <a:chExt cx="706200" cy="757487"/>
          </a:xfrm>
        </p:grpSpPr>
        <p:grpSp>
          <p:nvGrpSpPr>
            <p:cNvPr id="1323" name="Google Shape;1323;p130"/>
            <p:cNvGrpSpPr/>
            <p:nvPr/>
          </p:nvGrpSpPr>
          <p:grpSpPr>
            <a:xfrm>
              <a:off x="652343" y="1889875"/>
              <a:ext cx="637109" cy="637153"/>
              <a:chOff x="2136569" y="3916156"/>
              <a:chExt cx="443700" cy="443700"/>
            </a:xfrm>
          </p:grpSpPr>
          <p:sp>
            <p:nvSpPr>
              <p:cNvPr id="1324" name="Google Shape;1324;p130"/>
              <p:cNvSpPr/>
              <p:nvPr/>
            </p:nvSpPr>
            <p:spPr>
              <a:xfrm>
                <a:off x="2136569" y="3916156"/>
                <a:ext cx="443700" cy="443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5" name="Google Shape;1325;p130"/>
              <p:cNvPicPr preferRelativeResize="0"/>
              <p:nvPr/>
            </p:nvPicPr>
            <p:blipFill>
              <a:blip r:embed="rId4">
                <a:alphaModFix/>
              </a:blip>
              <a:stretch>
                <a:fillRect/>
              </a:stretch>
            </p:blipFill>
            <p:spPr>
              <a:xfrm>
                <a:off x="2188348" y="3967936"/>
                <a:ext cx="340142" cy="340140"/>
              </a:xfrm>
              <a:prstGeom prst="rect">
                <a:avLst/>
              </a:prstGeom>
              <a:noFill/>
              <a:ln>
                <a:noFill/>
              </a:ln>
            </p:spPr>
          </p:pic>
        </p:grpSp>
        <p:sp>
          <p:nvSpPr>
            <p:cNvPr id="1326" name="Google Shape;1326;p130"/>
            <p:cNvSpPr txBox="1"/>
            <p:nvPr/>
          </p:nvSpPr>
          <p:spPr>
            <a:xfrm>
              <a:off x="620700" y="2452663"/>
              <a:ext cx="706200" cy="194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200">
                  <a:solidFill>
                    <a:srgbClr val="666666"/>
                  </a:solidFill>
                  <a:latin typeface="Source Sans Pro"/>
                  <a:ea typeface="Source Sans Pro"/>
                  <a:cs typeface="Source Sans Pro"/>
                  <a:sym typeface="Source Sans Pro"/>
                </a:rPr>
                <a:t>MANIFEST</a:t>
              </a:r>
              <a:br>
                <a:rPr b="1" lang="en" sz="1200">
                  <a:solidFill>
                    <a:srgbClr val="666666"/>
                  </a:solidFill>
                  <a:latin typeface="Source Sans Pro"/>
                  <a:ea typeface="Source Sans Pro"/>
                  <a:cs typeface="Source Sans Pro"/>
                  <a:sym typeface="Source Sans Pro"/>
                </a:rPr>
              </a:br>
              <a:r>
                <a:rPr b="1" lang="en" sz="1200">
                  <a:solidFill>
                    <a:srgbClr val="666666"/>
                  </a:solidFill>
                  <a:latin typeface="Source Sans Pro"/>
                  <a:ea typeface="Source Sans Pro"/>
                  <a:cs typeface="Source Sans Pro"/>
                  <a:sym typeface="Source Sans Pro"/>
                </a:rPr>
                <a:t>CODE</a:t>
              </a:r>
              <a:endParaRPr b="1" sz="1200">
                <a:solidFill>
                  <a:srgbClr val="666666"/>
                </a:solidFill>
                <a:latin typeface="Source Sans Pro"/>
                <a:ea typeface="Source Sans Pro"/>
                <a:cs typeface="Source Sans Pro"/>
                <a:sym typeface="Source Sans Pro"/>
              </a:endParaRPr>
            </a:p>
          </p:txBody>
        </p:sp>
      </p:grpSp>
      <p:grpSp>
        <p:nvGrpSpPr>
          <p:cNvPr id="1327" name="Google Shape;1327;p130"/>
          <p:cNvGrpSpPr/>
          <p:nvPr/>
        </p:nvGrpSpPr>
        <p:grpSpPr>
          <a:xfrm>
            <a:off x="3047915" y="709705"/>
            <a:ext cx="1339873" cy="1056389"/>
            <a:chOff x="1671338" y="1503063"/>
            <a:chExt cx="706200" cy="556786"/>
          </a:xfrm>
        </p:grpSpPr>
        <p:pic>
          <p:nvPicPr>
            <p:cNvPr id="1328" name="Google Shape;1328;p130"/>
            <p:cNvPicPr preferRelativeResize="0"/>
            <p:nvPr/>
          </p:nvPicPr>
          <p:blipFill>
            <a:blip r:embed="rId5">
              <a:alphaModFix/>
            </a:blip>
            <a:stretch>
              <a:fillRect/>
            </a:stretch>
          </p:blipFill>
          <p:spPr>
            <a:xfrm>
              <a:off x="1750277" y="1656987"/>
              <a:ext cx="539600" cy="402861"/>
            </a:xfrm>
            <a:prstGeom prst="rect">
              <a:avLst/>
            </a:prstGeom>
            <a:noFill/>
            <a:ln>
              <a:noFill/>
            </a:ln>
          </p:spPr>
        </p:pic>
        <p:sp>
          <p:nvSpPr>
            <p:cNvPr id="1329" name="Google Shape;1329;p130"/>
            <p:cNvSpPr txBox="1"/>
            <p:nvPr/>
          </p:nvSpPr>
          <p:spPr>
            <a:xfrm>
              <a:off x="1671338" y="1503063"/>
              <a:ext cx="706200" cy="975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200">
                  <a:solidFill>
                    <a:srgbClr val="666666"/>
                  </a:solidFill>
                  <a:latin typeface="Source Sans Pro"/>
                  <a:ea typeface="Source Sans Pro"/>
                  <a:cs typeface="Source Sans Pro"/>
                  <a:sym typeface="Source Sans Pro"/>
                </a:rPr>
                <a:t>CONTAINER</a:t>
              </a:r>
              <a:endParaRPr b="1" sz="1200">
                <a:solidFill>
                  <a:srgbClr val="666666"/>
                </a:solidFill>
                <a:latin typeface="Source Sans Pro"/>
                <a:ea typeface="Source Sans Pro"/>
                <a:cs typeface="Source Sans Pro"/>
                <a:sym typeface="Source Sans Pro"/>
              </a:endParaRPr>
            </a:p>
          </p:txBody>
        </p:sp>
      </p:grpSp>
      <p:grpSp>
        <p:nvGrpSpPr>
          <p:cNvPr id="1330" name="Google Shape;1330;p130"/>
          <p:cNvGrpSpPr/>
          <p:nvPr/>
        </p:nvGrpSpPr>
        <p:grpSpPr>
          <a:xfrm>
            <a:off x="6002773" y="1163463"/>
            <a:ext cx="1339873" cy="949316"/>
            <a:chOff x="1666988" y="1656987"/>
            <a:chExt cx="706200" cy="500351"/>
          </a:xfrm>
        </p:grpSpPr>
        <p:pic>
          <p:nvPicPr>
            <p:cNvPr id="1331" name="Google Shape;1331;p130"/>
            <p:cNvPicPr preferRelativeResize="0"/>
            <p:nvPr/>
          </p:nvPicPr>
          <p:blipFill>
            <a:blip r:embed="rId5">
              <a:alphaModFix/>
            </a:blip>
            <a:stretch>
              <a:fillRect/>
            </a:stretch>
          </p:blipFill>
          <p:spPr>
            <a:xfrm>
              <a:off x="1750277" y="1656987"/>
              <a:ext cx="539600" cy="402861"/>
            </a:xfrm>
            <a:prstGeom prst="rect">
              <a:avLst/>
            </a:prstGeom>
            <a:noFill/>
            <a:ln>
              <a:noFill/>
            </a:ln>
          </p:spPr>
        </p:pic>
        <p:sp>
          <p:nvSpPr>
            <p:cNvPr id="1332" name="Google Shape;1332;p130"/>
            <p:cNvSpPr txBox="1"/>
            <p:nvPr/>
          </p:nvSpPr>
          <p:spPr>
            <a:xfrm>
              <a:off x="1666988" y="2059838"/>
              <a:ext cx="706200" cy="975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200">
                  <a:solidFill>
                    <a:srgbClr val="666666"/>
                  </a:solidFill>
                  <a:latin typeface="Source Sans Pro"/>
                  <a:ea typeface="Source Sans Pro"/>
                  <a:cs typeface="Source Sans Pro"/>
                  <a:sym typeface="Source Sans Pro"/>
                </a:rPr>
                <a:t>SERVICE</a:t>
              </a:r>
              <a:endParaRPr b="1" sz="1200">
                <a:solidFill>
                  <a:srgbClr val="666666"/>
                </a:solidFill>
                <a:latin typeface="Source Sans Pro"/>
                <a:ea typeface="Source Sans Pro"/>
                <a:cs typeface="Source Sans Pro"/>
                <a:sym typeface="Source Sans Pro"/>
              </a:endParaRPr>
            </a:p>
          </p:txBody>
        </p:sp>
      </p:grpSp>
      <p:cxnSp>
        <p:nvCxnSpPr>
          <p:cNvPr id="1333" name="Google Shape;1333;p130"/>
          <p:cNvCxnSpPr>
            <a:stCxn id="1320" idx="3"/>
            <a:endCxn id="1334" idx="1"/>
          </p:cNvCxnSpPr>
          <p:nvPr/>
        </p:nvCxnSpPr>
        <p:spPr>
          <a:xfrm flipH="1" rot="10800000">
            <a:off x="1338577" y="1665656"/>
            <a:ext cx="481800" cy="147900"/>
          </a:xfrm>
          <a:prstGeom prst="curvedConnector3">
            <a:avLst>
              <a:gd fmla="val 50019" name="adj1"/>
            </a:avLst>
          </a:prstGeom>
          <a:noFill/>
          <a:ln cap="flat" cmpd="sng" w="19050">
            <a:solidFill>
              <a:srgbClr val="888888"/>
            </a:solidFill>
            <a:prstDash val="solid"/>
            <a:round/>
            <a:headEnd len="med" w="med" type="none"/>
            <a:tailEnd len="med" w="med" type="triangle"/>
          </a:ln>
        </p:spPr>
      </p:cxnSp>
      <p:cxnSp>
        <p:nvCxnSpPr>
          <p:cNvPr id="1335" name="Google Shape;1335;p130"/>
          <p:cNvCxnSpPr>
            <a:stCxn id="1334" idx="3"/>
            <a:endCxn id="1328" idx="1"/>
          </p:cNvCxnSpPr>
          <p:nvPr/>
        </p:nvCxnSpPr>
        <p:spPr>
          <a:xfrm flipH="1" rot="10800000">
            <a:off x="2816951" y="1383947"/>
            <a:ext cx="380700" cy="281700"/>
          </a:xfrm>
          <a:prstGeom prst="curvedConnector3">
            <a:avLst>
              <a:gd fmla="val 49992" name="adj1"/>
            </a:avLst>
          </a:prstGeom>
          <a:noFill/>
          <a:ln cap="flat" cmpd="sng" w="19050">
            <a:solidFill>
              <a:srgbClr val="888888"/>
            </a:solidFill>
            <a:prstDash val="solid"/>
            <a:round/>
            <a:headEnd len="med" w="med" type="none"/>
            <a:tailEnd len="med" w="med" type="triangle"/>
          </a:ln>
        </p:spPr>
      </p:cxnSp>
      <p:cxnSp>
        <p:nvCxnSpPr>
          <p:cNvPr id="1336" name="Google Shape;1336;p130"/>
          <p:cNvCxnSpPr>
            <a:stCxn id="1328" idx="2"/>
            <a:endCxn id="1325" idx="0"/>
          </p:cNvCxnSpPr>
          <p:nvPr/>
        </p:nvCxnSpPr>
        <p:spPr>
          <a:xfrm rot="5400000">
            <a:off x="3324228" y="1865245"/>
            <a:ext cx="484500" cy="286200"/>
          </a:xfrm>
          <a:prstGeom prst="curvedConnector3">
            <a:avLst>
              <a:gd fmla="val 50006" name="adj1"/>
            </a:avLst>
          </a:prstGeom>
          <a:noFill/>
          <a:ln cap="flat" cmpd="sng" w="19050">
            <a:solidFill>
              <a:srgbClr val="888888"/>
            </a:solidFill>
            <a:prstDash val="dot"/>
            <a:round/>
            <a:headEnd len="med" w="med" type="none"/>
            <a:tailEnd len="med" w="med" type="none"/>
          </a:ln>
        </p:spPr>
      </p:cxnSp>
      <p:cxnSp>
        <p:nvCxnSpPr>
          <p:cNvPr id="1337" name="Google Shape;1337;p130"/>
          <p:cNvCxnSpPr>
            <a:stCxn id="1325" idx="3"/>
            <a:endCxn id="1338" idx="1"/>
          </p:cNvCxnSpPr>
          <p:nvPr/>
        </p:nvCxnSpPr>
        <p:spPr>
          <a:xfrm>
            <a:off x="3886568" y="2713903"/>
            <a:ext cx="529200" cy="1171500"/>
          </a:xfrm>
          <a:prstGeom prst="curvedConnector3">
            <a:avLst>
              <a:gd fmla="val 49983" name="adj1"/>
            </a:avLst>
          </a:prstGeom>
          <a:noFill/>
          <a:ln cap="flat" cmpd="sng" w="19050">
            <a:solidFill>
              <a:srgbClr val="888888"/>
            </a:solidFill>
            <a:prstDash val="solid"/>
            <a:round/>
            <a:headEnd len="med" w="med" type="none"/>
            <a:tailEnd len="med" w="med" type="triangle"/>
          </a:ln>
        </p:spPr>
      </p:cxnSp>
      <p:cxnSp>
        <p:nvCxnSpPr>
          <p:cNvPr id="1339" name="Google Shape;1339;p130"/>
          <p:cNvCxnSpPr>
            <a:stCxn id="1328" idx="3"/>
            <a:endCxn id="1331" idx="1"/>
          </p:cNvCxnSpPr>
          <p:nvPr/>
        </p:nvCxnSpPr>
        <p:spPr>
          <a:xfrm>
            <a:off x="4221470" y="1383920"/>
            <a:ext cx="1939200" cy="161700"/>
          </a:xfrm>
          <a:prstGeom prst="curvedConnector3">
            <a:avLst>
              <a:gd fmla="val 50002" name="adj1"/>
            </a:avLst>
          </a:prstGeom>
          <a:noFill/>
          <a:ln cap="flat" cmpd="sng" w="19050">
            <a:solidFill>
              <a:srgbClr val="888888"/>
            </a:solidFill>
            <a:prstDash val="dot"/>
            <a:round/>
            <a:headEnd len="med" w="med" type="none"/>
            <a:tailEnd len="med" w="med" type="triangle"/>
          </a:ln>
        </p:spPr>
      </p:cxnSp>
      <p:grpSp>
        <p:nvGrpSpPr>
          <p:cNvPr id="1340" name="Google Shape;1340;p130"/>
          <p:cNvGrpSpPr/>
          <p:nvPr/>
        </p:nvGrpSpPr>
        <p:grpSpPr>
          <a:xfrm>
            <a:off x="1820300" y="1167248"/>
            <a:ext cx="996652" cy="996800"/>
            <a:chOff x="1820300" y="1167248"/>
            <a:chExt cx="996652" cy="996800"/>
          </a:xfrm>
        </p:grpSpPr>
        <p:pic>
          <p:nvPicPr>
            <p:cNvPr id="1334" name="Google Shape;1334;p130"/>
            <p:cNvPicPr preferRelativeResize="0"/>
            <p:nvPr/>
          </p:nvPicPr>
          <p:blipFill>
            <a:blip r:embed="rId6">
              <a:alphaModFix/>
            </a:blip>
            <a:stretch>
              <a:fillRect/>
            </a:stretch>
          </p:blipFill>
          <p:spPr>
            <a:xfrm>
              <a:off x="1820300" y="1167248"/>
              <a:ext cx="996652" cy="996800"/>
            </a:xfrm>
            <a:prstGeom prst="rect">
              <a:avLst/>
            </a:prstGeom>
            <a:noFill/>
            <a:ln>
              <a:noFill/>
            </a:ln>
          </p:spPr>
        </p:pic>
        <p:grpSp>
          <p:nvGrpSpPr>
            <p:cNvPr id="1341" name="Google Shape;1341;p130"/>
            <p:cNvGrpSpPr/>
            <p:nvPr/>
          </p:nvGrpSpPr>
          <p:grpSpPr>
            <a:xfrm>
              <a:off x="2011773" y="1372369"/>
              <a:ext cx="607209" cy="607209"/>
              <a:chOff x="1654105" y="4040877"/>
              <a:chExt cx="944925" cy="944925"/>
            </a:xfrm>
          </p:grpSpPr>
          <p:pic>
            <p:nvPicPr>
              <p:cNvPr id="1342" name="Google Shape;1342;p130"/>
              <p:cNvPicPr preferRelativeResize="0"/>
              <p:nvPr/>
            </p:nvPicPr>
            <p:blipFill>
              <a:blip r:embed="rId7">
                <a:alphaModFix/>
              </a:blip>
              <a:stretch>
                <a:fillRect/>
              </a:stretch>
            </p:blipFill>
            <p:spPr>
              <a:xfrm>
                <a:off x="1654105" y="4040877"/>
                <a:ext cx="944925" cy="944925"/>
              </a:xfrm>
              <a:prstGeom prst="rect">
                <a:avLst/>
              </a:prstGeom>
              <a:noFill/>
              <a:ln>
                <a:noFill/>
              </a:ln>
            </p:spPr>
          </p:pic>
          <p:grpSp>
            <p:nvGrpSpPr>
              <p:cNvPr id="1343" name="Google Shape;1343;p130"/>
              <p:cNvGrpSpPr/>
              <p:nvPr/>
            </p:nvGrpSpPr>
            <p:grpSpPr>
              <a:xfrm>
                <a:off x="1882206" y="4142925"/>
                <a:ext cx="497981" cy="480186"/>
                <a:chOff x="2427435" y="667186"/>
                <a:chExt cx="1091824" cy="1052117"/>
              </a:xfrm>
            </p:grpSpPr>
            <p:sp>
              <p:nvSpPr>
                <p:cNvPr id="1344" name="Google Shape;1344;p130"/>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5" name="Google Shape;1345;p130"/>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6" name="Google Shape;1346;p130"/>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7" name="Google Shape;1347;p130"/>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
        <p:nvSpPr>
          <p:cNvPr id="1348" name="Google Shape;1348;p130"/>
          <p:cNvSpPr txBox="1"/>
          <p:nvPr/>
        </p:nvSpPr>
        <p:spPr>
          <a:xfrm>
            <a:off x="5744092" y="3929305"/>
            <a:ext cx="1857300" cy="169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100">
                <a:solidFill>
                  <a:schemeClr val="dk1"/>
                </a:solidFill>
                <a:latin typeface="Source Sans Pro"/>
                <a:ea typeface="Source Sans Pro"/>
                <a:cs typeface="Source Sans Pro"/>
                <a:sym typeface="Source Sans Pro"/>
              </a:rPr>
              <a:t>Kubernetes</a:t>
            </a:r>
            <a:endParaRPr b="1" sz="1100">
              <a:solidFill>
                <a:schemeClr val="dk1"/>
              </a:solidFill>
              <a:latin typeface="Source Sans Pro"/>
              <a:ea typeface="Source Sans Pro"/>
              <a:cs typeface="Source Sans Pro"/>
              <a:sym typeface="Source Sans Pro"/>
            </a:endParaRPr>
          </a:p>
        </p:txBody>
      </p:sp>
      <p:grpSp>
        <p:nvGrpSpPr>
          <p:cNvPr id="1349" name="Google Shape;1349;p130"/>
          <p:cNvGrpSpPr/>
          <p:nvPr/>
        </p:nvGrpSpPr>
        <p:grpSpPr>
          <a:xfrm>
            <a:off x="4174349" y="3583601"/>
            <a:ext cx="1269294" cy="1082058"/>
            <a:chOff x="6074700" y="2218586"/>
            <a:chExt cx="669000" cy="570314"/>
          </a:xfrm>
        </p:grpSpPr>
        <p:pic>
          <p:nvPicPr>
            <p:cNvPr id="1338" name="Google Shape;1338;p130"/>
            <p:cNvPicPr preferRelativeResize="0"/>
            <p:nvPr/>
          </p:nvPicPr>
          <p:blipFill>
            <a:blip r:embed="rId8">
              <a:alphaModFix/>
            </a:blip>
            <a:stretch>
              <a:fillRect/>
            </a:stretch>
          </p:blipFill>
          <p:spPr>
            <a:xfrm>
              <a:off x="6201875" y="2218586"/>
              <a:ext cx="375000" cy="318065"/>
            </a:xfrm>
            <a:prstGeom prst="rect">
              <a:avLst/>
            </a:prstGeom>
            <a:noFill/>
            <a:ln>
              <a:noFill/>
            </a:ln>
          </p:spPr>
        </p:pic>
        <p:sp>
          <p:nvSpPr>
            <p:cNvPr id="1350" name="Google Shape;1350;p130"/>
            <p:cNvSpPr txBox="1"/>
            <p:nvPr/>
          </p:nvSpPr>
          <p:spPr>
            <a:xfrm>
              <a:off x="6074700" y="2545600"/>
              <a:ext cx="669000" cy="2433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000">
                  <a:solidFill>
                    <a:srgbClr val="666666"/>
                  </a:solidFill>
                  <a:latin typeface="Source Sans Pro"/>
                  <a:ea typeface="Source Sans Pro"/>
                  <a:cs typeface="Source Sans Pro"/>
                  <a:sym typeface="Source Sans Pro"/>
                </a:rPr>
                <a:t>GIT CD</a:t>
              </a:r>
              <a:br>
                <a:rPr b="1" lang="en" sz="1000">
                  <a:solidFill>
                    <a:srgbClr val="666666"/>
                  </a:solidFill>
                  <a:latin typeface="Source Sans Pro"/>
                  <a:ea typeface="Source Sans Pro"/>
                  <a:cs typeface="Source Sans Pro"/>
                  <a:sym typeface="Source Sans Pro"/>
                </a:rPr>
              </a:br>
              <a:r>
                <a:rPr b="1" lang="en" sz="1000">
                  <a:solidFill>
                    <a:srgbClr val="666666"/>
                  </a:solidFill>
                  <a:latin typeface="Source Sans Pro"/>
                  <a:ea typeface="Source Sans Pro"/>
                  <a:cs typeface="Source Sans Pro"/>
                  <a:sym typeface="Source Sans Pro"/>
                </a:rPr>
                <a:t>OPTIONAL SCANNING AND APPROVALS</a:t>
              </a:r>
              <a:endParaRPr b="1" sz="1000">
                <a:solidFill>
                  <a:srgbClr val="666666"/>
                </a:solidFill>
                <a:latin typeface="Source Sans Pro"/>
                <a:ea typeface="Source Sans Pro"/>
                <a:cs typeface="Source Sans Pro"/>
                <a:sym typeface="Source Sans Pro"/>
              </a:endParaRPr>
            </a:p>
          </p:txBody>
        </p:sp>
      </p:grpSp>
      <p:cxnSp>
        <p:nvCxnSpPr>
          <p:cNvPr id="1351" name="Google Shape;1351;p130"/>
          <p:cNvCxnSpPr>
            <a:stCxn id="1338" idx="3"/>
            <a:endCxn id="1352" idx="1"/>
          </p:cNvCxnSpPr>
          <p:nvPr/>
        </p:nvCxnSpPr>
        <p:spPr>
          <a:xfrm flipH="1" rot="10800000">
            <a:off x="5127126" y="2753733"/>
            <a:ext cx="1136100" cy="1131600"/>
          </a:xfrm>
          <a:prstGeom prst="curvedConnector3">
            <a:avLst>
              <a:gd fmla="val 50006" name="adj1"/>
            </a:avLst>
          </a:prstGeom>
          <a:noFill/>
          <a:ln cap="flat" cmpd="sng" w="19050">
            <a:solidFill>
              <a:srgbClr val="888888"/>
            </a:solidFill>
            <a:prstDash val="solid"/>
            <a:round/>
            <a:headEnd len="med" w="med" type="none"/>
            <a:tailEnd len="med" w="med" type="triangle"/>
          </a:ln>
        </p:spPr>
      </p:cxnSp>
      <p:grpSp>
        <p:nvGrpSpPr>
          <p:cNvPr id="1353" name="Google Shape;1353;p130"/>
          <p:cNvGrpSpPr/>
          <p:nvPr/>
        </p:nvGrpSpPr>
        <p:grpSpPr>
          <a:xfrm>
            <a:off x="3803814" y="2119763"/>
            <a:ext cx="2459692" cy="633984"/>
            <a:chOff x="2021861" y="2695607"/>
            <a:chExt cx="1296417" cy="334151"/>
          </a:xfrm>
        </p:grpSpPr>
        <p:cxnSp>
          <p:nvCxnSpPr>
            <p:cNvPr id="1354" name="Google Shape;1354;p130"/>
            <p:cNvCxnSpPr>
              <a:stCxn id="1325" idx="3"/>
              <a:endCxn id="1352" idx="1"/>
            </p:cNvCxnSpPr>
            <p:nvPr/>
          </p:nvCxnSpPr>
          <p:spPr>
            <a:xfrm>
              <a:off x="2065478" y="3008758"/>
              <a:ext cx="1252800" cy="21000"/>
            </a:xfrm>
            <a:prstGeom prst="curvedConnector3">
              <a:avLst>
                <a:gd fmla="val 49997" name="adj1"/>
              </a:avLst>
            </a:prstGeom>
            <a:noFill/>
            <a:ln cap="flat" cmpd="sng" w="19050">
              <a:solidFill>
                <a:srgbClr val="888888"/>
              </a:solidFill>
              <a:prstDash val="solid"/>
              <a:round/>
              <a:headEnd len="med" w="med" type="none"/>
              <a:tailEnd len="med" w="med" type="triangle"/>
            </a:ln>
          </p:spPr>
        </p:cxnSp>
        <p:sp>
          <p:nvSpPr>
            <p:cNvPr id="1355" name="Google Shape;1355;p130"/>
            <p:cNvSpPr txBox="1"/>
            <p:nvPr/>
          </p:nvSpPr>
          <p:spPr>
            <a:xfrm>
              <a:off x="2021861" y="2695607"/>
              <a:ext cx="864300" cy="292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200">
                  <a:solidFill>
                    <a:srgbClr val="666666"/>
                  </a:solidFill>
                  <a:latin typeface="Source Sans Pro"/>
                  <a:ea typeface="Source Sans Pro"/>
                  <a:cs typeface="Source Sans Pro"/>
                  <a:sym typeface="Source Sans Pro"/>
                </a:rPr>
                <a:t>CONTINUOUS CONFIGURATION MANAGEMENT</a:t>
              </a:r>
              <a:endParaRPr b="1" sz="1200">
                <a:solidFill>
                  <a:srgbClr val="666666"/>
                </a:solidFill>
                <a:latin typeface="Source Sans Pro"/>
                <a:ea typeface="Source Sans Pro"/>
                <a:cs typeface="Source Sans Pro"/>
                <a:sym typeface="Source Sans Pro"/>
              </a:endParaRPr>
            </a:p>
          </p:txBody>
        </p:sp>
      </p:grpSp>
      <p:grpSp>
        <p:nvGrpSpPr>
          <p:cNvPr id="1356" name="Google Shape;1356;p130"/>
          <p:cNvGrpSpPr/>
          <p:nvPr/>
        </p:nvGrpSpPr>
        <p:grpSpPr>
          <a:xfrm>
            <a:off x="6091779" y="2255376"/>
            <a:ext cx="1339800" cy="1161748"/>
            <a:chOff x="7437939" y="3767897"/>
            <a:chExt cx="1339800" cy="1161748"/>
          </a:xfrm>
        </p:grpSpPr>
        <p:sp>
          <p:nvSpPr>
            <p:cNvPr id="1357" name="Google Shape;1357;p130"/>
            <p:cNvSpPr txBox="1"/>
            <p:nvPr/>
          </p:nvSpPr>
          <p:spPr>
            <a:xfrm>
              <a:off x="7437939" y="4760445"/>
              <a:ext cx="1339800" cy="169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100">
                  <a:solidFill>
                    <a:schemeClr val="dk1"/>
                  </a:solidFill>
                  <a:latin typeface="Source Sans Pro"/>
                  <a:ea typeface="Source Sans Pro"/>
                  <a:cs typeface="Source Sans Pro"/>
                  <a:sym typeface="Source Sans Pro"/>
                </a:rPr>
                <a:t>GitLab Agent</a:t>
              </a:r>
              <a:endParaRPr b="1" sz="1100">
                <a:solidFill>
                  <a:schemeClr val="dk1"/>
                </a:solidFill>
                <a:latin typeface="Source Sans Pro"/>
                <a:ea typeface="Source Sans Pro"/>
                <a:cs typeface="Source Sans Pro"/>
                <a:sym typeface="Source Sans Pro"/>
              </a:endParaRPr>
            </a:p>
          </p:txBody>
        </p:sp>
        <p:pic>
          <p:nvPicPr>
            <p:cNvPr id="1352" name="Google Shape;1352;p130"/>
            <p:cNvPicPr preferRelativeResize="0"/>
            <p:nvPr/>
          </p:nvPicPr>
          <p:blipFill>
            <a:blip r:embed="rId6">
              <a:alphaModFix/>
            </a:blip>
            <a:stretch>
              <a:fillRect/>
            </a:stretch>
          </p:blipFill>
          <p:spPr>
            <a:xfrm>
              <a:off x="7609532" y="3767897"/>
              <a:ext cx="996652" cy="996800"/>
            </a:xfrm>
            <a:prstGeom prst="rect">
              <a:avLst/>
            </a:prstGeom>
            <a:noFill/>
            <a:ln>
              <a:noFill/>
            </a:ln>
          </p:spPr>
        </p:pic>
        <p:sp>
          <p:nvSpPr>
            <p:cNvPr id="1358" name="Google Shape;1358;p130"/>
            <p:cNvSpPr/>
            <p:nvPr/>
          </p:nvSpPr>
          <p:spPr>
            <a:xfrm>
              <a:off x="7804193" y="3962644"/>
              <a:ext cx="607200" cy="607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9" name="Google Shape;1359;p130"/>
            <p:cNvPicPr preferRelativeResize="0"/>
            <p:nvPr/>
          </p:nvPicPr>
          <p:blipFill>
            <a:blip r:embed="rId9">
              <a:alphaModFix/>
            </a:blip>
            <a:stretch>
              <a:fillRect/>
            </a:stretch>
          </p:blipFill>
          <p:spPr>
            <a:xfrm>
              <a:off x="7817914" y="3987950"/>
              <a:ext cx="578905" cy="542725"/>
            </a:xfrm>
            <a:prstGeom prst="rect">
              <a:avLst/>
            </a:prstGeom>
            <a:noFill/>
            <a:ln>
              <a:noFill/>
            </a:ln>
          </p:spPr>
        </p:pic>
        <p:grpSp>
          <p:nvGrpSpPr>
            <p:cNvPr id="1360" name="Google Shape;1360;p130"/>
            <p:cNvGrpSpPr/>
            <p:nvPr/>
          </p:nvGrpSpPr>
          <p:grpSpPr>
            <a:xfrm>
              <a:off x="8320965" y="3767904"/>
              <a:ext cx="395131" cy="380972"/>
              <a:chOff x="2427435" y="667186"/>
              <a:chExt cx="1091824" cy="1052117"/>
            </a:xfrm>
          </p:grpSpPr>
          <p:sp>
            <p:nvSpPr>
              <p:cNvPr id="1361" name="Google Shape;1361;p130"/>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2" name="Google Shape;1362;p130"/>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3" name="Google Shape;1363;p130"/>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4" name="Google Shape;1364;p130"/>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7"/>
                                        </p:tgtEl>
                                        <p:attrNameLst>
                                          <p:attrName>style.visibility</p:attrName>
                                        </p:attrNameLst>
                                      </p:cBhvr>
                                      <p:to>
                                        <p:strVal val="visible"/>
                                      </p:to>
                                    </p:set>
                                    <p:animEffect filter="fade" transition="in">
                                      <p:cBhvr>
                                        <p:cTn dur="1000"/>
                                        <p:tgtEl>
                                          <p:spTgt spid="1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3"/>
                                        </p:tgtEl>
                                        <p:attrNameLst>
                                          <p:attrName>style.visibility</p:attrName>
                                        </p:attrNameLst>
                                      </p:cBhvr>
                                      <p:to>
                                        <p:strVal val="visible"/>
                                      </p:to>
                                    </p:set>
                                    <p:animEffect filter="fade" transition="in">
                                      <p:cBhvr>
                                        <p:cTn dur="1000"/>
                                        <p:tgtEl>
                                          <p:spTgt spid="133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35"/>
                                        </p:tgtEl>
                                        <p:attrNameLst>
                                          <p:attrName>style.visibility</p:attrName>
                                        </p:attrNameLst>
                                      </p:cBhvr>
                                      <p:to>
                                        <p:strVal val="visible"/>
                                      </p:to>
                                    </p:set>
                                    <p:animEffect filter="fade" transition="in">
                                      <p:cBhvr>
                                        <p:cTn dur="1000"/>
                                        <p:tgtEl>
                                          <p:spTgt spid="133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27"/>
                                        </p:tgtEl>
                                        <p:attrNameLst>
                                          <p:attrName>style.visibility</p:attrName>
                                        </p:attrNameLst>
                                      </p:cBhvr>
                                      <p:to>
                                        <p:strVal val="visible"/>
                                      </p:to>
                                    </p:set>
                                    <p:animEffect filter="fade" transition="in">
                                      <p:cBhvr>
                                        <p:cTn dur="1000"/>
                                        <p:tgtEl>
                                          <p:spTgt spid="132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336"/>
                                        </p:tgtEl>
                                        <p:attrNameLst>
                                          <p:attrName>style.visibility</p:attrName>
                                        </p:attrNameLst>
                                      </p:cBhvr>
                                      <p:to>
                                        <p:strVal val="visible"/>
                                      </p:to>
                                    </p:set>
                                    <p:animEffect filter="fade" transition="in">
                                      <p:cBhvr>
                                        <p:cTn dur="1000"/>
                                        <p:tgtEl>
                                          <p:spTgt spid="1336"/>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322"/>
                                        </p:tgtEl>
                                        <p:attrNameLst>
                                          <p:attrName>style.visibility</p:attrName>
                                        </p:attrNameLst>
                                      </p:cBhvr>
                                      <p:to>
                                        <p:strVal val="visible"/>
                                      </p:to>
                                    </p:set>
                                    <p:animEffect filter="fade" transition="in">
                                      <p:cBhvr>
                                        <p:cTn dur="1000"/>
                                        <p:tgtEl>
                                          <p:spTgt spid="1322"/>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313"/>
                                        </p:tgtEl>
                                        <p:attrNameLst>
                                          <p:attrName>style.visibility</p:attrName>
                                        </p:attrNameLst>
                                      </p:cBhvr>
                                      <p:to>
                                        <p:strVal val="visible"/>
                                      </p:to>
                                    </p:set>
                                    <p:animEffect filter="fade" transition="in">
                                      <p:cBhvr>
                                        <p:cTn dur="1000"/>
                                        <p:tgtEl>
                                          <p:spTgt spid="1313"/>
                                        </p:tgtEl>
                                      </p:cBhvr>
                                    </p:animEffect>
                                  </p:childTnLst>
                                </p:cTn>
                              </p:par>
                              <p:par>
                                <p:cTn fill="hold" nodeType="withEffect" presetClass="entr" presetID="10" presetSubtype="0">
                                  <p:stCondLst>
                                    <p:cond delay="0"/>
                                  </p:stCondLst>
                                  <p:childTnLst>
                                    <p:set>
                                      <p:cBhvr>
                                        <p:cTn dur="1" fill="hold">
                                          <p:stCondLst>
                                            <p:cond delay="0"/>
                                          </p:stCondLst>
                                        </p:cTn>
                                        <p:tgtEl>
                                          <p:spTgt spid="1348"/>
                                        </p:tgtEl>
                                        <p:attrNameLst>
                                          <p:attrName>style.visibility</p:attrName>
                                        </p:attrNameLst>
                                      </p:cBhvr>
                                      <p:to>
                                        <p:strVal val="visible"/>
                                      </p:to>
                                    </p:set>
                                    <p:animEffect filter="fade" transition="in">
                                      <p:cBhvr>
                                        <p:cTn dur="1000"/>
                                        <p:tgtEl>
                                          <p:spTgt spid="1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7"/>
                                        </p:tgtEl>
                                        <p:attrNameLst>
                                          <p:attrName>style.visibility</p:attrName>
                                        </p:attrNameLst>
                                      </p:cBhvr>
                                      <p:to>
                                        <p:strVal val="visible"/>
                                      </p:to>
                                    </p:set>
                                    <p:animEffect filter="fade" transition="in">
                                      <p:cBhvr>
                                        <p:cTn dur="1000"/>
                                        <p:tgtEl>
                                          <p:spTgt spid="133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49"/>
                                        </p:tgtEl>
                                        <p:attrNameLst>
                                          <p:attrName>style.visibility</p:attrName>
                                        </p:attrNameLst>
                                      </p:cBhvr>
                                      <p:to>
                                        <p:strVal val="visible"/>
                                      </p:to>
                                    </p:set>
                                    <p:animEffect filter="fade" transition="in">
                                      <p:cBhvr>
                                        <p:cTn dur="1000"/>
                                        <p:tgtEl>
                                          <p:spTgt spid="134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51"/>
                                        </p:tgtEl>
                                        <p:attrNameLst>
                                          <p:attrName>style.visibility</p:attrName>
                                        </p:attrNameLst>
                                      </p:cBhvr>
                                      <p:to>
                                        <p:strVal val="visible"/>
                                      </p:to>
                                    </p:set>
                                    <p:animEffect filter="fade" transition="in">
                                      <p:cBhvr>
                                        <p:cTn dur="1000"/>
                                        <p:tgtEl>
                                          <p:spTgt spid="135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339"/>
                                        </p:tgtEl>
                                        <p:attrNameLst>
                                          <p:attrName>style.visibility</p:attrName>
                                        </p:attrNameLst>
                                      </p:cBhvr>
                                      <p:to>
                                        <p:strVal val="visible"/>
                                      </p:to>
                                    </p:set>
                                    <p:animEffect filter="fade" transition="in">
                                      <p:cBhvr>
                                        <p:cTn dur="1000"/>
                                        <p:tgtEl>
                                          <p:spTgt spid="1339"/>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330"/>
                                        </p:tgtEl>
                                        <p:attrNameLst>
                                          <p:attrName>style.visibility</p:attrName>
                                        </p:attrNameLst>
                                      </p:cBhvr>
                                      <p:to>
                                        <p:strVal val="visible"/>
                                      </p:to>
                                    </p:set>
                                    <p:animEffect filter="fade" transition="in">
                                      <p:cBhvr>
                                        <p:cTn dur="1000"/>
                                        <p:tgtEl>
                                          <p:spTgt spid="1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3"/>
                                        </p:tgtEl>
                                        <p:attrNameLst>
                                          <p:attrName>style.visibility</p:attrName>
                                        </p:attrNameLst>
                                      </p:cBhvr>
                                      <p:to>
                                        <p:strVal val="visible"/>
                                      </p:to>
                                    </p:set>
                                    <p:animEffect filter="fade" transition="in">
                                      <p:cBhvr>
                                        <p:cTn dur="1000"/>
                                        <p:tgtEl>
                                          <p:spTgt spid="1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8" name="Shape 1368"/>
        <p:cNvGrpSpPr/>
        <p:nvPr/>
      </p:nvGrpSpPr>
      <p:grpSpPr>
        <a:xfrm>
          <a:off x="0" y="0"/>
          <a:ext cx="0" cy="0"/>
          <a:chOff x="0" y="0"/>
          <a:chExt cx="0" cy="0"/>
        </a:xfrm>
      </p:grpSpPr>
      <p:grpSp>
        <p:nvGrpSpPr>
          <p:cNvPr id="1369" name="Google Shape;1369;p131"/>
          <p:cNvGrpSpPr/>
          <p:nvPr/>
        </p:nvGrpSpPr>
        <p:grpSpPr>
          <a:xfrm>
            <a:off x="297664" y="1771445"/>
            <a:ext cx="1264597" cy="1449249"/>
            <a:chOff x="652343" y="1889875"/>
            <a:chExt cx="637109" cy="730137"/>
          </a:xfrm>
        </p:grpSpPr>
        <p:grpSp>
          <p:nvGrpSpPr>
            <p:cNvPr id="1370" name="Google Shape;1370;p131"/>
            <p:cNvGrpSpPr/>
            <p:nvPr/>
          </p:nvGrpSpPr>
          <p:grpSpPr>
            <a:xfrm>
              <a:off x="652343" y="1889875"/>
              <a:ext cx="637109" cy="637153"/>
              <a:chOff x="2136569" y="3916156"/>
              <a:chExt cx="443700" cy="443700"/>
            </a:xfrm>
          </p:grpSpPr>
          <p:sp>
            <p:nvSpPr>
              <p:cNvPr id="1371" name="Google Shape;1371;p131"/>
              <p:cNvSpPr/>
              <p:nvPr/>
            </p:nvSpPr>
            <p:spPr>
              <a:xfrm>
                <a:off x="2136569" y="3916156"/>
                <a:ext cx="443700" cy="443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72" name="Google Shape;1372;p131"/>
              <p:cNvPicPr preferRelativeResize="0"/>
              <p:nvPr/>
            </p:nvPicPr>
            <p:blipFill>
              <a:blip r:embed="rId3">
                <a:alphaModFix/>
              </a:blip>
              <a:stretch>
                <a:fillRect/>
              </a:stretch>
            </p:blipFill>
            <p:spPr>
              <a:xfrm>
                <a:off x="2188348" y="3967936"/>
                <a:ext cx="340142" cy="340140"/>
              </a:xfrm>
              <a:prstGeom prst="rect">
                <a:avLst/>
              </a:prstGeom>
              <a:noFill/>
              <a:ln>
                <a:noFill/>
              </a:ln>
            </p:spPr>
          </p:pic>
        </p:grpSp>
        <p:sp>
          <p:nvSpPr>
            <p:cNvPr id="1373" name="Google Shape;1373;p131"/>
            <p:cNvSpPr txBox="1"/>
            <p:nvPr/>
          </p:nvSpPr>
          <p:spPr>
            <a:xfrm>
              <a:off x="708250" y="2527013"/>
              <a:ext cx="525300" cy="93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200">
                  <a:solidFill>
                    <a:srgbClr val="666666"/>
                  </a:solidFill>
                  <a:latin typeface="Source Sans Pro"/>
                  <a:ea typeface="Source Sans Pro"/>
                  <a:cs typeface="Source Sans Pro"/>
                  <a:sym typeface="Source Sans Pro"/>
                </a:rPr>
                <a:t>CODE</a:t>
              </a:r>
              <a:endParaRPr b="1" sz="1200">
                <a:solidFill>
                  <a:srgbClr val="666666"/>
                </a:solidFill>
                <a:latin typeface="Source Sans Pro"/>
                <a:ea typeface="Source Sans Pro"/>
                <a:cs typeface="Source Sans Pro"/>
                <a:sym typeface="Source Sans Pro"/>
              </a:endParaRPr>
            </a:p>
          </p:txBody>
        </p:sp>
      </p:grpSp>
      <p:pic>
        <p:nvPicPr>
          <p:cNvPr id="1374" name="Google Shape;1374;p131"/>
          <p:cNvPicPr preferRelativeResize="0"/>
          <p:nvPr/>
        </p:nvPicPr>
        <p:blipFill>
          <a:blip r:embed="rId4">
            <a:alphaModFix/>
          </a:blip>
          <a:stretch>
            <a:fillRect/>
          </a:stretch>
        </p:blipFill>
        <p:spPr>
          <a:xfrm>
            <a:off x="6026312" y="511807"/>
            <a:ext cx="2814090" cy="1875602"/>
          </a:xfrm>
          <a:prstGeom prst="rect">
            <a:avLst/>
          </a:prstGeom>
          <a:noFill/>
          <a:ln>
            <a:noFill/>
          </a:ln>
        </p:spPr>
      </p:pic>
      <p:sp>
        <p:nvSpPr>
          <p:cNvPr id="1375" name="Google Shape;1375;p131"/>
          <p:cNvSpPr/>
          <p:nvPr/>
        </p:nvSpPr>
        <p:spPr>
          <a:xfrm>
            <a:off x="6695300" y="2538395"/>
            <a:ext cx="1264572" cy="921132"/>
          </a:xfrm>
          <a:prstGeom prst="cloud">
            <a:avLst/>
          </a:prstGeom>
          <a:solidFill>
            <a:schemeClr val="lt1"/>
          </a:solidFill>
          <a:ln cap="flat" cmpd="sng" w="28575">
            <a:solidFill>
              <a:srgbClr val="A5A5A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6" name="Google Shape;1376;p131"/>
          <p:cNvGrpSpPr/>
          <p:nvPr/>
        </p:nvGrpSpPr>
        <p:grpSpPr>
          <a:xfrm>
            <a:off x="6761058" y="3925956"/>
            <a:ext cx="1132948" cy="795994"/>
            <a:chOff x="3045575" y="2985500"/>
            <a:chExt cx="570783" cy="401025"/>
          </a:xfrm>
        </p:grpSpPr>
        <p:pic>
          <p:nvPicPr>
            <p:cNvPr id="1377" name="Google Shape;1377;p131"/>
            <p:cNvPicPr preferRelativeResize="0"/>
            <p:nvPr/>
          </p:nvPicPr>
          <p:blipFill rotWithShape="1">
            <a:blip r:embed="rId5">
              <a:alphaModFix/>
            </a:blip>
            <a:srcRect b="64262" l="0" r="7270" t="0"/>
            <a:stretch/>
          </p:blipFill>
          <p:spPr>
            <a:xfrm>
              <a:off x="3045575" y="2985500"/>
              <a:ext cx="569850" cy="219626"/>
            </a:xfrm>
            <a:prstGeom prst="rect">
              <a:avLst/>
            </a:prstGeom>
            <a:noFill/>
            <a:ln>
              <a:noFill/>
            </a:ln>
          </p:spPr>
        </p:pic>
        <p:pic>
          <p:nvPicPr>
            <p:cNvPr id="1378" name="Google Shape;1378;p131"/>
            <p:cNvPicPr preferRelativeResize="0"/>
            <p:nvPr/>
          </p:nvPicPr>
          <p:blipFill rotWithShape="1">
            <a:blip r:embed="rId5">
              <a:alphaModFix/>
            </a:blip>
            <a:srcRect b="64262" l="0" r="7270" t="0"/>
            <a:stretch/>
          </p:blipFill>
          <p:spPr>
            <a:xfrm rot="10800000">
              <a:off x="3046508" y="3166899"/>
              <a:ext cx="569850" cy="219626"/>
            </a:xfrm>
            <a:prstGeom prst="rect">
              <a:avLst/>
            </a:prstGeom>
            <a:noFill/>
            <a:ln>
              <a:noFill/>
            </a:ln>
          </p:spPr>
        </p:pic>
      </p:grpSp>
      <p:cxnSp>
        <p:nvCxnSpPr>
          <p:cNvPr id="1379" name="Google Shape;1379;p131"/>
          <p:cNvCxnSpPr>
            <a:stCxn id="1372" idx="3"/>
            <a:endCxn id="1380" idx="1"/>
          </p:cNvCxnSpPr>
          <p:nvPr/>
        </p:nvCxnSpPr>
        <p:spPr>
          <a:xfrm flipH="1" rot="10800000">
            <a:off x="1414684" y="2050687"/>
            <a:ext cx="693600" cy="353100"/>
          </a:xfrm>
          <a:prstGeom prst="curvedConnector3">
            <a:avLst>
              <a:gd fmla="val 49998" name="adj1"/>
            </a:avLst>
          </a:prstGeom>
          <a:noFill/>
          <a:ln cap="flat" cmpd="sng" w="19050">
            <a:solidFill>
              <a:srgbClr val="888888"/>
            </a:solidFill>
            <a:prstDash val="solid"/>
            <a:round/>
            <a:headEnd len="med" w="med" type="none"/>
            <a:tailEnd len="med" w="med" type="triangle"/>
          </a:ln>
        </p:spPr>
      </p:cxnSp>
      <p:cxnSp>
        <p:nvCxnSpPr>
          <p:cNvPr id="1381" name="Google Shape;1381;p131"/>
          <p:cNvCxnSpPr>
            <a:stCxn id="1380" idx="3"/>
            <a:endCxn id="1382" idx="1"/>
          </p:cNvCxnSpPr>
          <p:nvPr/>
        </p:nvCxnSpPr>
        <p:spPr>
          <a:xfrm flipH="1" rot="10800000">
            <a:off x="3104901" y="1750810"/>
            <a:ext cx="342900" cy="300000"/>
          </a:xfrm>
          <a:prstGeom prst="curvedConnector3">
            <a:avLst>
              <a:gd fmla="val 49999" name="adj1"/>
            </a:avLst>
          </a:prstGeom>
          <a:noFill/>
          <a:ln cap="flat" cmpd="sng" w="19050">
            <a:solidFill>
              <a:srgbClr val="888888"/>
            </a:solidFill>
            <a:prstDash val="solid"/>
            <a:round/>
            <a:headEnd len="med" w="med" type="none"/>
            <a:tailEnd len="med" w="med" type="triangle"/>
          </a:ln>
        </p:spPr>
      </p:cxnSp>
      <p:cxnSp>
        <p:nvCxnSpPr>
          <p:cNvPr id="1383" name="Google Shape;1383;p131"/>
          <p:cNvCxnSpPr>
            <a:stCxn id="1384" idx="3"/>
            <a:endCxn id="1385" idx="1"/>
          </p:cNvCxnSpPr>
          <p:nvPr/>
        </p:nvCxnSpPr>
        <p:spPr>
          <a:xfrm>
            <a:off x="5615164" y="1837610"/>
            <a:ext cx="1212300" cy="1769400"/>
          </a:xfrm>
          <a:prstGeom prst="curvedConnector3">
            <a:avLst>
              <a:gd fmla="val 50003" name="adj1"/>
            </a:avLst>
          </a:prstGeom>
          <a:noFill/>
          <a:ln cap="flat" cmpd="sng" w="19050">
            <a:solidFill>
              <a:srgbClr val="888888"/>
            </a:solidFill>
            <a:prstDash val="solid"/>
            <a:round/>
            <a:headEnd len="med" w="med" type="none"/>
            <a:tailEnd len="med" w="med" type="triangle"/>
          </a:ln>
        </p:spPr>
      </p:cxnSp>
      <p:cxnSp>
        <p:nvCxnSpPr>
          <p:cNvPr id="1386" name="Google Shape;1386;p131"/>
          <p:cNvCxnSpPr>
            <a:stCxn id="1384" idx="3"/>
            <a:endCxn id="1387" idx="1"/>
          </p:cNvCxnSpPr>
          <p:nvPr/>
        </p:nvCxnSpPr>
        <p:spPr>
          <a:xfrm>
            <a:off x="5615164" y="1837610"/>
            <a:ext cx="1127400" cy="3049200"/>
          </a:xfrm>
          <a:prstGeom prst="curvedConnector3">
            <a:avLst>
              <a:gd fmla="val 50001" name="adj1"/>
            </a:avLst>
          </a:prstGeom>
          <a:noFill/>
          <a:ln cap="flat" cmpd="sng" w="19050">
            <a:solidFill>
              <a:srgbClr val="888888"/>
            </a:solidFill>
            <a:prstDash val="solid"/>
            <a:round/>
            <a:headEnd len="med" w="med" type="none"/>
            <a:tailEnd len="med" w="med" type="triangle"/>
          </a:ln>
        </p:spPr>
      </p:cxnSp>
      <p:cxnSp>
        <p:nvCxnSpPr>
          <p:cNvPr id="1388" name="Google Shape;1388;p131"/>
          <p:cNvCxnSpPr>
            <a:stCxn id="1389" idx="1"/>
            <a:endCxn id="1384" idx="0"/>
          </p:cNvCxnSpPr>
          <p:nvPr/>
        </p:nvCxnSpPr>
        <p:spPr>
          <a:xfrm flipH="1">
            <a:off x="5116922" y="873401"/>
            <a:ext cx="1157400" cy="465900"/>
          </a:xfrm>
          <a:prstGeom prst="curvedConnector2">
            <a:avLst/>
          </a:prstGeom>
          <a:noFill/>
          <a:ln cap="flat" cmpd="sng" w="19050">
            <a:solidFill>
              <a:srgbClr val="61C734"/>
            </a:solidFill>
            <a:prstDash val="solid"/>
            <a:round/>
            <a:headEnd len="med" w="med" type="none"/>
            <a:tailEnd len="med" w="med" type="triangle"/>
          </a:ln>
        </p:spPr>
      </p:cxnSp>
      <p:cxnSp>
        <p:nvCxnSpPr>
          <p:cNvPr id="1390" name="Google Shape;1390;p131"/>
          <p:cNvCxnSpPr>
            <a:stCxn id="1384" idx="3"/>
            <a:endCxn id="1391" idx="2"/>
          </p:cNvCxnSpPr>
          <p:nvPr/>
        </p:nvCxnSpPr>
        <p:spPr>
          <a:xfrm flipH="1" rot="10800000">
            <a:off x="5615164" y="1536710"/>
            <a:ext cx="1157400" cy="300900"/>
          </a:xfrm>
          <a:prstGeom prst="curvedConnector2">
            <a:avLst/>
          </a:prstGeom>
          <a:noFill/>
          <a:ln cap="flat" cmpd="sng" w="19050">
            <a:solidFill>
              <a:srgbClr val="61C734"/>
            </a:solidFill>
            <a:prstDash val="dot"/>
            <a:round/>
            <a:headEnd len="med" w="med" type="none"/>
            <a:tailEnd len="med" w="med" type="triangle"/>
          </a:ln>
        </p:spPr>
      </p:cxnSp>
      <p:sp>
        <p:nvSpPr>
          <p:cNvPr id="1392" name="Google Shape;1392;p131"/>
          <p:cNvSpPr txBox="1"/>
          <p:nvPr/>
        </p:nvSpPr>
        <p:spPr>
          <a:xfrm>
            <a:off x="5376000" y="1186950"/>
            <a:ext cx="1264500" cy="169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100">
                <a:solidFill>
                  <a:srgbClr val="61C734"/>
                </a:solidFill>
                <a:latin typeface="Source Sans Pro"/>
                <a:ea typeface="Source Sans Pro"/>
                <a:cs typeface="Source Sans Pro"/>
                <a:sym typeface="Source Sans Pro"/>
              </a:rPr>
              <a:t>Secure</a:t>
            </a:r>
            <a:endParaRPr b="1" sz="1100">
              <a:solidFill>
                <a:srgbClr val="61C734"/>
              </a:solidFill>
              <a:latin typeface="Source Sans Pro"/>
              <a:ea typeface="Source Sans Pro"/>
              <a:cs typeface="Source Sans Pro"/>
              <a:sym typeface="Source Sans Pro"/>
            </a:endParaRPr>
          </a:p>
        </p:txBody>
      </p:sp>
      <p:cxnSp>
        <p:nvCxnSpPr>
          <p:cNvPr id="1393" name="Google Shape;1393;p131"/>
          <p:cNvCxnSpPr>
            <a:stCxn id="1382" idx="3"/>
            <a:endCxn id="1384" idx="1"/>
          </p:cNvCxnSpPr>
          <p:nvPr/>
        </p:nvCxnSpPr>
        <p:spPr>
          <a:xfrm>
            <a:off x="4192134" y="1750676"/>
            <a:ext cx="426300" cy="87000"/>
          </a:xfrm>
          <a:prstGeom prst="curvedConnector3">
            <a:avLst>
              <a:gd fmla="val 50009" name="adj1"/>
            </a:avLst>
          </a:prstGeom>
          <a:noFill/>
          <a:ln cap="flat" cmpd="sng" w="19050">
            <a:solidFill>
              <a:srgbClr val="888888"/>
            </a:solidFill>
            <a:prstDash val="solid"/>
            <a:round/>
            <a:headEnd len="med" w="med" type="none"/>
            <a:tailEnd len="med" w="med" type="triangle"/>
          </a:ln>
        </p:spPr>
      </p:cxnSp>
      <p:grpSp>
        <p:nvGrpSpPr>
          <p:cNvPr id="1394" name="Google Shape;1394;p131"/>
          <p:cNvGrpSpPr/>
          <p:nvPr/>
        </p:nvGrpSpPr>
        <p:grpSpPr>
          <a:xfrm>
            <a:off x="3195367" y="762954"/>
            <a:ext cx="1327898" cy="1303385"/>
            <a:chOff x="6074700" y="1880000"/>
            <a:chExt cx="669000" cy="656650"/>
          </a:xfrm>
        </p:grpSpPr>
        <p:pic>
          <p:nvPicPr>
            <p:cNvPr id="1382" name="Google Shape;1382;p131"/>
            <p:cNvPicPr preferRelativeResize="0"/>
            <p:nvPr/>
          </p:nvPicPr>
          <p:blipFill>
            <a:blip r:embed="rId6">
              <a:alphaModFix/>
            </a:blip>
            <a:stretch>
              <a:fillRect/>
            </a:stretch>
          </p:blipFill>
          <p:spPr>
            <a:xfrm>
              <a:off x="6201875" y="2218586"/>
              <a:ext cx="375000" cy="318065"/>
            </a:xfrm>
            <a:prstGeom prst="rect">
              <a:avLst/>
            </a:prstGeom>
            <a:noFill/>
            <a:ln>
              <a:noFill/>
            </a:ln>
          </p:spPr>
        </p:pic>
        <p:sp>
          <p:nvSpPr>
            <p:cNvPr id="1395" name="Google Shape;1395;p131"/>
            <p:cNvSpPr txBox="1"/>
            <p:nvPr/>
          </p:nvSpPr>
          <p:spPr>
            <a:xfrm>
              <a:off x="6074700" y="1880000"/>
              <a:ext cx="669000" cy="1860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200">
                  <a:solidFill>
                    <a:srgbClr val="666666"/>
                  </a:solidFill>
                  <a:latin typeface="Source Sans Pro"/>
                  <a:ea typeface="Source Sans Pro"/>
                  <a:cs typeface="Source Sans Pro"/>
                  <a:sym typeface="Source Sans Pro"/>
                </a:rPr>
                <a:t>GIT CD</a:t>
              </a:r>
              <a:br>
                <a:rPr b="1" lang="en" sz="1200">
                  <a:solidFill>
                    <a:srgbClr val="666666"/>
                  </a:solidFill>
                  <a:latin typeface="Source Sans Pro"/>
                  <a:ea typeface="Source Sans Pro"/>
                  <a:cs typeface="Source Sans Pro"/>
                  <a:sym typeface="Source Sans Pro"/>
                </a:rPr>
              </a:br>
              <a:r>
                <a:rPr b="1" lang="en" sz="1200">
                  <a:solidFill>
                    <a:srgbClr val="666666"/>
                  </a:solidFill>
                  <a:latin typeface="Source Sans Pro"/>
                  <a:ea typeface="Source Sans Pro"/>
                  <a:cs typeface="Source Sans Pro"/>
                  <a:sym typeface="Source Sans Pro"/>
                </a:rPr>
                <a:t>APPROVAL</a:t>
              </a:r>
              <a:endParaRPr b="1" sz="1200">
                <a:solidFill>
                  <a:srgbClr val="666666"/>
                </a:solidFill>
                <a:latin typeface="Source Sans Pro"/>
                <a:ea typeface="Source Sans Pro"/>
                <a:cs typeface="Source Sans Pro"/>
                <a:sym typeface="Source Sans Pro"/>
              </a:endParaRPr>
            </a:p>
          </p:txBody>
        </p:sp>
      </p:grpSp>
      <p:sp>
        <p:nvSpPr>
          <p:cNvPr id="1396" name="Google Shape;1396;p131"/>
          <p:cNvSpPr txBox="1"/>
          <p:nvPr/>
        </p:nvSpPr>
        <p:spPr>
          <a:xfrm>
            <a:off x="6695300" y="2080591"/>
            <a:ext cx="1503600" cy="169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100">
                <a:solidFill>
                  <a:schemeClr val="dk1"/>
                </a:solidFill>
                <a:latin typeface="Source Sans Pro"/>
                <a:ea typeface="Source Sans Pro"/>
                <a:cs typeface="Source Sans Pro"/>
                <a:sym typeface="Source Sans Pro"/>
              </a:rPr>
              <a:t>Kubernetes</a:t>
            </a:r>
            <a:endParaRPr b="1" sz="1100">
              <a:solidFill>
                <a:schemeClr val="dk1"/>
              </a:solidFill>
              <a:latin typeface="Source Sans Pro"/>
              <a:ea typeface="Source Sans Pro"/>
              <a:cs typeface="Source Sans Pro"/>
              <a:sym typeface="Source Sans Pro"/>
            </a:endParaRPr>
          </a:p>
        </p:txBody>
      </p:sp>
      <p:sp>
        <p:nvSpPr>
          <p:cNvPr id="1385" name="Google Shape;1385;p131"/>
          <p:cNvSpPr txBox="1"/>
          <p:nvPr/>
        </p:nvSpPr>
        <p:spPr>
          <a:xfrm>
            <a:off x="6827539" y="3522493"/>
            <a:ext cx="1064700" cy="169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100">
                <a:solidFill>
                  <a:schemeClr val="dk1"/>
                </a:solidFill>
                <a:latin typeface="Source Sans Pro"/>
                <a:ea typeface="Source Sans Pro"/>
                <a:cs typeface="Source Sans Pro"/>
                <a:sym typeface="Source Sans Pro"/>
              </a:rPr>
              <a:t>Cloud</a:t>
            </a:r>
            <a:endParaRPr b="1" sz="1100">
              <a:solidFill>
                <a:schemeClr val="dk1"/>
              </a:solidFill>
              <a:latin typeface="Source Sans Pro"/>
              <a:ea typeface="Source Sans Pro"/>
              <a:cs typeface="Source Sans Pro"/>
              <a:sym typeface="Source Sans Pro"/>
            </a:endParaRPr>
          </a:p>
        </p:txBody>
      </p:sp>
      <p:sp>
        <p:nvSpPr>
          <p:cNvPr id="1387" name="Google Shape;1387;p131"/>
          <p:cNvSpPr txBox="1"/>
          <p:nvPr/>
        </p:nvSpPr>
        <p:spPr>
          <a:xfrm>
            <a:off x="6742581" y="4802116"/>
            <a:ext cx="1170000" cy="169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100">
                <a:solidFill>
                  <a:schemeClr val="dk1"/>
                </a:solidFill>
                <a:latin typeface="Source Sans Pro"/>
                <a:ea typeface="Source Sans Pro"/>
                <a:cs typeface="Source Sans Pro"/>
                <a:sym typeface="Source Sans Pro"/>
              </a:rPr>
              <a:t>On-Prem</a:t>
            </a:r>
            <a:endParaRPr b="1" sz="1100">
              <a:solidFill>
                <a:schemeClr val="dk1"/>
              </a:solidFill>
              <a:latin typeface="Source Sans Pro"/>
              <a:ea typeface="Source Sans Pro"/>
              <a:cs typeface="Source Sans Pro"/>
              <a:sym typeface="Source Sans Pro"/>
            </a:endParaRPr>
          </a:p>
        </p:txBody>
      </p:sp>
      <p:grpSp>
        <p:nvGrpSpPr>
          <p:cNvPr id="1397" name="Google Shape;1397;p131"/>
          <p:cNvGrpSpPr/>
          <p:nvPr/>
        </p:nvGrpSpPr>
        <p:grpSpPr>
          <a:xfrm>
            <a:off x="2085163" y="1552410"/>
            <a:ext cx="1042800" cy="1225575"/>
            <a:chOff x="2714338" y="2885173"/>
            <a:chExt cx="1042800" cy="1225575"/>
          </a:xfrm>
        </p:grpSpPr>
        <p:sp>
          <p:nvSpPr>
            <p:cNvPr id="1398" name="Google Shape;1398;p131"/>
            <p:cNvSpPr txBox="1"/>
            <p:nvPr/>
          </p:nvSpPr>
          <p:spPr>
            <a:xfrm>
              <a:off x="2714338" y="3925948"/>
              <a:ext cx="10428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200">
                  <a:solidFill>
                    <a:srgbClr val="666666"/>
                  </a:solidFill>
                  <a:latin typeface="Source Sans Pro"/>
                  <a:ea typeface="Source Sans Pro"/>
                  <a:cs typeface="Source Sans Pro"/>
                  <a:sym typeface="Source Sans Pro"/>
                </a:rPr>
                <a:t>CI</a:t>
              </a:r>
              <a:endParaRPr b="1" sz="1200">
                <a:solidFill>
                  <a:srgbClr val="666666"/>
                </a:solidFill>
                <a:latin typeface="Source Sans Pro"/>
                <a:ea typeface="Source Sans Pro"/>
                <a:cs typeface="Source Sans Pro"/>
                <a:sym typeface="Source Sans Pro"/>
              </a:endParaRPr>
            </a:p>
          </p:txBody>
        </p:sp>
        <p:grpSp>
          <p:nvGrpSpPr>
            <p:cNvPr id="1399" name="Google Shape;1399;p131"/>
            <p:cNvGrpSpPr/>
            <p:nvPr/>
          </p:nvGrpSpPr>
          <p:grpSpPr>
            <a:xfrm>
              <a:off x="2737425" y="2885173"/>
              <a:ext cx="996652" cy="996799"/>
              <a:chOff x="1820300" y="1167248"/>
              <a:chExt cx="996652" cy="996800"/>
            </a:xfrm>
          </p:grpSpPr>
          <p:pic>
            <p:nvPicPr>
              <p:cNvPr id="1380" name="Google Shape;1380;p131"/>
              <p:cNvPicPr preferRelativeResize="0"/>
              <p:nvPr/>
            </p:nvPicPr>
            <p:blipFill>
              <a:blip r:embed="rId7">
                <a:alphaModFix/>
              </a:blip>
              <a:stretch>
                <a:fillRect/>
              </a:stretch>
            </p:blipFill>
            <p:spPr>
              <a:xfrm>
                <a:off x="1820300" y="1167248"/>
                <a:ext cx="996652" cy="996800"/>
              </a:xfrm>
              <a:prstGeom prst="rect">
                <a:avLst/>
              </a:prstGeom>
              <a:noFill/>
              <a:ln>
                <a:noFill/>
              </a:ln>
            </p:spPr>
          </p:pic>
          <p:grpSp>
            <p:nvGrpSpPr>
              <p:cNvPr id="1400" name="Google Shape;1400;p131"/>
              <p:cNvGrpSpPr/>
              <p:nvPr/>
            </p:nvGrpSpPr>
            <p:grpSpPr>
              <a:xfrm>
                <a:off x="2011773" y="1372369"/>
                <a:ext cx="607209" cy="607209"/>
                <a:chOff x="1654105" y="4040877"/>
                <a:chExt cx="944925" cy="944925"/>
              </a:xfrm>
            </p:grpSpPr>
            <p:pic>
              <p:nvPicPr>
                <p:cNvPr id="1401" name="Google Shape;1401;p131"/>
                <p:cNvPicPr preferRelativeResize="0"/>
                <p:nvPr/>
              </p:nvPicPr>
              <p:blipFill>
                <a:blip r:embed="rId8">
                  <a:alphaModFix/>
                </a:blip>
                <a:stretch>
                  <a:fillRect/>
                </a:stretch>
              </p:blipFill>
              <p:spPr>
                <a:xfrm>
                  <a:off x="1654105" y="4040877"/>
                  <a:ext cx="944925" cy="944925"/>
                </a:xfrm>
                <a:prstGeom prst="rect">
                  <a:avLst/>
                </a:prstGeom>
                <a:noFill/>
                <a:ln>
                  <a:noFill/>
                </a:ln>
              </p:spPr>
            </p:pic>
            <p:grpSp>
              <p:nvGrpSpPr>
                <p:cNvPr id="1402" name="Google Shape;1402;p131"/>
                <p:cNvGrpSpPr/>
                <p:nvPr/>
              </p:nvGrpSpPr>
              <p:grpSpPr>
                <a:xfrm>
                  <a:off x="1882206" y="4142925"/>
                  <a:ext cx="497981" cy="480186"/>
                  <a:chOff x="2427435" y="667186"/>
                  <a:chExt cx="1091824" cy="1052117"/>
                </a:xfrm>
              </p:grpSpPr>
              <p:sp>
                <p:nvSpPr>
                  <p:cNvPr id="1403" name="Google Shape;1403;p131"/>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4" name="Google Shape;1404;p131"/>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5" name="Google Shape;1405;p131"/>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6" name="Google Shape;1406;p131"/>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grpSp>
        <p:nvGrpSpPr>
          <p:cNvPr id="1407" name="Google Shape;1407;p131"/>
          <p:cNvGrpSpPr/>
          <p:nvPr/>
        </p:nvGrpSpPr>
        <p:grpSpPr>
          <a:xfrm>
            <a:off x="4595426" y="1339210"/>
            <a:ext cx="1042800" cy="1225575"/>
            <a:chOff x="2714338" y="2885173"/>
            <a:chExt cx="1042800" cy="1225575"/>
          </a:xfrm>
        </p:grpSpPr>
        <p:sp>
          <p:nvSpPr>
            <p:cNvPr id="1408" name="Google Shape;1408;p131"/>
            <p:cNvSpPr txBox="1"/>
            <p:nvPr/>
          </p:nvSpPr>
          <p:spPr>
            <a:xfrm>
              <a:off x="2714338" y="3925948"/>
              <a:ext cx="1042800" cy="1848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200">
                  <a:solidFill>
                    <a:srgbClr val="666666"/>
                  </a:solidFill>
                  <a:latin typeface="Source Sans Pro"/>
                  <a:ea typeface="Source Sans Pro"/>
                  <a:cs typeface="Source Sans Pro"/>
                  <a:sym typeface="Source Sans Pro"/>
                </a:rPr>
                <a:t>PUSH CD</a:t>
              </a:r>
              <a:endParaRPr b="1" sz="1200">
                <a:solidFill>
                  <a:srgbClr val="666666"/>
                </a:solidFill>
                <a:latin typeface="Source Sans Pro"/>
                <a:ea typeface="Source Sans Pro"/>
                <a:cs typeface="Source Sans Pro"/>
                <a:sym typeface="Source Sans Pro"/>
              </a:endParaRPr>
            </a:p>
          </p:txBody>
        </p:sp>
        <p:grpSp>
          <p:nvGrpSpPr>
            <p:cNvPr id="1409" name="Google Shape;1409;p131"/>
            <p:cNvGrpSpPr/>
            <p:nvPr/>
          </p:nvGrpSpPr>
          <p:grpSpPr>
            <a:xfrm>
              <a:off x="2737425" y="2885173"/>
              <a:ext cx="996652" cy="996799"/>
              <a:chOff x="1820300" y="1167248"/>
              <a:chExt cx="996652" cy="996800"/>
            </a:xfrm>
          </p:grpSpPr>
          <p:pic>
            <p:nvPicPr>
              <p:cNvPr id="1384" name="Google Shape;1384;p131"/>
              <p:cNvPicPr preferRelativeResize="0"/>
              <p:nvPr/>
            </p:nvPicPr>
            <p:blipFill>
              <a:blip r:embed="rId7">
                <a:alphaModFix/>
              </a:blip>
              <a:stretch>
                <a:fillRect/>
              </a:stretch>
            </p:blipFill>
            <p:spPr>
              <a:xfrm>
                <a:off x="1820300" y="1167248"/>
                <a:ext cx="996652" cy="996800"/>
              </a:xfrm>
              <a:prstGeom prst="rect">
                <a:avLst/>
              </a:prstGeom>
              <a:noFill/>
              <a:ln>
                <a:noFill/>
              </a:ln>
            </p:spPr>
          </p:pic>
          <p:grpSp>
            <p:nvGrpSpPr>
              <p:cNvPr id="1410" name="Google Shape;1410;p131"/>
              <p:cNvGrpSpPr/>
              <p:nvPr/>
            </p:nvGrpSpPr>
            <p:grpSpPr>
              <a:xfrm>
                <a:off x="2011773" y="1372369"/>
                <a:ext cx="607209" cy="607209"/>
                <a:chOff x="1654105" y="4040877"/>
                <a:chExt cx="944925" cy="944925"/>
              </a:xfrm>
            </p:grpSpPr>
            <p:pic>
              <p:nvPicPr>
                <p:cNvPr id="1411" name="Google Shape;1411;p131"/>
                <p:cNvPicPr preferRelativeResize="0"/>
                <p:nvPr/>
              </p:nvPicPr>
              <p:blipFill>
                <a:blip r:embed="rId8">
                  <a:alphaModFix/>
                </a:blip>
                <a:stretch>
                  <a:fillRect/>
                </a:stretch>
              </p:blipFill>
              <p:spPr>
                <a:xfrm>
                  <a:off x="1654105" y="4040877"/>
                  <a:ext cx="944925" cy="944925"/>
                </a:xfrm>
                <a:prstGeom prst="rect">
                  <a:avLst/>
                </a:prstGeom>
                <a:noFill/>
                <a:ln>
                  <a:noFill/>
                </a:ln>
              </p:spPr>
            </p:pic>
            <p:grpSp>
              <p:nvGrpSpPr>
                <p:cNvPr id="1412" name="Google Shape;1412;p131"/>
                <p:cNvGrpSpPr/>
                <p:nvPr/>
              </p:nvGrpSpPr>
              <p:grpSpPr>
                <a:xfrm>
                  <a:off x="1882206" y="4142925"/>
                  <a:ext cx="497981" cy="480186"/>
                  <a:chOff x="2427435" y="667186"/>
                  <a:chExt cx="1091824" cy="1052117"/>
                </a:xfrm>
              </p:grpSpPr>
              <p:sp>
                <p:nvSpPr>
                  <p:cNvPr id="1413" name="Google Shape;1413;p131"/>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4" name="Google Shape;1414;p131"/>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5" name="Google Shape;1415;p131"/>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6" name="Google Shape;1416;p131"/>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grpSp>
      <p:grpSp>
        <p:nvGrpSpPr>
          <p:cNvPr id="1417" name="Google Shape;1417;p131"/>
          <p:cNvGrpSpPr/>
          <p:nvPr/>
        </p:nvGrpSpPr>
        <p:grpSpPr>
          <a:xfrm>
            <a:off x="6102729" y="375001"/>
            <a:ext cx="1339800" cy="1161748"/>
            <a:chOff x="7437939" y="3767897"/>
            <a:chExt cx="1339800" cy="1161748"/>
          </a:xfrm>
        </p:grpSpPr>
        <p:sp>
          <p:nvSpPr>
            <p:cNvPr id="1391" name="Google Shape;1391;p131"/>
            <p:cNvSpPr txBox="1"/>
            <p:nvPr/>
          </p:nvSpPr>
          <p:spPr>
            <a:xfrm>
              <a:off x="7437939" y="4760445"/>
              <a:ext cx="1339800" cy="169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b="1" lang="en" sz="1100">
                  <a:solidFill>
                    <a:schemeClr val="dk1"/>
                  </a:solidFill>
                  <a:latin typeface="Source Sans Pro"/>
                  <a:ea typeface="Source Sans Pro"/>
                  <a:cs typeface="Source Sans Pro"/>
                  <a:sym typeface="Source Sans Pro"/>
                </a:rPr>
                <a:t>GitLab Agent</a:t>
              </a:r>
              <a:endParaRPr b="1" sz="1100">
                <a:solidFill>
                  <a:schemeClr val="dk1"/>
                </a:solidFill>
                <a:latin typeface="Source Sans Pro"/>
                <a:ea typeface="Source Sans Pro"/>
                <a:cs typeface="Source Sans Pro"/>
                <a:sym typeface="Source Sans Pro"/>
              </a:endParaRPr>
            </a:p>
          </p:txBody>
        </p:sp>
        <p:pic>
          <p:nvPicPr>
            <p:cNvPr id="1389" name="Google Shape;1389;p131"/>
            <p:cNvPicPr preferRelativeResize="0"/>
            <p:nvPr/>
          </p:nvPicPr>
          <p:blipFill>
            <a:blip r:embed="rId7">
              <a:alphaModFix/>
            </a:blip>
            <a:stretch>
              <a:fillRect/>
            </a:stretch>
          </p:blipFill>
          <p:spPr>
            <a:xfrm>
              <a:off x="7609532" y="3767897"/>
              <a:ext cx="996652" cy="996800"/>
            </a:xfrm>
            <a:prstGeom prst="rect">
              <a:avLst/>
            </a:prstGeom>
            <a:noFill/>
            <a:ln>
              <a:noFill/>
            </a:ln>
          </p:spPr>
        </p:pic>
        <p:sp>
          <p:nvSpPr>
            <p:cNvPr id="1418" name="Google Shape;1418;p131"/>
            <p:cNvSpPr/>
            <p:nvPr/>
          </p:nvSpPr>
          <p:spPr>
            <a:xfrm>
              <a:off x="7804193" y="3962644"/>
              <a:ext cx="607200" cy="6072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19" name="Google Shape;1419;p131"/>
            <p:cNvPicPr preferRelativeResize="0"/>
            <p:nvPr/>
          </p:nvPicPr>
          <p:blipFill>
            <a:blip r:embed="rId9">
              <a:alphaModFix/>
            </a:blip>
            <a:stretch>
              <a:fillRect/>
            </a:stretch>
          </p:blipFill>
          <p:spPr>
            <a:xfrm>
              <a:off x="7817914" y="3987950"/>
              <a:ext cx="578905" cy="542725"/>
            </a:xfrm>
            <a:prstGeom prst="rect">
              <a:avLst/>
            </a:prstGeom>
            <a:noFill/>
            <a:ln>
              <a:noFill/>
            </a:ln>
          </p:spPr>
        </p:pic>
        <p:grpSp>
          <p:nvGrpSpPr>
            <p:cNvPr id="1420" name="Google Shape;1420;p131"/>
            <p:cNvGrpSpPr/>
            <p:nvPr/>
          </p:nvGrpSpPr>
          <p:grpSpPr>
            <a:xfrm>
              <a:off x="8320965" y="3767904"/>
              <a:ext cx="395131" cy="380972"/>
              <a:chOff x="2427435" y="667186"/>
              <a:chExt cx="1091824" cy="1052117"/>
            </a:xfrm>
          </p:grpSpPr>
          <p:sp>
            <p:nvSpPr>
              <p:cNvPr id="1421" name="Google Shape;1421;p131"/>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2" name="Google Shape;1422;p131"/>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3" name="Google Shape;1423;p131"/>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4" name="Google Shape;1424;p131"/>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9"/>
                                        </p:tgtEl>
                                        <p:attrNameLst>
                                          <p:attrName>style.visibility</p:attrName>
                                        </p:attrNameLst>
                                      </p:cBhvr>
                                      <p:to>
                                        <p:strVal val="visible"/>
                                      </p:to>
                                    </p:set>
                                    <p:animEffect filter="fade" transition="in">
                                      <p:cBhvr>
                                        <p:cTn dur="1000"/>
                                        <p:tgtEl>
                                          <p:spTgt spid="136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79"/>
                                        </p:tgtEl>
                                        <p:attrNameLst>
                                          <p:attrName>style.visibility</p:attrName>
                                        </p:attrNameLst>
                                      </p:cBhvr>
                                      <p:to>
                                        <p:strVal val="visible"/>
                                      </p:to>
                                    </p:set>
                                    <p:animEffect filter="fade" transition="in">
                                      <p:cBhvr>
                                        <p:cTn dur="1000"/>
                                        <p:tgtEl>
                                          <p:spTgt spid="137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81"/>
                                        </p:tgtEl>
                                        <p:attrNameLst>
                                          <p:attrName>style.visibility</p:attrName>
                                        </p:attrNameLst>
                                      </p:cBhvr>
                                      <p:to>
                                        <p:strVal val="visible"/>
                                      </p:to>
                                    </p:set>
                                    <p:animEffect filter="fade" transition="in">
                                      <p:cBhvr>
                                        <p:cTn dur="1000"/>
                                        <p:tgtEl>
                                          <p:spTgt spid="13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3"/>
                                        </p:tgtEl>
                                        <p:attrNameLst>
                                          <p:attrName>style.visibility</p:attrName>
                                        </p:attrNameLst>
                                      </p:cBhvr>
                                      <p:to>
                                        <p:strVal val="visible"/>
                                      </p:to>
                                    </p:set>
                                    <p:animEffect filter="fade" transition="in">
                                      <p:cBhvr>
                                        <p:cTn dur="1000"/>
                                        <p:tgtEl>
                                          <p:spTgt spid="1393"/>
                                        </p:tgtEl>
                                      </p:cBhvr>
                                    </p:animEffect>
                                  </p:childTnLst>
                                </p:cTn>
                              </p:par>
                              <p:par>
                                <p:cTn fill="hold" nodeType="withEffect" presetClass="entr" presetID="10" presetSubtype="0">
                                  <p:stCondLst>
                                    <p:cond delay="0"/>
                                  </p:stCondLst>
                                  <p:childTnLst>
                                    <p:set>
                                      <p:cBhvr>
                                        <p:cTn dur="1" fill="hold">
                                          <p:stCondLst>
                                            <p:cond delay="0"/>
                                          </p:stCondLst>
                                        </p:cTn>
                                        <p:tgtEl>
                                          <p:spTgt spid="1394"/>
                                        </p:tgtEl>
                                        <p:attrNameLst>
                                          <p:attrName>style.visibility</p:attrName>
                                        </p:attrNameLst>
                                      </p:cBhvr>
                                      <p:to>
                                        <p:strVal val="visible"/>
                                      </p:to>
                                    </p:set>
                                    <p:animEffect filter="fade" transition="in">
                                      <p:cBhvr>
                                        <p:cTn dur="1000"/>
                                        <p:tgtEl>
                                          <p:spTgt spid="1394"/>
                                        </p:tgtEl>
                                      </p:cBhvr>
                                    </p:animEffect>
                                  </p:childTnLst>
                                </p:cTn>
                              </p:par>
                              <p:par>
                                <p:cTn fill="hold" nodeType="withEffect" presetClass="entr" presetID="10" presetSubtype="0">
                                  <p:stCondLst>
                                    <p:cond delay="0"/>
                                  </p:stCondLst>
                                  <p:childTnLst>
                                    <p:set>
                                      <p:cBhvr>
                                        <p:cTn dur="1" fill="hold">
                                          <p:stCondLst>
                                            <p:cond delay="0"/>
                                          </p:stCondLst>
                                        </p:cTn>
                                        <p:tgtEl>
                                          <p:spTgt spid="1383"/>
                                        </p:tgtEl>
                                        <p:attrNameLst>
                                          <p:attrName>style.visibility</p:attrName>
                                        </p:attrNameLst>
                                      </p:cBhvr>
                                      <p:to>
                                        <p:strVal val="visible"/>
                                      </p:to>
                                    </p:set>
                                    <p:animEffect filter="fade" transition="in">
                                      <p:cBhvr>
                                        <p:cTn dur="1000"/>
                                        <p:tgtEl>
                                          <p:spTgt spid="1383"/>
                                        </p:tgtEl>
                                      </p:cBhvr>
                                    </p:animEffect>
                                  </p:childTnLst>
                                </p:cTn>
                              </p:par>
                              <p:par>
                                <p:cTn fill="hold" nodeType="withEffect" presetClass="entr" presetID="10" presetSubtype="0">
                                  <p:stCondLst>
                                    <p:cond delay="0"/>
                                  </p:stCondLst>
                                  <p:childTnLst>
                                    <p:set>
                                      <p:cBhvr>
                                        <p:cTn dur="1" fill="hold">
                                          <p:stCondLst>
                                            <p:cond delay="0"/>
                                          </p:stCondLst>
                                        </p:cTn>
                                        <p:tgtEl>
                                          <p:spTgt spid="1386"/>
                                        </p:tgtEl>
                                        <p:attrNameLst>
                                          <p:attrName>style.visibility</p:attrName>
                                        </p:attrNameLst>
                                      </p:cBhvr>
                                      <p:to>
                                        <p:strVal val="visible"/>
                                      </p:to>
                                    </p:set>
                                    <p:animEffect filter="fade" transition="in">
                                      <p:cBhvr>
                                        <p:cTn dur="1000"/>
                                        <p:tgtEl>
                                          <p:spTgt spid="138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74"/>
                                        </p:tgtEl>
                                        <p:attrNameLst>
                                          <p:attrName>style.visibility</p:attrName>
                                        </p:attrNameLst>
                                      </p:cBhvr>
                                      <p:to>
                                        <p:strVal val="visible"/>
                                      </p:to>
                                    </p:set>
                                    <p:animEffect filter="fade" transition="in">
                                      <p:cBhvr>
                                        <p:cTn dur="1000"/>
                                        <p:tgtEl>
                                          <p:spTgt spid="1374"/>
                                        </p:tgtEl>
                                      </p:cBhvr>
                                    </p:animEffect>
                                  </p:childTnLst>
                                </p:cTn>
                              </p:par>
                              <p:par>
                                <p:cTn fill="hold" nodeType="withEffect" presetClass="entr" presetID="10" presetSubtype="0">
                                  <p:stCondLst>
                                    <p:cond delay="0"/>
                                  </p:stCondLst>
                                  <p:childTnLst>
                                    <p:set>
                                      <p:cBhvr>
                                        <p:cTn dur="1" fill="hold">
                                          <p:stCondLst>
                                            <p:cond delay="0"/>
                                          </p:stCondLst>
                                        </p:cTn>
                                        <p:tgtEl>
                                          <p:spTgt spid="1396"/>
                                        </p:tgtEl>
                                        <p:attrNameLst>
                                          <p:attrName>style.visibility</p:attrName>
                                        </p:attrNameLst>
                                      </p:cBhvr>
                                      <p:to>
                                        <p:strVal val="visible"/>
                                      </p:to>
                                    </p:set>
                                    <p:animEffect filter="fade" transition="in">
                                      <p:cBhvr>
                                        <p:cTn dur="1100"/>
                                        <p:tgtEl>
                                          <p:spTgt spid="1396"/>
                                        </p:tgtEl>
                                      </p:cBhvr>
                                    </p:animEffect>
                                  </p:childTnLst>
                                </p:cTn>
                              </p:par>
                              <p:par>
                                <p:cTn fill="hold" nodeType="withEffect" presetClass="entr" presetID="10" presetSubtype="0">
                                  <p:stCondLst>
                                    <p:cond delay="0"/>
                                  </p:stCondLst>
                                  <p:childTnLst>
                                    <p:set>
                                      <p:cBhvr>
                                        <p:cTn dur="1" fill="hold">
                                          <p:stCondLst>
                                            <p:cond delay="0"/>
                                          </p:stCondLst>
                                        </p:cTn>
                                        <p:tgtEl>
                                          <p:spTgt spid="1375"/>
                                        </p:tgtEl>
                                        <p:attrNameLst>
                                          <p:attrName>style.visibility</p:attrName>
                                        </p:attrNameLst>
                                      </p:cBhvr>
                                      <p:to>
                                        <p:strVal val="visible"/>
                                      </p:to>
                                    </p:set>
                                    <p:animEffect filter="fade" transition="in">
                                      <p:cBhvr>
                                        <p:cTn dur="1000"/>
                                        <p:tgtEl>
                                          <p:spTgt spid="1375"/>
                                        </p:tgtEl>
                                      </p:cBhvr>
                                    </p:animEffect>
                                  </p:childTnLst>
                                </p:cTn>
                              </p:par>
                              <p:par>
                                <p:cTn fill="hold" nodeType="withEffect" presetClass="entr" presetID="10" presetSubtype="0">
                                  <p:stCondLst>
                                    <p:cond delay="0"/>
                                  </p:stCondLst>
                                  <p:childTnLst>
                                    <p:set>
                                      <p:cBhvr>
                                        <p:cTn dur="1" fill="hold">
                                          <p:stCondLst>
                                            <p:cond delay="0"/>
                                          </p:stCondLst>
                                        </p:cTn>
                                        <p:tgtEl>
                                          <p:spTgt spid="1385"/>
                                        </p:tgtEl>
                                        <p:attrNameLst>
                                          <p:attrName>style.visibility</p:attrName>
                                        </p:attrNameLst>
                                      </p:cBhvr>
                                      <p:to>
                                        <p:strVal val="visible"/>
                                      </p:to>
                                    </p:set>
                                    <p:animEffect filter="fade" transition="in">
                                      <p:cBhvr>
                                        <p:cTn dur="1000"/>
                                        <p:tgtEl>
                                          <p:spTgt spid="1385"/>
                                        </p:tgtEl>
                                      </p:cBhvr>
                                    </p:animEffect>
                                  </p:childTnLst>
                                </p:cTn>
                              </p:par>
                              <p:par>
                                <p:cTn fill="hold" nodeType="withEffect" presetClass="entr" presetID="10" presetSubtype="0">
                                  <p:stCondLst>
                                    <p:cond delay="0"/>
                                  </p:stCondLst>
                                  <p:childTnLst>
                                    <p:set>
                                      <p:cBhvr>
                                        <p:cTn dur="1" fill="hold">
                                          <p:stCondLst>
                                            <p:cond delay="0"/>
                                          </p:stCondLst>
                                        </p:cTn>
                                        <p:tgtEl>
                                          <p:spTgt spid="1376"/>
                                        </p:tgtEl>
                                        <p:attrNameLst>
                                          <p:attrName>style.visibility</p:attrName>
                                        </p:attrNameLst>
                                      </p:cBhvr>
                                      <p:to>
                                        <p:strVal val="visible"/>
                                      </p:to>
                                    </p:set>
                                    <p:animEffect filter="fade" transition="in">
                                      <p:cBhvr>
                                        <p:cTn dur="1000"/>
                                        <p:tgtEl>
                                          <p:spTgt spid="1376"/>
                                        </p:tgtEl>
                                      </p:cBhvr>
                                    </p:animEffect>
                                  </p:childTnLst>
                                </p:cTn>
                              </p:par>
                              <p:par>
                                <p:cTn fill="hold" nodeType="withEffect" presetClass="entr" presetID="10" presetSubtype="0">
                                  <p:stCondLst>
                                    <p:cond delay="0"/>
                                  </p:stCondLst>
                                  <p:childTnLst>
                                    <p:set>
                                      <p:cBhvr>
                                        <p:cTn dur="1" fill="hold">
                                          <p:stCondLst>
                                            <p:cond delay="0"/>
                                          </p:stCondLst>
                                        </p:cTn>
                                        <p:tgtEl>
                                          <p:spTgt spid="1387"/>
                                        </p:tgtEl>
                                        <p:attrNameLst>
                                          <p:attrName>style.visibility</p:attrName>
                                        </p:attrNameLst>
                                      </p:cBhvr>
                                      <p:to>
                                        <p:strVal val="visible"/>
                                      </p:to>
                                    </p:set>
                                    <p:animEffect filter="fade" transition="in">
                                      <p:cBhvr>
                                        <p:cTn dur="1100"/>
                                        <p:tgtEl>
                                          <p:spTgt spid="1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8"/>
                                        </p:tgtEl>
                                        <p:attrNameLst>
                                          <p:attrName>style.visibility</p:attrName>
                                        </p:attrNameLst>
                                      </p:cBhvr>
                                      <p:to>
                                        <p:strVal val="visible"/>
                                      </p:to>
                                    </p:set>
                                    <p:animEffect filter="fade" transition="in">
                                      <p:cBhvr>
                                        <p:cTn dur="1000"/>
                                        <p:tgtEl>
                                          <p:spTgt spid="1388"/>
                                        </p:tgtEl>
                                      </p:cBhvr>
                                    </p:animEffect>
                                  </p:childTnLst>
                                </p:cTn>
                              </p:par>
                              <p:par>
                                <p:cTn fill="hold" nodeType="withEffect" presetClass="entr" presetID="10" presetSubtype="0">
                                  <p:stCondLst>
                                    <p:cond delay="0"/>
                                  </p:stCondLst>
                                  <p:childTnLst>
                                    <p:set>
                                      <p:cBhvr>
                                        <p:cTn dur="1" fill="hold">
                                          <p:stCondLst>
                                            <p:cond delay="0"/>
                                          </p:stCondLst>
                                        </p:cTn>
                                        <p:tgtEl>
                                          <p:spTgt spid="1392"/>
                                        </p:tgtEl>
                                        <p:attrNameLst>
                                          <p:attrName>style.visibility</p:attrName>
                                        </p:attrNameLst>
                                      </p:cBhvr>
                                      <p:to>
                                        <p:strVal val="visible"/>
                                      </p:to>
                                    </p:set>
                                    <p:animEffect filter="fade" transition="in">
                                      <p:cBhvr>
                                        <p:cTn dur="1100"/>
                                        <p:tgtEl>
                                          <p:spTgt spid="1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0"/>
                                        </p:tgtEl>
                                        <p:attrNameLst>
                                          <p:attrName>style.visibility</p:attrName>
                                        </p:attrNameLst>
                                      </p:cBhvr>
                                      <p:to>
                                        <p:strVal val="visible"/>
                                      </p:to>
                                    </p:set>
                                    <p:animEffect filter="fade" transition="in">
                                      <p:cBhvr>
                                        <p:cTn dur="1000"/>
                                        <p:tgtEl>
                                          <p:spTgt spid="1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1321"/>
        </a:solidFill>
      </p:bgPr>
    </p:bg>
    <p:spTree>
      <p:nvGrpSpPr>
        <p:cNvPr id="1429" name="Shape 1429"/>
        <p:cNvGrpSpPr/>
        <p:nvPr/>
      </p:nvGrpSpPr>
      <p:grpSpPr>
        <a:xfrm>
          <a:off x="0" y="0"/>
          <a:ext cx="0" cy="0"/>
          <a:chOff x="0" y="0"/>
          <a:chExt cx="0" cy="0"/>
        </a:xfrm>
      </p:grpSpPr>
      <p:grpSp>
        <p:nvGrpSpPr>
          <p:cNvPr id="1430" name="Google Shape;1430;p132"/>
          <p:cNvGrpSpPr/>
          <p:nvPr/>
        </p:nvGrpSpPr>
        <p:grpSpPr>
          <a:xfrm>
            <a:off x="8661157" y="165032"/>
            <a:ext cx="257202" cy="247697"/>
            <a:chOff x="886558" y="2780280"/>
            <a:chExt cx="1347312" cy="1297521"/>
          </a:xfrm>
        </p:grpSpPr>
        <p:sp>
          <p:nvSpPr>
            <p:cNvPr id="1431" name="Google Shape;1431;p132"/>
            <p:cNvSpPr/>
            <p:nvPr/>
          </p:nvSpPr>
          <p:spPr>
            <a:xfrm>
              <a:off x="886558" y="2780280"/>
              <a:ext cx="1347312" cy="1297450"/>
            </a:xfrm>
            <a:custGeom>
              <a:rect b="b" l="l" r="r" t="t"/>
              <a:pathLst>
                <a:path extrusionOk="0" h="1297450" w="1347312">
                  <a:moveTo>
                    <a:pt x="1324683" y="513561"/>
                  </a:moveTo>
                  <a:lnTo>
                    <a:pt x="1322860" y="508722"/>
                  </a:lnTo>
                  <a:lnTo>
                    <a:pt x="1139447" y="30305"/>
                  </a:lnTo>
                  <a:cubicBezTo>
                    <a:pt x="1135800" y="20906"/>
                    <a:pt x="1129207" y="13051"/>
                    <a:pt x="1120650" y="7580"/>
                  </a:cubicBezTo>
                  <a:cubicBezTo>
                    <a:pt x="1112093" y="2109"/>
                    <a:pt x="1102063" y="-486"/>
                    <a:pt x="1091893" y="75"/>
                  </a:cubicBezTo>
                  <a:cubicBezTo>
                    <a:pt x="1081793" y="636"/>
                    <a:pt x="1072043" y="4283"/>
                    <a:pt x="1064118" y="10596"/>
                  </a:cubicBezTo>
                  <a:cubicBezTo>
                    <a:pt x="1056262" y="16978"/>
                    <a:pt x="1050581" y="25535"/>
                    <a:pt x="1047916" y="35285"/>
                  </a:cubicBezTo>
                  <a:lnTo>
                    <a:pt x="924121" y="414245"/>
                  </a:lnTo>
                  <a:lnTo>
                    <a:pt x="423189" y="414245"/>
                  </a:lnTo>
                  <a:lnTo>
                    <a:pt x="299394" y="35285"/>
                  </a:lnTo>
                  <a:cubicBezTo>
                    <a:pt x="296729" y="25535"/>
                    <a:pt x="291047" y="16978"/>
                    <a:pt x="283192" y="10596"/>
                  </a:cubicBezTo>
                  <a:cubicBezTo>
                    <a:pt x="275266" y="4283"/>
                    <a:pt x="265587" y="566"/>
                    <a:pt x="255417" y="75"/>
                  </a:cubicBezTo>
                  <a:cubicBezTo>
                    <a:pt x="245247" y="-486"/>
                    <a:pt x="235217" y="2109"/>
                    <a:pt x="226660" y="7580"/>
                  </a:cubicBezTo>
                  <a:cubicBezTo>
                    <a:pt x="218103" y="13051"/>
                    <a:pt x="211510" y="20906"/>
                    <a:pt x="207792" y="30305"/>
                  </a:cubicBezTo>
                  <a:lnTo>
                    <a:pt x="24379" y="508792"/>
                  </a:lnTo>
                  <a:lnTo>
                    <a:pt x="22556" y="513561"/>
                  </a:lnTo>
                  <a:cubicBezTo>
                    <a:pt x="-31802" y="655312"/>
                    <a:pt x="14490" y="815509"/>
                    <a:pt x="135550" y="907040"/>
                  </a:cubicBezTo>
                  <a:cubicBezTo>
                    <a:pt x="135760" y="907181"/>
                    <a:pt x="135970" y="907321"/>
                    <a:pt x="136181" y="907531"/>
                  </a:cubicBezTo>
                  <a:lnTo>
                    <a:pt x="137794" y="908724"/>
                  </a:lnTo>
                  <a:lnTo>
                    <a:pt x="417157" y="1117808"/>
                  </a:lnTo>
                  <a:lnTo>
                    <a:pt x="555331" y="1222385"/>
                  </a:lnTo>
                  <a:lnTo>
                    <a:pt x="639427" y="1285931"/>
                  </a:lnTo>
                  <a:cubicBezTo>
                    <a:pt x="659697" y="1301291"/>
                    <a:pt x="687682" y="1301291"/>
                    <a:pt x="707953" y="1285931"/>
                  </a:cubicBezTo>
                  <a:lnTo>
                    <a:pt x="792049" y="1222385"/>
                  </a:lnTo>
                  <a:lnTo>
                    <a:pt x="930152" y="1117808"/>
                  </a:lnTo>
                  <a:lnTo>
                    <a:pt x="1211129" y="907461"/>
                  </a:lnTo>
                  <a:cubicBezTo>
                    <a:pt x="1211129" y="907461"/>
                    <a:pt x="1211620" y="907111"/>
                    <a:pt x="1211900" y="906900"/>
                  </a:cubicBezTo>
                  <a:cubicBezTo>
                    <a:pt x="1332820" y="815369"/>
                    <a:pt x="1379111" y="655172"/>
                    <a:pt x="1324754" y="51349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2" name="Google Shape;1432;p132"/>
            <p:cNvSpPr/>
            <p:nvPr/>
          </p:nvSpPr>
          <p:spPr>
            <a:xfrm>
              <a:off x="1560213" y="3289002"/>
              <a:ext cx="673657" cy="609155"/>
            </a:xfrm>
            <a:custGeom>
              <a:rect b="b" l="l" r="r" t="t"/>
              <a:pathLst>
                <a:path extrusionOk="0" h="609155" w="673657">
                  <a:moveTo>
                    <a:pt x="651029" y="4840"/>
                  </a:moveTo>
                  <a:lnTo>
                    <a:pt x="649205" y="0"/>
                  </a:lnTo>
                  <a:cubicBezTo>
                    <a:pt x="558235" y="18657"/>
                    <a:pt x="474419" y="57163"/>
                    <a:pt x="402667" y="110890"/>
                  </a:cubicBezTo>
                  <a:cubicBezTo>
                    <a:pt x="401475" y="111731"/>
                    <a:pt x="184605" y="275716"/>
                    <a:pt x="0" y="415362"/>
                  </a:cubicBezTo>
                  <a:cubicBezTo>
                    <a:pt x="137121" y="519027"/>
                    <a:pt x="256498" y="609156"/>
                    <a:pt x="256498" y="609156"/>
                  </a:cubicBezTo>
                  <a:lnTo>
                    <a:pt x="537474" y="398809"/>
                  </a:lnTo>
                  <a:cubicBezTo>
                    <a:pt x="537474" y="398809"/>
                    <a:pt x="537965" y="398459"/>
                    <a:pt x="538246" y="398248"/>
                  </a:cubicBezTo>
                  <a:cubicBezTo>
                    <a:pt x="659165" y="306717"/>
                    <a:pt x="705457" y="146520"/>
                    <a:pt x="651099" y="484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3" name="Google Shape;1433;p132"/>
            <p:cNvSpPr/>
            <p:nvPr/>
          </p:nvSpPr>
          <p:spPr>
            <a:xfrm>
              <a:off x="1303645" y="3704365"/>
              <a:ext cx="512995" cy="373436"/>
            </a:xfrm>
            <a:custGeom>
              <a:rect b="b" l="l" r="r" t="t"/>
              <a:pathLst>
                <a:path extrusionOk="0" h="373436" w="512995">
                  <a:moveTo>
                    <a:pt x="0" y="193794"/>
                  </a:moveTo>
                  <a:lnTo>
                    <a:pt x="138174" y="298371"/>
                  </a:lnTo>
                  <a:lnTo>
                    <a:pt x="222270" y="361916"/>
                  </a:lnTo>
                  <a:cubicBezTo>
                    <a:pt x="242540" y="377277"/>
                    <a:pt x="270526" y="377277"/>
                    <a:pt x="290796" y="361916"/>
                  </a:cubicBezTo>
                  <a:lnTo>
                    <a:pt x="374892" y="298371"/>
                  </a:lnTo>
                  <a:lnTo>
                    <a:pt x="512996" y="193794"/>
                  </a:lnTo>
                  <a:cubicBezTo>
                    <a:pt x="512996" y="193794"/>
                    <a:pt x="393619" y="103665"/>
                    <a:pt x="256498" y="0"/>
                  </a:cubicBezTo>
                  <a:cubicBezTo>
                    <a:pt x="119376" y="103665"/>
                    <a:pt x="0" y="193794"/>
                    <a:pt x="0" y="19379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4" name="Google Shape;1434;p132"/>
            <p:cNvSpPr/>
            <p:nvPr/>
          </p:nvSpPr>
          <p:spPr>
            <a:xfrm>
              <a:off x="886558" y="3289002"/>
              <a:ext cx="673654" cy="609015"/>
            </a:xfrm>
            <a:custGeom>
              <a:rect b="b" l="l" r="r" t="t"/>
              <a:pathLst>
                <a:path extrusionOk="0" h="609015" w="673654">
                  <a:moveTo>
                    <a:pt x="270847" y="110819"/>
                  </a:moveTo>
                  <a:cubicBezTo>
                    <a:pt x="199095" y="57163"/>
                    <a:pt x="115350" y="18657"/>
                    <a:pt x="24379" y="0"/>
                  </a:cubicBezTo>
                  <a:lnTo>
                    <a:pt x="22556" y="4769"/>
                  </a:lnTo>
                  <a:cubicBezTo>
                    <a:pt x="-31802" y="146520"/>
                    <a:pt x="14490" y="306717"/>
                    <a:pt x="135550" y="398248"/>
                  </a:cubicBezTo>
                  <a:cubicBezTo>
                    <a:pt x="135760" y="398389"/>
                    <a:pt x="135970" y="398529"/>
                    <a:pt x="136181" y="398739"/>
                  </a:cubicBezTo>
                  <a:lnTo>
                    <a:pt x="137794" y="399932"/>
                  </a:lnTo>
                  <a:lnTo>
                    <a:pt x="417157" y="609016"/>
                  </a:lnTo>
                  <a:cubicBezTo>
                    <a:pt x="417157" y="609016"/>
                    <a:pt x="536533" y="518887"/>
                    <a:pt x="673655" y="415222"/>
                  </a:cubicBezTo>
                  <a:cubicBezTo>
                    <a:pt x="488979" y="275646"/>
                    <a:pt x="272110" y="111591"/>
                    <a:pt x="270917" y="11074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35" name="Google Shape;1435;p132"/>
          <p:cNvSpPr txBox="1"/>
          <p:nvPr/>
        </p:nvSpPr>
        <p:spPr>
          <a:xfrm>
            <a:off x="3302775" y="2322375"/>
            <a:ext cx="2538600" cy="4986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None/>
            </a:pPr>
            <a:r>
              <a:rPr b="1" lang="en" sz="3600">
                <a:solidFill>
                  <a:schemeClr val="lt1"/>
                </a:solidFill>
                <a:latin typeface="Inter"/>
                <a:ea typeface="Inter"/>
                <a:cs typeface="Inter"/>
                <a:sym typeface="Inter"/>
              </a:rPr>
              <a:t>Demo</a:t>
            </a:r>
            <a:endParaRPr sz="3600">
              <a:solidFill>
                <a:schemeClr val="lt1"/>
              </a:solidFill>
              <a:latin typeface="Inter"/>
              <a:ea typeface="Inter"/>
              <a:cs typeface="Inter"/>
              <a:sym typeface="Inter"/>
            </a:endParaRPr>
          </a:p>
        </p:txBody>
      </p:sp>
      <p:sp>
        <p:nvSpPr>
          <p:cNvPr id="1436" name="Google Shape;1436;p132"/>
          <p:cNvSpPr txBox="1"/>
          <p:nvPr/>
        </p:nvSpPr>
        <p:spPr>
          <a:xfrm>
            <a:off x="7308000" y="4820400"/>
            <a:ext cx="1836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Inter"/>
                <a:ea typeface="Inter"/>
                <a:cs typeface="Inter"/>
                <a:sym typeface="Inter"/>
              </a:rPr>
              <a:t>GitLab Proprietary Information</a:t>
            </a:r>
            <a:endParaRPr sz="900">
              <a:solidFill>
                <a:srgbClr val="FFFFFF"/>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888" name="Shape 888"/>
        <p:cNvGrpSpPr/>
        <p:nvPr/>
      </p:nvGrpSpPr>
      <p:grpSpPr>
        <a:xfrm>
          <a:off x="0" y="0"/>
          <a:ext cx="0" cy="0"/>
          <a:chOff x="0" y="0"/>
          <a:chExt cx="0" cy="0"/>
        </a:xfrm>
      </p:grpSpPr>
      <p:sp>
        <p:nvSpPr>
          <p:cNvPr id="889" name="Google Shape;889;p121"/>
          <p:cNvSpPr txBox="1"/>
          <p:nvPr/>
        </p:nvSpPr>
        <p:spPr>
          <a:xfrm>
            <a:off x="304800" y="156500"/>
            <a:ext cx="5211000" cy="387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1000"/>
              </a:spcAft>
              <a:buClr>
                <a:schemeClr val="dk1"/>
              </a:buClr>
              <a:buSzPts val="600"/>
              <a:buFont typeface="Arial"/>
              <a:buNone/>
            </a:pPr>
            <a:r>
              <a:rPr lang="en" sz="2800">
                <a:solidFill>
                  <a:schemeClr val="dk1"/>
                </a:solidFill>
                <a:latin typeface="Inter SemiBold"/>
                <a:ea typeface="Inter SemiBold"/>
                <a:cs typeface="Inter SemiBold"/>
                <a:sym typeface="Inter SemiBold"/>
              </a:rPr>
              <a:t>About me</a:t>
            </a:r>
            <a:endParaRPr sz="1200">
              <a:solidFill>
                <a:schemeClr val="dk1"/>
              </a:solidFill>
              <a:latin typeface="Inter SemiBold"/>
              <a:ea typeface="Inter SemiBold"/>
              <a:cs typeface="Inter SemiBold"/>
              <a:sym typeface="Inter SemiBold"/>
            </a:endParaRPr>
          </a:p>
        </p:txBody>
      </p:sp>
      <p:grpSp>
        <p:nvGrpSpPr>
          <p:cNvPr id="890" name="Google Shape;890;p121"/>
          <p:cNvGrpSpPr/>
          <p:nvPr/>
        </p:nvGrpSpPr>
        <p:grpSpPr>
          <a:xfrm>
            <a:off x="304788" y="4849961"/>
            <a:ext cx="784217" cy="170127"/>
            <a:chOff x="2427435" y="667186"/>
            <a:chExt cx="4852830" cy="1052117"/>
          </a:xfrm>
        </p:grpSpPr>
        <p:grpSp>
          <p:nvGrpSpPr>
            <p:cNvPr id="891" name="Google Shape;891;p121"/>
            <p:cNvGrpSpPr/>
            <p:nvPr/>
          </p:nvGrpSpPr>
          <p:grpSpPr>
            <a:xfrm>
              <a:off x="3779470" y="734713"/>
              <a:ext cx="3500795" cy="931092"/>
              <a:chOff x="3779470" y="734713"/>
              <a:chExt cx="3500795" cy="931092"/>
            </a:xfrm>
          </p:grpSpPr>
          <p:sp>
            <p:nvSpPr>
              <p:cNvPr id="892" name="Google Shape;892;p121"/>
              <p:cNvSpPr/>
              <p:nvPr/>
            </p:nvSpPr>
            <p:spPr>
              <a:xfrm>
                <a:off x="3779470" y="775393"/>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121"/>
              <p:cNvSpPr/>
              <p:nvPr/>
            </p:nvSpPr>
            <p:spPr>
              <a:xfrm>
                <a:off x="4641386" y="734713"/>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121"/>
              <p:cNvSpPr/>
              <p:nvPr/>
            </p:nvSpPr>
            <p:spPr>
              <a:xfrm>
                <a:off x="4890913" y="848057"/>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5" name="Google Shape;895;p121"/>
              <p:cNvSpPr/>
              <p:nvPr/>
            </p:nvSpPr>
            <p:spPr>
              <a:xfrm>
                <a:off x="5382185" y="787177"/>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6" name="Google Shape;896;p121"/>
              <p:cNvSpPr/>
              <p:nvPr/>
            </p:nvSpPr>
            <p:spPr>
              <a:xfrm>
                <a:off x="5995416" y="995138"/>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121"/>
              <p:cNvSpPr/>
              <p:nvPr/>
            </p:nvSpPr>
            <p:spPr>
              <a:xfrm>
                <a:off x="6667875" y="787247"/>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98" name="Google Shape;898;p121"/>
            <p:cNvGrpSpPr/>
            <p:nvPr/>
          </p:nvGrpSpPr>
          <p:grpSpPr>
            <a:xfrm>
              <a:off x="2427435" y="667186"/>
              <a:ext cx="1091824" cy="1052117"/>
              <a:chOff x="2427435" y="667186"/>
              <a:chExt cx="1091824" cy="1052117"/>
            </a:xfrm>
          </p:grpSpPr>
          <p:sp>
            <p:nvSpPr>
              <p:cNvPr id="899" name="Google Shape;899;p121"/>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0" name="Google Shape;900;p121"/>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1" name="Google Shape;901;p121"/>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2" name="Google Shape;902;p121"/>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903" name="Google Shape;903;p121"/>
          <p:cNvSpPr txBox="1"/>
          <p:nvPr>
            <p:ph idx="1" type="subTitle"/>
          </p:nvPr>
        </p:nvSpPr>
        <p:spPr>
          <a:xfrm>
            <a:off x="3428975" y="1337530"/>
            <a:ext cx="5715000" cy="26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Source Sans Pro"/>
              <a:ea typeface="Source Sans Pro"/>
              <a:cs typeface="Source Sans Pro"/>
              <a:sym typeface="Source Sans Pro"/>
            </a:endParaRPr>
          </a:p>
          <a:p>
            <a:pPr indent="0" lvl="0" marL="0" rtl="0" algn="l">
              <a:spcBef>
                <a:spcPts val="0"/>
              </a:spcBef>
              <a:spcAft>
                <a:spcPts val="0"/>
              </a:spcAft>
              <a:buNone/>
            </a:pPr>
            <a:r>
              <a:t/>
            </a:r>
            <a:endParaRPr sz="3000">
              <a:latin typeface="Source Sans Pro"/>
              <a:ea typeface="Source Sans Pro"/>
              <a:cs typeface="Source Sans Pro"/>
              <a:sym typeface="Source Sans Pro"/>
            </a:endParaRPr>
          </a:p>
          <a:p>
            <a:pPr indent="0" lvl="0" marL="0" rtl="0" algn="l">
              <a:spcBef>
                <a:spcPts val="0"/>
              </a:spcBef>
              <a:spcAft>
                <a:spcPts val="0"/>
              </a:spcAft>
              <a:buNone/>
            </a:pPr>
            <a:r>
              <a:rPr lang="en" sz="3000">
                <a:latin typeface="Source Sans Pro"/>
                <a:ea typeface="Source Sans Pro"/>
                <a:cs typeface="Source Sans Pro"/>
                <a:sym typeface="Source Sans Pro"/>
              </a:rPr>
              <a:t>       </a:t>
            </a:r>
            <a:r>
              <a:rPr lang="en" sz="2700">
                <a:latin typeface="Inter"/>
                <a:ea typeface="Inter"/>
                <a:cs typeface="Inter"/>
                <a:sym typeface="Inter"/>
              </a:rPr>
              <a:t>@cesar_saavedr</a:t>
            </a:r>
            <a:endParaRPr sz="2700">
              <a:latin typeface="Inter"/>
              <a:ea typeface="Inter"/>
              <a:cs typeface="Inter"/>
              <a:sym typeface="Inter"/>
            </a:endParaRPr>
          </a:p>
          <a:p>
            <a:pPr indent="0" lvl="0" marL="0" rtl="0" algn="l">
              <a:spcBef>
                <a:spcPts val="0"/>
              </a:spcBef>
              <a:spcAft>
                <a:spcPts val="0"/>
              </a:spcAft>
              <a:buNone/>
            </a:pPr>
            <a:r>
              <a:rPr lang="en" sz="3000">
                <a:latin typeface="Source Sans Pro"/>
                <a:ea typeface="Source Sans Pro"/>
                <a:cs typeface="Source Sans Pro"/>
                <a:sym typeface="Source Sans Pro"/>
              </a:rPr>
              <a:t>       </a:t>
            </a:r>
            <a:r>
              <a:rPr lang="en" sz="2700">
                <a:latin typeface="Inter"/>
                <a:ea typeface="Inter"/>
                <a:cs typeface="Inter"/>
                <a:sym typeface="Inter"/>
              </a:rPr>
              <a:t>gitlab.com/csaavedra1</a:t>
            </a:r>
            <a:endParaRPr sz="2700">
              <a:latin typeface="Inter"/>
              <a:ea typeface="Inter"/>
              <a:cs typeface="Inter"/>
              <a:sym typeface="Inter"/>
            </a:endParaRPr>
          </a:p>
          <a:p>
            <a:pPr indent="0" lvl="0" marL="0" rtl="0" algn="l">
              <a:spcBef>
                <a:spcPts val="0"/>
              </a:spcBef>
              <a:spcAft>
                <a:spcPts val="0"/>
              </a:spcAft>
              <a:buNone/>
            </a:pPr>
            <a:r>
              <a:rPr lang="en" sz="3000">
                <a:latin typeface="Source Sans Pro"/>
                <a:ea typeface="Source Sans Pro"/>
                <a:cs typeface="Source Sans Pro"/>
                <a:sym typeface="Source Sans Pro"/>
              </a:rPr>
              <a:t>      </a:t>
            </a:r>
            <a:r>
              <a:rPr lang="en" sz="2700">
                <a:latin typeface="Inter"/>
                <a:ea typeface="Inter"/>
                <a:cs typeface="Inter"/>
                <a:sym typeface="Inter"/>
              </a:rPr>
              <a:t>linkedin.com/in/saavedracesar</a:t>
            </a:r>
            <a:endParaRPr sz="2700">
              <a:latin typeface="Inter"/>
              <a:ea typeface="Inter"/>
              <a:cs typeface="Inter"/>
              <a:sym typeface="Inter"/>
            </a:endParaRPr>
          </a:p>
          <a:p>
            <a:pPr indent="0" lvl="0" marL="0" rtl="0" algn="l">
              <a:spcBef>
                <a:spcPts val="0"/>
              </a:spcBef>
              <a:spcAft>
                <a:spcPts val="0"/>
              </a:spcAft>
              <a:buNone/>
            </a:pPr>
            <a:r>
              <a:t/>
            </a:r>
            <a:endParaRPr sz="3000">
              <a:latin typeface="Source Sans Pro"/>
              <a:ea typeface="Source Sans Pro"/>
              <a:cs typeface="Source Sans Pro"/>
              <a:sym typeface="Source Sans Pro"/>
            </a:endParaRPr>
          </a:p>
        </p:txBody>
      </p:sp>
      <p:pic>
        <p:nvPicPr>
          <p:cNvPr id="904" name="Google Shape;904;p121"/>
          <p:cNvPicPr preferRelativeResize="0"/>
          <p:nvPr/>
        </p:nvPicPr>
        <p:blipFill>
          <a:blip r:embed="rId3">
            <a:alphaModFix/>
          </a:blip>
          <a:stretch>
            <a:fillRect/>
          </a:stretch>
        </p:blipFill>
        <p:spPr>
          <a:xfrm>
            <a:off x="3428975" y="2332670"/>
            <a:ext cx="656175" cy="656175"/>
          </a:xfrm>
          <a:prstGeom prst="rect">
            <a:avLst/>
          </a:prstGeom>
          <a:noFill/>
          <a:ln>
            <a:noFill/>
          </a:ln>
        </p:spPr>
      </p:pic>
      <p:pic>
        <p:nvPicPr>
          <p:cNvPr id="905" name="Google Shape;905;p121"/>
          <p:cNvPicPr preferRelativeResize="0"/>
          <p:nvPr/>
        </p:nvPicPr>
        <p:blipFill>
          <a:blip r:embed="rId4">
            <a:alphaModFix/>
          </a:blip>
          <a:stretch>
            <a:fillRect/>
          </a:stretch>
        </p:blipFill>
        <p:spPr>
          <a:xfrm>
            <a:off x="3478988" y="3242260"/>
            <a:ext cx="556150" cy="556150"/>
          </a:xfrm>
          <a:prstGeom prst="rect">
            <a:avLst/>
          </a:prstGeom>
          <a:noFill/>
          <a:ln>
            <a:noFill/>
          </a:ln>
        </p:spPr>
      </p:pic>
      <p:sp>
        <p:nvSpPr>
          <p:cNvPr id="906" name="Google Shape;906;p121"/>
          <p:cNvSpPr txBox="1"/>
          <p:nvPr/>
        </p:nvSpPr>
        <p:spPr>
          <a:xfrm>
            <a:off x="3471125" y="1261325"/>
            <a:ext cx="5478300" cy="12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Inter"/>
                <a:ea typeface="Inter"/>
                <a:cs typeface="Inter"/>
                <a:sym typeface="Inter"/>
              </a:rPr>
              <a:t>Cesar Saavedra</a:t>
            </a:r>
            <a:endParaRPr b="1" sz="3000">
              <a:solidFill>
                <a:schemeClr val="dk1"/>
              </a:solidFill>
              <a:latin typeface="Inter"/>
              <a:ea typeface="Inter"/>
              <a:cs typeface="Inter"/>
              <a:sym typeface="Inter"/>
            </a:endParaRPr>
          </a:p>
          <a:p>
            <a:pPr indent="0" lvl="0" marL="0" rtl="0" algn="l">
              <a:spcBef>
                <a:spcPts val="0"/>
              </a:spcBef>
              <a:spcAft>
                <a:spcPts val="0"/>
              </a:spcAft>
              <a:buNone/>
            </a:pPr>
            <a:r>
              <a:rPr lang="en" sz="2700">
                <a:solidFill>
                  <a:schemeClr val="dk1"/>
                </a:solidFill>
                <a:latin typeface="Inter"/>
                <a:ea typeface="Inter"/>
                <a:cs typeface="Inter"/>
                <a:sym typeface="Inter"/>
              </a:rPr>
              <a:t>Sr. Technical Marketing Manager</a:t>
            </a:r>
            <a:endParaRPr sz="1100">
              <a:latin typeface="Inter"/>
              <a:ea typeface="Inter"/>
              <a:cs typeface="Inter"/>
              <a:sym typeface="Inter"/>
            </a:endParaRPr>
          </a:p>
        </p:txBody>
      </p:sp>
      <p:pic>
        <p:nvPicPr>
          <p:cNvPr id="907" name="Google Shape;907;p121"/>
          <p:cNvPicPr preferRelativeResize="0"/>
          <p:nvPr/>
        </p:nvPicPr>
        <p:blipFill rotWithShape="1">
          <a:blip r:embed="rId5">
            <a:alphaModFix/>
          </a:blip>
          <a:srcRect b="0" l="0" r="0" t="0"/>
          <a:stretch/>
        </p:blipFill>
        <p:spPr>
          <a:xfrm>
            <a:off x="502300" y="1214765"/>
            <a:ext cx="2670000" cy="2670000"/>
          </a:xfrm>
          <a:prstGeom prst="ellipse">
            <a:avLst/>
          </a:prstGeom>
          <a:noFill/>
          <a:ln cap="flat" cmpd="sng" w="9525">
            <a:solidFill>
              <a:srgbClr val="FFFFFF"/>
            </a:solidFill>
            <a:prstDash val="solid"/>
            <a:round/>
            <a:headEnd len="sm" w="sm" type="none"/>
            <a:tailEnd len="sm" w="sm" type="none"/>
          </a:ln>
        </p:spPr>
      </p:pic>
      <p:grpSp>
        <p:nvGrpSpPr>
          <p:cNvPr id="908" name="Google Shape;908;p121"/>
          <p:cNvGrpSpPr/>
          <p:nvPr/>
        </p:nvGrpSpPr>
        <p:grpSpPr>
          <a:xfrm>
            <a:off x="3519254" y="2866790"/>
            <a:ext cx="475599" cy="419374"/>
            <a:chOff x="5479385" y="4404281"/>
            <a:chExt cx="1091824" cy="1052117"/>
          </a:xfrm>
        </p:grpSpPr>
        <p:sp>
          <p:nvSpPr>
            <p:cNvPr id="909" name="Google Shape;909;p121"/>
            <p:cNvSpPr/>
            <p:nvPr/>
          </p:nvSpPr>
          <p:spPr>
            <a:xfrm>
              <a:off x="5479525" y="4404281"/>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121"/>
            <p:cNvSpPr/>
            <p:nvPr/>
          </p:nvSpPr>
          <p:spPr>
            <a:xfrm>
              <a:off x="6025226" y="4816821"/>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121"/>
            <p:cNvSpPr/>
            <p:nvPr/>
          </p:nvSpPr>
          <p:spPr>
            <a:xfrm>
              <a:off x="5817334" y="5153627"/>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3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121"/>
            <p:cNvSpPr/>
            <p:nvPr/>
          </p:nvSpPr>
          <p:spPr>
            <a:xfrm>
              <a:off x="5479385" y="4816891"/>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13" name="Google Shape;913;p121"/>
          <p:cNvSpPr txBox="1"/>
          <p:nvPr/>
        </p:nvSpPr>
        <p:spPr>
          <a:xfrm>
            <a:off x="7308000" y="4820400"/>
            <a:ext cx="1836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000000"/>
                </a:solidFill>
                <a:latin typeface="Inter"/>
                <a:ea typeface="Inter"/>
                <a:cs typeface="Inter"/>
                <a:sym typeface="Inter"/>
              </a:rPr>
              <a:t>GitLab Proprietary Information</a:t>
            </a:r>
            <a:endParaRPr sz="900">
              <a:solidFill>
                <a:srgbClr val="000000"/>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918" name="Shape 918"/>
        <p:cNvGrpSpPr/>
        <p:nvPr/>
      </p:nvGrpSpPr>
      <p:grpSpPr>
        <a:xfrm>
          <a:off x="0" y="0"/>
          <a:ext cx="0" cy="0"/>
          <a:chOff x="0" y="0"/>
          <a:chExt cx="0" cy="0"/>
        </a:xfrm>
      </p:grpSpPr>
      <p:sp>
        <p:nvSpPr>
          <p:cNvPr id="919" name="Google Shape;919;p122"/>
          <p:cNvSpPr txBox="1"/>
          <p:nvPr/>
        </p:nvSpPr>
        <p:spPr>
          <a:xfrm>
            <a:off x="304800" y="156500"/>
            <a:ext cx="5211000" cy="387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1000"/>
              </a:spcAft>
              <a:buClr>
                <a:schemeClr val="dk1"/>
              </a:buClr>
              <a:buSzPts val="600"/>
              <a:buFont typeface="Arial"/>
              <a:buNone/>
            </a:pPr>
            <a:r>
              <a:rPr lang="en" sz="2800">
                <a:solidFill>
                  <a:schemeClr val="dk1"/>
                </a:solidFill>
                <a:latin typeface="Inter SemiBold"/>
                <a:ea typeface="Inter SemiBold"/>
                <a:cs typeface="Inter SemiBold"/>
                <a:sym typeface="Inter SemiBold"/>
              </a:rPr>
              <a:t>About me</a:t>
            </a:r>
            <a:endParaRPr sz="1200">
              <a:solidFill>
                <a:schemeClr val="dk1"/>
              </a:solidFill>
              <a:latin typeface="Inter SemiBold"/>
              <a:ea typeface="Inter SemiBold"/>
              <a:cs typeface="Inter SemiBold"/>
              <a:sym typeface="Inter SemiBold"/>
            </a:endParaRPr>
          </a:p>
        </p:txBody>
      </p:sp>
      <p:grpSp>
        <p:nvGrpSpPr>
          <p:cNvPr id="920" name="Google Shape;920;p122"/>
          <p:cNvGrpSpPr/>
          <p:nvPr/>
        </p:nvGrpSpPr>
        <p:grpSpPr>
          <a:xfrm>
            <a:off x="304788" y="4849961"/>
            <a:ext cx="784217" cy="170127"/>
            <a:chOff x="2427435" y="667186"/>
            <a:chExt cx="4852830" cy="1052117"/>
          </a:xfrm>
        </p:grpSpPr>
        <p:grpSp>
          <p:nvGrpSpPr>
            <p:cNvPr id="921" name="Google Shape;921;p122"/>
            <p:cNvGrpSpPr/>
            <p:nvPr/>
          </p:nvGrpSpPr>
          <p:grpSpPr>
            <a:xfrm>
              <a:off x="3779470" y="734713"/>
              <a:ext cx="3500795" cy="931092"/>
              <a:chOff x="3779470" y="734713"/>
              <a:chExt cx="3500795" cy="931092"/>
            </a:xfrm>
          </p:grpSpPr>
          <p:sp>
            <p:nvSpPr>
              <p:cNvPr id="922" name="Google Shape;922;p122"/>
              <p:cNvSpPr/>
              <p:nvPr/>
            </p:nvSpPr>
            <p:spPr>
              <a:xfrm>
                <a:off x="3779470" y="775393"/>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3" name="Google Shape;923;p122"/>
              <p:cNvSpPr/>
              <p:nvPr/>
            </p:nvSpPr>
            <p:spPr>
              <a:xfrm>
                <a:off x="4641386" y="734713"/>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4" name="Google Shape;924;p122"/>
              <p:cNvSpPr/>
              <p:nvPr/>
            </p:nvSpPr>
            <p:spPr>
              <a:xfrm>
                <a:off x="4890913" y="848057"/>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122"/>
              <p:cNvSpPr/>
              <p:nvPr/>
            </p:nvSpPr>
            <p:spPr>
              <a:xfrm>
                <a:off x="5382185" y="787177"/>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6" name="Google Shape;926;p122"/>
              <p:cNvSpPr/>
              <p:nvPr/>
            </p:nvSpPr>
            <p:spPr>
              <a:xfrm>
                <a:off x="5995416" y="995138"/>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7" name="Google Shape;927;p122"/>
              <p:cNvSpPr/>
              <p:nvPr/>
            </p:nvSpPr>
            <p:spPr>
              <a:xfrm>
                <a:off x="6667875" y="787247"/>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28" name="Google Shape;928;p122"/>
            <p:cNvGrpSpPr/>
            <p:nvPr/>
          </p:nvGrpSpPr>
          <p:grpSpPr>
            <a:xfrm>
              <a:off x="2427435" y="667186"/>
              <a:ext cx="1091824" cy="1052117"/>
              <a:chOff x="2427435" y="667186"/>
              <a:chExt cx="1091824" cy="1052117"/>
            </a:xfrm>
          </p:grpSpPr>
          <p:sp>
            <p:nvSpPr>
              <p:cNvPr id="929" name="Google Shape;929;p122"/>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0" name="Google Shape;930;p122"/>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1" name="Google Shape;931;p122"/>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2" name="Google Shape;932;p122"/>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933" name="Google Shape;933;p122"/>
          <p:cNvSpPr txBox="1"/>
          <p:nvPr>
            <p:ph idx="1" type="subTitle"/>
          </p:nvPr>
        </p:nvSpPr>
        <p:spPr>
          <a:xfrm>
            <a:off x="3428975" y="1337530"/>
            <a:ext cx="5715000" cy="261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latin typeface="Source Sans Pro"/>
              <a:ea typeface="Source Sans Pro"/>
              <a:cs typeface="Source Sans Pro"/>
              <a:sym typeface="Source Sans Pro"/>
            </a:endParaRPr>
          </a:p>
          <a:p>
            <a:pPr indent="0" lvl="0" marL="0" rtl="0" algn="l">
              <a:spcBef>
                <a:spcPts val="0"/>
              </a:spcBef>
              <a:spcAft>
                <a:spcPts val="0"/>
              </a:spcAft>
              <a:buNone/>
            </a:pPr>
            <a:r>
              <a:t/>
            </a:r>
            <a:endParaRPr sz="3000">
              <a:latin typeface="Source Sans Pro"/>
              <a:ea typeface="Source Sans Pro"/>
              <a:cs typeface="Source Sans Pro"/>
              <a:sym typeface="Source Sans Pro"/>
            </a:endParaRPr>
          </a:p>
          <a:p>
            <a:pPr indent="0" lvl="0" marL="0" rtl="0" algn="l">
              <a:spcBef>
                <a:spcPts val="0"/>
              </a:spcBef>
              <a:spcAft>
                <a:spcPts val="0"/>
              </a:spcAft>
              <a:buNone/>
            </a:pPr>
            <a:r>
              <a:rPr lang="en" sz="3000">
                <a:latin typeface="Source Sans Pro"/>
                <a:ea typeface="Source Sans Pro"/>
                <a:cs typeface="Source Sans Pro"/>
                <a:sym typeface="Source Sans Pro"/>
              </a:rPr>
              <a:t>       </a:t>
            </a:r>
            <a:r>
              <a:rPr lang="en" sz="2700">
                <a:latin typeface="Inter"/>
                <a:ea typeface="Inter"/>
                <a:cs typeface="Inter"/>
                <a:sym typeface="Inter"/>
              </a:rPr>
              <a:t>@pywarias</a:t>
            </a:r>
            <a:endParaRPr sz="4000">
              <a:latin typeface="Inter"/>
              <a:ea typeface="Inter"/>
              <a:cs typeface="Inter"/>
              <a:sym typeface="Inter"/>
            </a:endParaRPr>
          </a:p>
          <a:p>
            <a:pPr indent="0" lvl="0" marL="0" rtl="0" algn="l">
              <a:spcBef>
                <a:spcPts val="0"/>
              </a:spcBef>
              <a:spcAft>
                <a:spcPts val="0"/>
              </a:spcAft>
              <a:buNone/>
            </a:pPr>
            <a:r>
              <a:rPr lang="en" sz="3000">
                <a:latin typeface="Source Sans Pro"/>
                <a:ea typeface="Source Sans Pro"/>
                <a:cs typeface="Source Sans Pro"/>
                <a:sym typeface="Source Sans Pro"/>
              </a:rPr>
              <a:t>       </a:t>
            </a:r>
            <a:r>
              <a:rPr lang="en" sz="2700">
                <a:latin typeface="Inter"/>
                <a:ea typeface="Inter"/>
                <a:cs typeface="Inter"/>
                <a:sym typeface="Inter"/>
              </a:rPr>
              <a:t>gitlab.com/warias</a:t>
            </a:r>
            <a:endParaRPr sz="2700">
              <a:latin typeface="Inter"/>
              <a:ea typeface="Inter"/>
              <a:cs typeface="Inter"/>
              <a:sym typeface="Inter"/>
            </a:endParaRPr>
          </a:p>
          <a:p>
            <a:pPr indent="0" lvl="0" marL="0" rtl="0" algn="l">
              <a:spcBef>
                <a:spcPts val="0"/>
              </a:spcBef>
              <a:spcAft>
                <a:spcPts val="0"/>
              </a:spcAft>
              <a:buNone/>
            </a:pPr>
            <a:r>
              <a:rPr lang="en" sz="3000">
                <a:latin typeface="Source Sans Pro"/>
                <a:ea typeface="Source Sans Pro"/>
                <a:cs typeface="Source Sans Pro"/>
                <a:sym typeface="Source Sans Pro"/>
              </a:rPr>
              <a:t>      </a:t>
            </a:r>
            <a:r>
              <a:rPr lang="en" sz="1700">
                <a:latin typeface="Inter"/>
                <a:ea typeface="Inter"/>
                <a:cs typeface="Inter"/>
                <a:sym typeface="Inter"/>
              </a:rPr>
              <a:t>linkedin.com/in/</a:t>
            </a:r>
            <a:r>
              <a:rPr lang="en" sz="1700">
                <a:solidFill>
                  <a:schemeClr val="dk1"/>
                </a:solidFill>
                <a:uFill>
                  <a:noFill/>
                </a:uFill>
                <a:latin typeface="Inter"/>
                <a:ea typeface="Inter"/>
                <a:cs typeface="Inter"/>
                <a:sym typeface="Inter"/>
                <a:hlinkClick r:id="rId3">
                  <a:extLst>
                    <a:ext uri="{A12FA001-AC4F-418D-AE19-62706E023703}">
                      <ahyp:hlinkClr val="tx"/>
                    </a:ext>
                  </a:extLst>
                </a:hlinkClick>
              </a:rPr>
              <a:t>william-galindez-arias-87566542</a:t>
            </a:r>
            <a:endParaRPr sz="1700">
              <a:solidFill>
                <a:schemeClr val="dk1"/>
              </a:solidFill>
              <a:latin typeface="Inter"/>
              <a:ea typeface="Inter"/>
              <a:cs typeface="Inter"/>
              <a:sym typeface="Inter"/>
            </a:endParaRPr>
          </a:p>
          <a:p>
            <a:pPr indent="0" lvl="0" marL="0" rtl="0" algn="l">
              <a:spcBef>
                <a:spcPts val="0"/>
              </a:spcBef>
              <a:spcAft>
                <a:spcPts val="0"/>
              </a:spcAft>
              <a:buNone/>
            </a:pPr>
            <a:r>
              <a:t/>
            </a:r>
            <a:endParaRPr sz="3000">
              <a:latin typeface="Source Sans Pro"/>
              <a:ea typeface="Source Sans Pro"/>
              <a:cs typeface="Source Sans Pro"/>
              <a:sym typeface="Source Sans Pro"/>
            </a:endParaRPr>
          </a:p>
        </p:txBody>
      </p:sp>
      <p:pic>
        <p:nvPicPr>
          <p:cNvPr id="934" name="Google Shape;934;p122"/>
          <p:cNvPicPr preferRelativeResize="0"/>
          <p:nvPr/>
        </p:nvPicPr>
        <p:blipFill>
          <a:blip r:embed="rId4">
            <a:alphaModFix/>
          </a:blip>
          <a:stretch>
            <a:fillRect/>
          </a:stretch>
        </p:blipFill>
        <p:spPr>
          <a:xfrm>
            <a:off x="3428975" y="2332670"/>
            <a:ext cx="656175" cy="656175"/>
          </a:xfrm>
          <a:prstGeom prst="rect">
            <a:avLst/>
          </a:prstGeom>
          <a:noFill/>
          <a:ln>
            <a:noFill/>
          </a:ln>
        </p:spPr>
      </p:pic>
      <p:pic>
        <p:nvPicPr>
          <p:cNvPr id="935" name="Google Shape;935;p122"/>
          <p:cNvPicPr preferRelativeResize="0"/>
          <p:nvPr/>
        </p:nvPicPr>
        <p:blipFill>
          <a:blip r:embed="rId5">
            <a:alphaModFix/>
          </a:blip>
          <a:stretch>
            <a:fillRect/>
          </a:stretch>
        </p:blipFill>
        <p:spPr>
          <a:xfrm>
            <a:off x="3478988" y="3242260"/>
            <a:ext cx="556150" cy="556150"/>
          </a:xfrm>
          <a:prstGeom prst="rect">
            <a:avLst/>
          </a:prstGeom>
          <a:noFill/>
          <a:ln>
            <a:noFill/>
          </a:ln>
        </p:spPr>
      </p:pic>
      <p:sp>
        <p:nvSpPr>
          <p:cNvPr id="936" name="Google Shape;936;p122"/>
          <p:cNvSpPr txBox="1"/>
          <p:nvPr/>
        </p:nvSpPr>
        <p:spPr>
          <a:xfrm>
            <a:off x="3471125" y="1261325"/>
            <a:ext cx="5478300" cy="121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latin typeface="Inter"/>
                <a:ea typeface="Inter"/>
                <a:cs typeface="Inter"/>
                <a:sym typeface="Inter"/>
              </a:rPr>
              <a:t>William Arias</a:t>
            </a:r>
            <a:endParaRPr b="1" sz="3000">
              <a:solidFill>
                <a:schemeClr val="dk1"/>
              </a:solidFill>
              <a:latin typeface="Inter"/>
              <a:ea typeface="Inter"/>
              <a:cs typeface="Inter"/>
              <a:sym typeface="Inter"/>
            </a:endParaRPr>
          </a:p>
          <a:p>
            <a:pPr indent="0" lvl="0" marL="0" rtl="0" algn="l">
              <a:spcBef>
                <a:spcPts val="0"/>
              </a:spcBef>
              <a:spcAft>
                <a:spcPts val="0"/>
              </a:spcAft>
              <a:buNone/>
            </a:pPr>
            <a:r>
              <a:rPr lang="en" sz="2700">
                <a:solidFill>
                  <a:schemeClr val="dk1"/>
                </a:solidFill>
                <a:latin typeface="Inter"/>
                <a:ea typeface="Inter"/>
                <a:cs typeface="Inter"/>
                <a:sym typeface="Inter"/>
              </a:rPr>
              <a:t>Sr. Technical Marketing Manager</a:t>
            </a:r>
            <a:endParaRPr sz="1100">
              <a:latin typeface="Inter"/>
              <a:ea typeface="Inter"/>
              <a:cs typeface="Inter"/>
              <a:sym typeface="Inter"/>
            </a:endParaRPr>
          </a:p>
        </p:txBody>
      </p:sp>
      <p:pic>
        <p:nvPicPr>
          <p:cNvPr id="937" name="Google Shape;937;p122"/>
          <p:cNvPicPr preferRelativeResize="0"/>
          <p:nvPr/>
        </p:nvPicPr>
        <p:blipFill rotWithShape="1">
          <a:blip r:embed="rId6">
            <a:alphaModFix/>
          </a:blip>
          <a:srcRect b="0" l="0" r="0" t="0"/>
          <a:stretch/>
        </p:blipFill>
        <p:spPr>
          <a:xfrm>
            <a:off x="502300" y="1214765"/>
            <a:ext cx="2670000" cy="2670000"/>
          </a:xfrm>
          <a:prstGeom prst="ellipse">
            <a:avLst/>
          </a:prstGeom>
          <a:noFill/>
          <a:ln cap="flat" cmpd="sng" w="9525">
            <a:solidFill>
              <a:srgbClr val="FFFFFF"/>
            </a:solidFill>
            <a:prstDash val="solid"/>
            <a:round/>
            <a:headEnd len="sm" w="sm" type="none"/>
            <a:tailEnd len="sm" w="sm" type="none"/>
          </a:ln>
        </p:spPr>
      </p:pic>
      <p:grpSp>
        <p:nvGrpSpPr>
          <p:cNvPr id="938" name="Google Shape;938;p122"/>
          <p:cNvGrpSpPr/>
          <p:nvPr/>
        </p:nvGrpSpPr>
        <p:grpSpPr>
          <a:xfrm>
            <a:off x="3519254" y="2866790"/>
            <a:ext cx="475599" cy="419374"/>
            <a:chOff x="5479385" y="4404281"/>
            <a:chExt cx="1091824" cy="1052117"/>
          </a:xfrm>
        </p:grpSpPr>
        <p:sp>
          <p:nvSpPr>
            <p:cNvPr id="939" name="Google Shape;939;p122"/>
            <p:cNvSpPr/>
            <p:nvPr/>
          </p:nvSpPr>
          <p:spPr>
            <a:xfrm>
              <a:off x="5479525" y="4404281"/>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0" name="Google Shape;940;p122"/>
            <p:cNvSpPr/>
            <p:nvPr/>
          </p:nvSpPr>
          <p:spPr>
            <a:xfrm>
              <a:off x="6025226" y="4816821"/>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1" name="Google Shape;941;p122"/>
            <p:cNvSpPr/>
            <p:nvPr/>
          </p:nvSpPr>
          <p:spPr>
            <a:xfrm>
              <a:off x="5817334" y="5153627"/>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3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122"/>
            <p:cNvSpPr/>
            <p:nvPr/>
          </p:nvSpPr>
          <p:spPr>
            <a:xfrm>
              <a:off x="5479385" y="4816891"/>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43" name="Google Shape;943;p122"/>
          <p:cNvSpPr txBox="1"/>
          <p:nvPr/>
        </p:nvSpPr>
        <p:spPr>
          <a:xfrm>
            <a:off x="7308000" y="4820400"/>
            <a:ext cx="1836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000000"/>
                </a:solidFill>
                <a:latin typeface="Inter"/>
                <a:ea typeface="Inter"/>
                <a:cs typeface="Inter"/>
                <a:sym typeface="Inter"/>
              </a:rPr>
              <a:t>GitLab Proprietary Information</a:t>
            </a:r>
            <a:endParaRPr sz="900">
              <a:solidFill>
                <a:srgbClr val="000000"/>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171321"/>
        </a:solidFill>
      </p:bgPr>
    </p:bg>
    <p:spTree>
      <p:nvGrpSpPr>
        <p:cNvPr id="948" name="Shape 948"/>
        <p:cNvGrpSpPr/>
        <p:nvPr/>
      </p:nvGrpSpPr>
      <p:grpSpPr>
        <a:xfrm>
          <a:off x="0" y="0"/>
          <a:ext cx="0" cy="0"/>
          <a:chOff x="0" y="0"/>
          <a:chExt cx="0" cy="0"/>
        </a:xfrm>
      </p:grpSpPr>
      <p:sp>
        <p:nvSpPr>
          <p:cNvPr id="949" name="Google Shape;949;p123"/>
          <p:cNvSpPr txBox="1"/>
          <p:nvPr/>
        </p:nvSpPr>
        <p:spPr>
          <a:xfrm>
            <a:off x="5221913" y="4375644"/>
            <a:ext cx="3029100" cy="184800"/>
          </a:xfrm>
          <a:prstGeom prst="rect">
            <a:avLst/>
          </a:prstGeom>
          <a:noFill/>
          <a:ln>
            <a:noFill/>
          </a:ln>
        </p:spPr>
        <p:txBody>
          <a:bodyPr anchorCtr="0" anchor="ctr" bIns="0" lIns="0" spcFirstLastPara="1" rIns="0" wrap="square" tIns="0">
            <a:spAutoFit/>
          </a:bodyPr>
          <a:lstStyle/>
          <a:p>
            <a:pPr indent="0" lvl="0" marL="0" rtl="0" algn="ctr">
              <a:lnSpc>
                <a:spcPct val="200000"/>
              </a:lnSpc>
              <a:spcBef>
                <a:spcPts val="0"/>
              </a:spcBef>
              <a:spcAft>
                <a:spcPts val="0"/>
              </a:spcAft>
              <a:buNone/>
            </a:pPr>
            <a:r>
              <a:rPr lang="en" sz="1200">
                <a:solidFill>
                  <a:schemeClr val="lt1"/>
                </a:solidFill>
                <a:latin typeface="Inter"/>
                <a:ea typeface="Inter"/>
                <a:cs typeface="Inter"/>
                <a:sym typeface="Inter"/>
              </a:rPr>
              <a:t>A single application</a:t>
            </a:r>
            <a:endParaRPr sz="1200">
              <a:solidFill>
                <a:schemeClr val="lt1"/>
              </a:solidFill>
              <a:latin typeface="Inter"/>
              <a:ea typeface="Inter"/>
              <a:cs typeface="Inter"/>
              <a:sym typeface="Inter"/>
            </a:endParaRPr>
          </a:p>
        </p:txBody>
      </p:sp>
      <p:sp>
        <p:nvSpPr>
          <p:cNvPr id="950" name="Google Shape;950;p123"/>
          <p:cNvSpPr txBox="1"/>
          <p:nvPr/>
        </p:nvSpPr>
        <p:spPr>
          <a:xfrm>
            <a:off x="322275" y="400050"/>
            <a:ext cx="4730700" cy="21930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None/>
            </a:pPr>
            <a:r>
              <a:rPr b="1" lang="en" sz="2800">
                <a:solidFill>
                  <a:schemeClr val="lt1"/>
                </a:solidFill>
                <a:latin typeface="Inter"/>
                <a:ea typeface="Inter"/>
                <a:cs typeface="Inter"/>
                <a:sym typeface="Inter"/>
              </a:rPr>
              <a:t>The One </a:t>
            </a:r>
            <a:r>
              <a:rPr b="1" lang="en" sz="2800">
                <a:solidFill>
                  <a:schemeClr val="lt1"/>
                </a:solidFill>
                <a:latin typeface="Inter"/>
                <a:ea typeface="Inter"/>
                <a:cs typeface="Inter"/>
                <a:sym typeface="Inter"/>
              </a:rPr>
              <a:t>DevOps</a:t>
            </a:r>
            <a:r>
              <a:rPr b="1" lang="en" sz="2800">
                <a:solidFill>
                  <a:schemeClr val="lt1"/>
                </a:solidFill>
                <a:latin typeface="Inter"/>
                <a:ea typeface="Inter"/>
                <a:cs typeface="Inter"/>
                <a:sym typeface="Inter"/>
              </a:rPr>
              <a:t> Platform</a:t>
            </a:r>
            <a:endParaRPr b="1" sz="2800">
              <a:solidFill>
                <a:schemeClr val="lt1"/>
              </a:solidFill>
              <a:latin typeface="Inter"/>
              <a:ea typeface="Inter"/>
              <a:cs typeface="Inter"/>
              <a:sym typeface="Inter"/>
            </a:endParaRPr>
          </a:p>
          <a:p>
            <a:pPr indent="0" lvl="0" marL="0" rtl="0" algn="l">
              <a:spcBef>
                <a:spcPts val="0"/>
              </a:spcBef>
              <a:spcAft>
                <a:spcPts val="0"/>
              </a:spcAft>
              <a:buNone/>
            </a:pPr>
            <a:r>
              <a:rPr lang="en" sz="1500">
                <a:solidFill>
                  <a:schemeClr val="lt1"/>
                </a:solidFill>
                <a:latin typeface="Inter SemiBold"/>
                <a:ea typeface="Inter SemiBold"/>
                <a:cs typeface="Inter SemiBold"/>
                <a:sym typeface="Inter SemiBold"/>
              </a:rPr>
              <a:t>All together now</a:t>
            </a:r>
            <a:endParaRPr sz="1500">
              <a:solidFill>
                <a:schemeClr val="lt1"/>
              </a:solidFill>
              <a:latin typeface="Inter SemiBold"/>
              <a:ea typeface="Inter SemiBold"/>
              <a:cs typeface="Inter SemiBold"/>
              <a:sym typeface="Inter SemiBold"/>
            </a:endParaRPr>
          </a:p>
          <a:p>
            <a:pPr indent="0" lvl="0" marL="0" rtl="0" algn="l">
              <a:spcBef>
                <a:spcPts val="1000"/>
              </a:spcBef>
              <a:spcAft>
                <a:spcPts val="0"/>
              </a:spcAft>
              <a:buNone/>
            </a:pPr>
            <a:r>
              <a:t/>
            </a:r>
            <a:endParaRPr sz="1100">
              <a:solidFill>
                <a:schemeClr val="lt1"/>
              </a:solidFill>
              <a:latin typeface="Inter SemiBold"/>
              <a:ea typeface="Inter SemiBold"/>
              <a:cs typeface="Inter SemiBold"/>
              <a:sym typeface="Inter SemiBold"/>
            </a:endParaRPr>
          </a:p>
          <a:p>
            <a:pPr indent="0" lvl="0" marL="0" rtl="0" algn="l">
              <a:spcBef>
                <a:spcPts val="500"/>
              </a:spcBef>
              <a:spcAft>
                <a:spcPts val="0"/>
              </a:spcAft>
              <a:buNone/>
            </a:pPr>
            <a:r>
              <a:rPr lang="en" sz="1300">
                <a:solidFill>
                  <a:schemeClr val="lt1"/>
                </a:solidFill>
                <a:latin typeface="Inter SemiBold"/>
                <a:ea typeface="Inter SemiBold"/>
                <a:cs typeface="Inter SemiBold"/>
                <a:sym typeface="Inter SemiBold"/>
              </a:rPr>
              <a:t>Benefits</a:t>
            </a:r>
            <a:endParaRPr sz="1100">
              <a:solidFill>
                <a:schemeClr val="lt1"/>
              </a:solidFill>
              <a:latin typeface="Inter"/>
              <a:ea typeface="Inter"/>
              <a:cs typeface="Inter"/>
              <a:sym typeface="Inter"/>
            </a:endParaRPr>
          </a:p>
          <a:p>
            <a:pPr indent="-133350" lvl="0" marL="177800" rtl="0" algn="l">
              <a:lnSpc>
                <a:spcPct val="115000"/>
              </a:lnSpc>
              <a:spcBef>
                <a:spcPts val="500"/>
              </a:spcBef>
              <a:spcAft>
                <a:spcPts val="0"/>
              </a:spcAft>
              <a:buClr>
                <a:schemeClr val="lt1"/>
              </a:buClr>
              <a:buSzPts val="1100"/>
              <a:buFont typeface="Inter"/>
              <a:buChar char="○"/>
            </a:pPr>
            <a:r>
              <a:rPr lang="en" sz="1100">
                <a:solidFill>
                  <a:schemeClr val="lt1"/>
                </a:solidFill>
                <a:latin typeface="Inter"/>
                <a:ea typeface="Inter"/>
                <a:cs typeface="Inter"/>
                <a:sym typeface="Inter"/>
              </a:rPr>
              <a:t>Faster cycle times</a:t>
            </a:r>
            <a:endParaRPr sz="1100">
              <a:solidFill>
                <a:schemeClr val="lt1"/>
              </a:solidFill>
              <a:latin typeface="Inter"/>
              <a:ea typeface="Inter"/>
              <a:cs typeface="Inter"/>
              <a:sym typeface="Inter"/>
            </a:endParaRPr>
          </a:p>
          <a:p>
            <a:pPr indent="-133350" lvl="0" marL="177800" rtl="0" algn="l">
              <a:lnSpc>
                <a:spcPct val="115000"/>
              </a:lnSpc>
              <a:spcBef>
                <a:spcPts val="0"/>
              </a:spcBef>
              <a:spcAft>
                <a:spcPts val="0"/>
              </a:spcAft>
              <a:buClr>
                <a:schemeClr val="lt1"/>
              </a:buClr>
              <a:buSzPts val="1100"/>
              <a:buFont typeface="Inter"/>
              <a:buChar char="○"/>
            </a:pPr>
            <a:r>
              <a:rPr lang="en" sz="1100">
                <a:solidFill>
                  <a:schemeClr val="lt1"/>
                </a:solidFill>
                <a:latin typeface="Inter"/>
                <a:ea typeface="Inter"/>
                <a:cs typeface="Inter"/>
                <a:sym typeface="Inter"/>
              </a:rPr>
              <a:t>Revenue acceleration</a:t>
            </a:r>
            <a:endParaRPr sz="1100">
              <a:solidFill>
                <a:schemeClr val="lt1"/>
              </a:solidFill>
              <a:latin typeface="Inter"/>
              <a:ea typeface="Inter"/>
              <a:cs typeface="Inter"/>
              <a:sym typeface="Inter"/>
            </a:endParaRPr>
          </a:p>
          <a:p>
            <a:pPr indent="-133350" lvl="0" marL="177800" rtl="0" algn="l">
              <a:lnSpc>
                <a:spcPct val="115000"/>
              </a:lnSpc>
              <a:spcBef>
                <a:spcPts val="0"/>
              </a:spcBef>
              <a:spcAft>
                <a:spcPts val="0"/>
              </a:spcAft>
              <a:buClr>
                <a:schemeClr val="lt1"/>
              </a:buClr>
              <a:buSzPts val="1100"/>
              <a:buFont typeface="Inter"/>
              <a:buChar char="○"/>
            </a:pPr>
            <a:r>
              <a:rPr lang="en" sz="1100">
                <a:solidFill>
                  <a:schemeClr val="lt1"/>
                </a:solidFill>
                <a:latin typeface="Inter"/>
                <a:ea typeface="Inter"/>
                <a:cs typeface="Inter"/>
                <a:sym typeface="Inter"/>
              </a:rPr>
              <a:t>High collaboration</a:t>
            </a:r>
            <a:endParaRPr sz="1100">
              <a:solidFill>
                <a:schemeClr val="lt1"/>
              </a:solidFill>
              <a:latin typeface="Inter"/>
              <a:ea typeface="Inter"/>
              <a:cs typeface="Inter"/>
              <a:sym typeface="Inter"/>
            </a:endParaRPr>
          </a:p>
          <a:p>
            <a:pPr indent="-133350" lvl="0" marL="177800" rtl="0" algn="l">
              <a:lnSpc>
                <a:spcPct val="115000"/>
              </a:lnSpc>
              <a:spcBef>
                <a:spcPts val="0"/>
              </a:spcBef>
              <a:spcAft>
                <a:spcPts val="0"/>
              </a:spcAft>
              <a:buClr>
                <a:schemeClr val="lt1"/>
              </a:buClr>
              <a:buSzPts val="1100"/>
              <a:buFont typeface="Inter"/>
              <a:buChar char="○"/>
            </a:pPr>
            <a:r>
              <a:rPr lang="en" sz="1100">
                <a:solidFill>
                  <a:schemeClr val="lt1"/>
                </a:solidFill>
                <a:latin typeface="Inter"/>
                <a:ea typeface="Inter"/>
                <a:cs typeface="Inter"/>
                <a:sym typeface="Inter"/>
              </a:rPr>
              <a:t>Improved security</a:t>
            </a:r>
            <a:endParaRPr sz="1100">
              <a:solidFill>
                <a:schemeClr val="lt1"/>
              </a:solidFill>
              <a:latin typeface="Inter"/>
              <a:ea typeface="Inter"/>
              <a:cs typeface="Inter"/>
              <a:sym typeface="Inter"/>
            </a:endParaRPr>
          </a:p>
          <a:p>
            <a:pPr indent="-133350" lvl="0" marL="177800" rtl="0" algn="l">
              <a:lnSpc>
                <a:spcPct val="115000"/>
              </a:lnSpc>
              <a:spcBef>
                <a:spcPts val="0"/>
              </a:spcBef>
              <a:spcAft>
                <a:spcPts val="0"/>
              </a:spcAft>
              <a:buClr>
                <a:schemeClr val="lt1"/>
              </a:buClr>
              <a:buSzPts val="1100"/>
              <a:buFont typeface="Inter"/>
              <a:buChar char="○"/>
            </a:pPr>
            <a:r>
              <a:rPr lang="en" sz="1100">
                <a:solidFill>
                  <a:schemeClr val="lt1"/>
                </a:solidFill>
                <a:latin typeface="Inter"/>
                <a:ea typeface="Inter"/>
                <a:cs typeface="Inter"/>
                <a:sym typeface="Inter"/>
              </a:rPr>
              <a:t>Fewer errors</a:t>
            </a:r>
            <a:endParaRPr sz="1100">
              <a:solidFill>
                <a:schemeClr val="lt1"/>
              </a:solidFill>
              <a:latin typeface="Inter"/>
              <a:ea typeface="Inter"/>
              <a:cs typeface="Inter"/>
              <a:sym typeface="Inter"/>
            </a:endParaRPr>
          </a:p>
        </p:txBody>
      </p:sp>
      <p:sp>
        <p:nvSpPr>
          <p:cNvPr id="951" name="Google Shape;951;p123"/>
          <p:cNvSpPr/>
          <p:nvPr/>
        </p:nvSpPr>
        <p:spPr>
          <a:xfrm>
            <a:off x="5650070" y="2513410"/>
            <a:ext cx="2172772" cy="4498"/>
          </a:xfrm>
          <a:custGeom>
            <a:rect b="b" l="l" r="r" t="t"/>
            <a:pathLst>
              <a:path extrusionOk="0" h="279" w="134871">
                <a:moveTo>
                  <a:pt x="133756" y="0"/>
                </a:moveTo>
                <a:lnTo>
                  <a:pt x="134870" y="0"/>
                </a:lnTo>
                <a:lnTo>
                  <a:pt x="134870" y="279"/>
                </a:lnTo>
                <a:lnTo>
                  <a:pt x="133756" y="279"/>
                </a:lnTo>
                <a:lnTo>
                  <a:pt x="133756" y="0"/>
                </a:lnTo>
                <a:close/>
                <a:moveTo>
                  <a:pt x="129228" y="0"/>
                </a:moveTo>
                <a:lnTo>
                  <a:pt x="131527" y="0"/>
                </a:lnTo>
                <a:lnTo>
                  <a:pt x="131527" y="279"/>
                </a:lnTo>
                <a:lnTo>
                  <a:pt x="129228" y="279"/>
                </a:lnTo>
                <a:lnTo>
                  <a:pt x="129228" y="0"/>
                </a:lnTo>
                <a:close/>
                <a:moveTo>
                  <a:pt x="124769" y="0"/>
                </a:moveTo>
                <a:lnTo>
                  <a:pt x="126998" y="0"/>
                </a:lnTo>
                <a:lnTo>
                  <a:pt x="126998" y="279"/>
                </a:lnTo>
                <a:lnTo>
                  <a:pt x="124769" y="279"/>
                </a:lnTo>
                <a:lnTo>
                  <a:pt x="124769" y="0"/>
                </a:lnTo>
                <a:close/>
                <a:moveTo>
                  <a:pt x="120241" y="0"/>
                </a:moveTo>
                <a:lnTo>
                  <a:pt x="122540" y="0"/>
                </a:lnTo>
                <a:lnTo>
                  <a:pt x="122540" y="279"/>
                </a:lnTo>
                <a:lnTo>
                  <a:pt x="120241" y="279"/>
                </a:lnTo>
                <a:lnTo>
                  <a:pt x="120241" y="0"/>
                </a:lnTo>
                <a:close/>
                <a:moveTo>
                  <a:pt x="115782" y="0"/>
                </a:moveTo>
                <a:lnTo>
                  <a:pt x="118012" y="0"/>
                </a:lnTo>
                <a:lnTo>
                  <a:pt x="118012" y="279"/>
                </a:lnTo>
                <a:lnTo>
                  <a:pt x="115782" y="279"/>
                </a:lnTo>
                <a:lnTo>
                  <a:pt x="115782" y="0"/>
                </a:lnTo>
                <a:close/>
                <a:moveTo>
                  <a:pt x="111254" y="0"/>
                </a:moveTo>
                <a:lnTo>
                  <a:pt x="113484" y="0"/>
                </a:lnTo>
                <a:lnTo>
                  <a:pt x="113484" y="279"/>
                </a:lnTo>
                <a:lnTo>
                  <a:pt x="111254" y="279"/>
                </a:lnTo>
                <a:lnTo>
                  <a:pt x="111254" y="0"/>
                </a:lnTo>
                <a:close/>
                <a:moveTo>
                  <a:pt x="106796" y="0"/>
                </a:moveTo>
                <a:lnTo>
                  <a:pt x="109025" y="0"/>
                </a:lnTo>
                <a:lnTo>
                  <a:pt x="109025" y="279"/>
                </a:lnTo>
                <a:lnTo>
                  <a:pt x="106796" y="279"/>
                </a:lnTo>
                <a:lnTo>
                  <a:pt x="106796" y="0"/>
                </a:lnTo>
                <a:close/>
                <a:moveTo>
                  <a:pt x="102268" y="0"/>
                </a:moveTo>
                <a:lnTo>
                  <a:pt x="104497" y="0"/>
                </a:lnTo>
                <a:lnTo>
                  <a:pt x="104497" y="279"/>
                </a:lnTo>
                <a:lnTo>
                  <a:pt x="102268" y="279"/>
                </a:lnTo>
                <a:lnTo>
                  <a:pt x="102268" y="0"/>
                </a:lnTo>
                <a:close/>
                <a:moveTo>
                  <a:pt x="97809" y="0"/>
                </a:moveTo>
                <a:lnTo>
                  <a:pt x="100038" y="0"/>
                </a:lnTo>
                <a:lnTo>
                  <a:pt x="100038" y="279"/>
                </a:lnTo>
                <a:lnTo>
                  <a:pt x="97809" y="279"/>
                </a:lnTo>
                <a:lnTo>
                  <a:pt x="97809" y="0"/>
                </a:lnTo>
                <a:close/>
                <a:moveTo>
                  <a:pt x="93281" y="0"/>
                </a:moveTo>
                <a:lnTo>
                  <a:pt x="95510" y="0"/>
                </a:lnTo>
                <a:lnTo>
                  <a:pt x="95510" y="279"/>
                </a:lnTo>
                <a:lnTo>
                  <a:pt x="93281" y="279"/>
                </a:lnTo>
                <a:lnTo>
                  <a:pt x="93281" y="0"/>
                </a:lnTo>
                <a:close/>
                <a:moveTo>
                  <a:pt x="88822" y="0"/>
                </a:moveTo>
                <a:lnTo>
                  <a:pt x="91052" y="0"/>
                </a:lnTo>
                <a:lnTo>
                  <a:pt x="91052" y="279"/>
                </a:lnTo>
                <a:lnTo>
                  <a:pt x="88822" y="279"/>
                </a:lnTo>
                <a:lnTo>
                  <a:pt x="88822" y="0"/>
                </a:lnTo>
                <a:close/>
                <a:moveTo>
                  <a:pt x="84294" y="0"/>
                </a:moveTo>
                <a:lnTo>
                  <a:pt x="86524" y="0"/>
                </a:lnTo>
                <a:lnTo>
                  <a:pt x="86524" y="279"/>
                </a:lnTo>
                <a:lnTo>
                  <a:pt x="84294" y="279"/>
                </a:lnTo>
                <a:lnTo>
                  <a:pt x="84294" y="0"/>
                </a:lnTo>
                <a:close/>
                <a:moveTo>
                  <a:pt x="79766" y="0"/>
                </a:moveTo>
                <a:lnTo>
                  <a:pt x="82065" y="0"/>
                </a:lnTo>
                <a:lnTo>
                  <a:pt x="82065" y="279"/>
                </a:lnTo>
                <a:lnTo>
                  <a:pt x="79766" y="279"/>
                </a:lnTo>
                <a:lnTo>
                  <a:pt x="79766" y="0"/>
                </a:lnTo>
                <a:close/>
                <a:moveTo>
                  <a:pt x="75308" y="0"/>
                </a:moveTo>
                <a:lnTo>
                  <a:pt x="77537" y="0"/>
                </a:lnTo>
                <a:lnTo>
                  <a:pt x="77537" y="279"/>
                </a:lnTo>
                <a:lnTo>
                  <a:pt x="75308" y="279"/>
                </a:lnTo>
                <a:lnTo>
                  <a:pt x="75308" y="0"/>
                </a:lnTo>
                <a:close/>
                <a:moveTo>
                  <a:pt x="70779" y="0"/>
                </a:moveTo>
                <a:lnTo>
                  <a:pt x="73078" y="0"/>
                </a:lnTo>
                <a:lnTo>
                  <a:pt x="73078" y="279"/>
                </a:lnTo>
                <a:lnTo>
                  <a:pt x="70779" y="279"/>
                </a:lnTo>
                <a:lnTo>
                  <a:pt x="70779" y="0"/>
                </a:lnTo>
                <a:close/>
                <a:moveTo>
                  <a:pt x="66321" y="0"/>
                </a:moveTo>
                <a:lnTo>
                  <a:pt x="68550" y="0"/>
                </a:lnTo>
                <a:lnTo>
                  <a:pt x="68550" y="279"/>
                </a:lnTo>
                <a:lnTo>
                  <a:pt x="66321" y="279"/>
                </a:lnTo>
                <a:lnTo>
                  <a:pt x="66321" y="0"/>
                </a:lnTo>
                <a:close/>
                <a:moveTo>
                  <a:pt x="61793" y="0"/>
                </a:moveTo>
                <a:lnTo>
                  <a:pt x="64092" y="0"/>
                </a:lnTo>
                <a:lnTo>
                  <a:pt x="64092" y="279"/>
                </a:lnTo>
                <a:lnTo>
                  <a:pt x="61793" y="279"/>
                </a:lnTo>
                <a:lnTo>
                  <a:pt x="61793" y="0"/>
                </a:lnTo>
                <a:close/>
                <a:moveTo>
                  <a:pt x="57334" y="0"/>
                </a:moveTo>
                <a:lnTo>
                  <a:pt x="59563" y="0"/>
                </a:lnTo>
                <a:lnTo>
                  <a:pt x="59563" y="279"/>
                </a:lnTo>
                <a:lnTo>
                  <a:pt x="57334" y="279"/>
                </a:lnTo>
                <a:lnTo>
                  <a:pt x="57334" y="0"/>
                </a:lnTo>
                <a:close/>
                <a:moveTo>
                  <a:pt x="52806" y="0"/>
                </a:moveTo>
                <a:lnTo>
                  <a:pt x="55105" y="0"/>
                </a:lnTo>
                <a:lnTo>
                  <a:pt x="55105" y="279"/>
                </a:lnTo>
                <a:lnTo>
                  <a:pt x="52806" y="279"/>
                </a:lnTo>
                <a:lnTo>
                  <a:pt x="52806" y="0"/>
                </a:lnTo>
                <a:close/>
                <a:moveTo>
                  <a:pt x="48348" y="0"/>
                </a:moveTo>
                <a:lnTo>
                  <a:pt x="50577" y="0"/>
                </a:lnTo>
                <a:lnTo>
                  <a:pt x="50577" y="279"/>
                </a:lnTo>
                <a:lnTo>
                  <a:pt x="48348" y="279"/>
                </a:lnTo>
                <a:lnTo>
                  <a:pt x="48348" y="0"/>
                </a:lnTo>
                <a:close/>
                <a:moveTo>
                  <a:pt x="43819" y="0"/>
                </a:moveTo>
                <a:lnTo>
                  <a:pt x="46049" y="0"/>
                </a:lnTo>
                <a:lnTo>
                  <a:pt x="46049" y="279"/>
                </a:lnTo>
                <a:lnTo>
                  <a:pt x="43819" y="279"/>
                </a:lnTo>
                <a:lnTo>
                  <a:pt x="43819" y="0"/>
                </a:lnTo>
                <a:close/>
                <a:moveTo>
                  <a:pt x="39361" y="0"/>
                </a:moveTo>
                <a:lnTo>
                  <a:pt x="41590" y="0"/>
                </a:lnTo>
                <a:lnTo>
                  <a:pt x="41590" y="279"/>
                </a:lnTo>
                <a:lnTo>
                  <a:pt x="39361" y="279"/>
                </a:lnTo>
                <a:lnTo>
                  <a:pt x="39361" y="0"/>
                </a:lnTo>
                <a:close/>
                <a:moveTo>
                  <a:pt x="34833" y="0"/>
                </a:moveTo>
                <a:lnTo>
                  <a:pt x="37062" y="0"/>
                </a:lnTo>
                <a:lnTo>
                  <a:pt x="37062" y="279"/>
                </a:lnTo>
                <a:lnTo>
                  <a:pt x="34833" y="279"/>
                </a:lnTo>
                <a:lnTo>
                  <a:pt x="34833" y="0"/>
                </a:lnTo>
                <a:close/>
                <a:moveTo>
                  <a:pt x="30374" y="0"/>
                </a:moveTo>
                <a:lnTo>
                  <a:pt x="32603" y="0"/>
                </a:lnTo>
                <a:lnTo>
                  <a:pt x="32603" y="279"/>
                </a:lnTo>
                <a:lnTo>
                  <a:pt x="30374" y="279"/>
                </a:lnTo>
                <a:lnTo>
                  <a:pt x="30374" y="0"/>
                </a:lnTo>
                <a:close/>
                <a:moveTo>
                  <a:pt x="25846" y="0"/>
                </a:moveTo>
                <a:lnTo>
                  <a:pt x="28075" y="0"/>
                </a:lnTo>
                <a:lnTo>
                  <a:pt x="28075" y="279"/>
                </a:lnTo>
                <a:lnTo>
                  <a:pt x="25846" y="279"/>
                </a:lnTo>
                <a:lnTo>
                  <a:pt x="25846" y="0"/>
                </a:lnTo>
                <a:close/>
                <a:moveTo>
                  <a:pt x="21387" y="0"/>
                </a:moveTo>
                <a:lnTo>
                  <a:pt x="23617" y="0"/>
                </a:lnTo>
                <a:lnTo>
                  <a:pt x="23617" y="279"/>
                </a:lnTo>
                <a:lnTo>
                  <a:pt x="21387" y="279"/>
                </a:lnTo>
                <a:lnTo>
                  <a:pt x="21387" y="0"/>
                </a:lnTo>
                <a:close/>
                <a:moveTo>
                  <a:pt x="16859" y="0"/>
                </a:moveTo>
                <a:lnTo>
                  <a:pt x="19089" y="0"/>
                </a:lnTo>
                <a:lnTo>
                  <a:pt x="19089" y="279"/>
                </a:lnTo>
                <a:lnTo>
                  <a:pt x="16859" y="279"/>
                </a:lnTo>
                <a:lnTo>
                  <a:pt x="16859" y="0"/>
                </a:lnTo>
                <a:close/>
                <a:moveTo>
                  <a:pt x="12331" y="0"/>
                </a:moveTo>
                <a:lnTo>
                  <a:pt x="14630" y="0"/>
                </a:lnTo>
                <a:lnTo>
                  <a:pt x="14630" y="279"/>
                </a:lnTo>
                <a:lnTo>
                  <a:pt x="12331" y="279"/>
                </a:lnTo>
                <a:lnTo>
                  <a:pt x="12331" y="0"/>
                </a:lnTo>
                <a:close/>
                <a:moveTo>
                  <a:pt x="7873" y="0"/>
                </a:moveTo>
                <a:lnTo>
                  <a:pt x="10102" y="0"/>
                </a:lnTo>
                <a:lnTo>
                  <a:pt x="10102" y="279"/>
                </a:lnTo>
                <a:lnTo>
                  <a:pt x="7873" y="279"/>
                </a:lnTo>
                <a:lnTo>
                  <a:pt x="7873" y="0"/>
                </a:lnTo>
                <a:close/>
                <a:moveTo>
                  <a:pt x="3344" y="0"/>
                </a:moveTo>
                <a:lnTo>
                  <a:pt x="5643" y="0"/>
                </a:lnTo>
                <a:lnTo>
                  <a:pt x="5643" y="279"/>
                </a:lnTo>
                <a:lnTo>
                  <a:pt x="3344" y="279"/>
                </a:lnTo>
                <a:lnTo>
                  <a:pt x="3344" y="0"/>
                </a:lnTo>
                <a:close/>
                <a:moveTo>
                  <a:pt x="1" y="0"/>
                </a:moveTo>
                <a:lnTo>
                  <a:pt x="1115" y="0"/>
                </a:lnTo>
                <a:lnTo>
                  <a:pt x="1115" y="279"/>
                </a:lnTo>
                <a:lnTo>
                  <a:pt x="1" y="279"/>
                </a:lnTo>
                <a:lnTo>
                  <a:pt x="1" y="0"/>
                </a:lnTo>
                <a:close/>
              </a:path>
            </a:pathLst>
          </a:custGeom>
          <a:solidFill>
            <a:srgbClr val="8C929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52" name="Google Shape;952;p123"/>
          <p:cNvSpPr/>
          <p:nvPr/>
        </p:nvSpPr>
        <p:spPr>
          <a:xfrm>
            <a:off x="5857695" y="1874330"/>
            <a:ext cx="1759760" cy="1281529"/>
          </a:xfrm>
          <a:custGeom>
            <a:rect b="b" l="l" r="r" t="t"/>
            <a:pathLst>
              <a:path extrusionOk="0" h="79487" w="109234">
                <a:moveTo>
                  <a:pt x="108189" y="697"/>
                </a:moveTo>
                <a:lnTo>
                  <a:pt x="109095" y="0"/>
                </a:lnTo>
                <a:lnTo>
                  <a:pt x="109234" y="209"/>
                </a:lnTo>
                <a:lnTo>
                  <a:pt x="108328" y="906"/>
                </a:lnTo>
                <a:lnTo>
                  <a:pt x="108189" y="697"/>
                </a:lnTo>
                <a:close/>
                <a:moveTo>
                  <a:pt x="104566" y="3274"/>
                </a:moveTo>
                <a:lnTo>
                  <a:pt x="106378" y="1951"/>
                </a:lnTo>
                <a:lnTo>
                  <a:pt x="106517" y="2229"/>
                </a:lnTo>
                <a:lnTo>
                  <a:pt x="104706" y="3553"/>
                </a:lnTo>
                <a:lnTo>
                  <a:pt x="104566" y="3274"/>
                </a:lnTo>
                <a:close/>
                <a:moveTo>
                  <a:pt x="100944" y="5922"/>
                </a:moveTo>
                <a:lnTo>
                  <a:pt x="102755" y="4598"/>
                </a:lnTo>
                <a:lnTo>
                  <a:pt x="102894" y="4877"/>
                </a:lnTo>
                <a:lnTo>
                  <a:pt x="101083" y="6200"/>
                </a:lnTo>
                <a:lnTo>
                  <a:pt x="100944" y="5922"/>
                </a:lnTo>
                <a:close/>
                <a:moveTo>
                  <a:pt x="97252" y="8569"/>
                </a:moveTo>
                <a:lnTo>
                  <a:pt x="99133" y="7245"/>
                </a:lnTo>
                <a:lnTo>
                  <a:pt x="99272" y="7524"/>
                </a:lnTo>
                <a:lnTo>
                  <a:pt x="97461" y="8847"/>
                </a:lnTo>
                <a:lnTo>
                  <a:pt x="97252" y="8569"/>
                </a:lnTo>
                <a:close/>
                <a:moveTo>
                  <a:pt x="93629" y="11216"/>
                </a:moveTo>
                <a:lnTo>
                  <a:pt x="95440" y="9892"/>
                </a:lnTo>
                <a:lnTo>
                  <a:pt x="95649" y="10101"/>
                </a:lnTo>
                <a:lnTo>
                  <a:pt x="93838" y="11425"/>
                </a:lnTo>
                <a:lnTo>
                  <a:pt x="93629" y="11216"/>
                </a:lnTo>
                <a:close/>
                <a:moveTo>
                  <a:pt x="90007" y="13863"/>
                </a:moveTo>
                <a:lnTo>
                  <a:pt x="91818" y="12540"/>
                </a:lnTo>
                <a:lnTo>
                  <a:pt x="91957" y="12749"/>
                </a:lnTo>
                <a:lnTo>
                  <a:pt x="90146" y="14072"/>
                </a:lnTo>
                <a:lnTo>
                  <a:pt x="90007" y="13863"/>
                </a:lnTo>
                <a:close/>
                <a:moveTo>
                  <a:pt x="86384" y="16510"/>
                </a:moveTo>
                <a:lnTo>
                  <a:pt x="88195" y="15187"/>
                </a:lnTo>
                <a:lnTo>
                  <a:pt x="88335" y="15396"/>
                </a:lnTo>
                <a:lnTo>
                  <a:pt x="86523" y="16719"/>
                </a:lnTo>
                <a:lnTo>
                  <a:pt x="86384" y="16510"/>
                </a:lnTo>
                <a:close/>
                <a:moveTo>
                  <a:pt x="82762" y="19158"/>
                </a:moveTo>
                <a:lnTo>
                  <a:pt x="84573" y="17834"/>
                </a:lnTo>
                <a:lnTo>
                  <a:pt x="84712" y="18043"/>
                </a:lnTo>
                <a:lnTo>
                  <a:pt x="82901" y="19367"/>
                </a:lnTo>
                <a:lnTo>
                  <a:pt x="82762" y="19158"/>
                </a:lnTo>
                <a:close/>
                <a:moveTo>
                  <a:pt x="79069" y="21805"/>
                </a:moveTo>
                <a:lnTo>
                  <a:pt x="80950" y="20481"/>
                </a:lnTo>
                <a:lnTo>
                  <a:pt x="81090" y="20690"/>
                </a:lnTo>
                <a:lnTo>
                  <a:pt x="79278" y="22014"/>
                </a:lnTo>
                <a:lnTo>
                  <a:pt x="79069" y="21805"/>
                </a:lnTo>
                <a:close/>
                <a:moveTo>
                  <a:pt x="75447" y="24452"/>
                </a:moveTo>
                <a:lnTo>
                  <a:pt x="77258" y="23129"/>
                </a:lnTo>
                <a:lnTo>
                  <a:pt x="77467" y="23338"/>
                </a:lnTo>
                <a:lnTo>
                  <a:pt x="75656" y="24661"/>
                </a:lnTo>
                <a:lnTo>
                  <a:pt x="75447" y="24452"/>
                </a:lnTo>
                <a:close/>
                <a:moveTo>
                  <a:pt x="71824" y="27099"/>
                </a:moveTo>
                <a:lnTo>
                  <a:pt x="73636" y="25776"/>
                </a:lnTo>
                <a:lnTo>
                  <a:pt x="73775" y="25985"/>
                </a:lnTo>
                <a:lnTo>
                  <a:pt x="71964" y="27308"/>
                </a:lnTo>
                <a:lnTo>
                  <a:pt x="71824" y="27099"/>
                </a:lnTo>
                <a:close/>
                <a:moveTo>
                  <a:pt x="68202" y="29747"/>
                </a:moveTo>
                <a:lnTo>
                  <a:pt x="70013" y="28423"/>
                </a:lnTo>
                <a:lnTo>
                  <a:pt x="70152" y="28632"/>
                </a:lnTo>
                <a:lnTo>
                  <a:pt x="68341" y="29956"/>
                </a:lnTo>
                <a:lnTo>
                  <a:pt x="68202" y="29747"/>
                </a:lnTo>
                <a:close/>
                <a:moveTo>
                  <a:pt x="64579" y="32394"/>
                </a:moveTo>
                <a:lnTo>
                  <a:pt x="66390" y="31070"/>
                </a:lnTo>
                <a:lnTo>
                  <a:pt x="66530" y="31279"/>
                </a:lnTo>
                <a:lnTo>
                  <a:pt x="64718" y="32603"/>
                </a:lnTo>
                <a:lnTo>
                  <a:pt x="64579" y="32394"/>
                </a:lnTo>
                <a:close/>
                <a:moveTo>
                  <a:pt x="60887" y="35041"/>
                </a:moveTo>
                <a:lnTo>
                  <a:pt x="62698" y="33718"/>
                </a:lnTo>
                <a:lnTo>
                  <a:pt x="62907" y="33927"/>
                </a:lnTo>
                <a:lnTo>
                  <a:pt x="61096" y="35250"/>
                </a:lnTo>
                <a:lnTo>
                  <a:pt x="60887" y="35041"/>
                </a:lnTo>
                <a:close/>
                <a:moveTo>
                  <a:pt x="57264" y="37688"/>
                </a:moveTo>
                <a:lnTo>
                  <a:pt x="59076" y="36365"/>
                </a:lnTo>
                <a:lnTo>
                  <a:pt x="59285" y="36574"/>
                </a:lnTo>
                <a:lnTo>
                  <a:pt x="57473" y="37897"/>
                </a:lnTo>
                <a:lnTo>
                  <a:pt x="57264" y="37688"/>
                </a:lnTo>
                <a:close/>
                <a:moveTo>
                  <a:pt x="53642" y="40266"/>
                </a:moveTo>
                <a:lnTo>
                  <a:pt x="55453" y="39012"/>
                </a:lnTo>
                <a:lnTo>
                  <a:pt x="55592" y="39221"/>
                </a:lnTo>
                <a:lnTo>
                  <a:pt x="53781" y="40545"/>
                </a:lnTo>
                <a:lnTo>
                  <a:pt x="53642" y="40266"/>
                </a:lnTo>
                <a:close/>
                <a:moveTo>
                  <a:pt x="50019" y="42913"/>
                </a:moveTo>
                <a:lnTo>
                  <a:pt x="51831" y="41590"/>
                </a:lnTo>
                <a:lnTo>
                  <a:pt x="51970" y="41868"/>
                </a:lnTo>
                <a:lnTo>
                  <a:pt x="50159" y="43192"/>
                </a:lnTo>
                <a:lnTo>
                  <a:pt x="50019" y="42913"/>
                </a:lnTo>
                <a:close/>
                <a:moveTo>
                  <a:pt x="46397" y="45560"/>
                </a:moveTo>
                <a:lnTo>
                  <a:pt x="48208" y="44237"/>
                </a:lnTo>
                <a:lnTo>
                  <a:pt x="48347" y="44515"/>
                </a:lnTo>
                <a:lnTo>
                  <a:pt x="46536" y="45839"/>
                </a:lnTo>
                <a:lnTo>
                  <a:pt x="46397" y="45560"/>
                </a:lnTo>
                <a:close/>
                <a:moveTo>
                  <a:pt x="42705" y="48208"/>
                </a:moveTo>
                <a:lnTo>
                  <a:pt x="44516" y="46884"/>
                </a:lnTo>
                <a:lnTo>
                  <a:pt x="44725" y="47163"/>
                </a:lnTo>
                <a:lnTo>
                  <a:pt x="42914" y="48486"/>
                </a:lnTo>
                <a:lnTo>
                  <a:pt x="42705" y="48208"/>
                </a:lnTo>
                <a:close/>
                <a:moveTo>
                  <a:pt x="39082" y="50855"/>
                </a:moveTo>
                <a:lnTo>
                  <a:pt x="40893" y="49531"/>
                </a:lnTo>
                <a:lnTo>
                  <a:pt x="41102" y="49740"/>
                </a:lnTo>
                <a:lnTo>
                  <a:pt x="39221" y="51064"/>
                </a:lnTo>
                <a:lnTo>
                  <a:pt x="39082" y="50855"/>
                </a:lnTo>
                <a:close/>
                <a:moveTo>
                  <a:pt x="35460" y="53502"/>
                </a:moveTo>
                <a:lnTo>
                  <a:pt x="37271" y="52179"/>
                </a:lnTo>
                <a:lnTo>
                  <a:pt x="37410" y="52388"/>
                </a:lnTo>
                <a:lnTo>
                  <a:pt x="35599" y="53711"/>
                </a:lnTo>
                <a:lnTo>
                  <a:pt x="35460" y="53502"/>
                </a:lnTo>
                <a:close/>
                <a:moveTo>
                  <a:pt x="31837" y="56149"/>
                </a:moveTo>
                <a:lnTo>
                  <a:pt x="33648" y="54826"/>
                </a:lnTo>
                <a:lnTo>
                  <a:pt x="33788" y="55035"/>
                </a:lnTo>
                <a:lnTo>
                  <a:pt x="31976" y="56358"/>
                </a:lnTo>
                <a:lnTo>
                  <a:pt x="31837" y="56149"/>
                </a:lnTo>
                <a:close/>
                <a:moveTo>
                  <a:pt x="28145" y="58797"/>
                </a:moveTo>
                <a:lnTo>
                  <a:pt x="30026" y="57473"/>
                </a:lnTo>
                <a:lnTo>
                  <a:pt x="30165" y="57682"/>
                </a:lnTo>
                <a:lnTo>
                  <a:pt x="28354" y="59006"/>
                </a:lnTo>
                <a:lnTo>
                  <a:pt x="28145" y="58797"/>
                </a:lnTo>
                <a:close/>
                <a:moveTo>
                  <a:pt x="24522" y="61444"/>
                </a:moveTo>
                <a:lnTo>
                  <a:pt x="26333" y="60120"/>
                </a:lnTo>
                <a:lnTo>
                  <a:pt x="26542" y="60329"/>
                </a:lnTo>
                <a:lnTo>
                  <a:pt x="24731" y="61653"/>
                </a:lnTo>
                <a:lnTo>
                  <a:pt x="24522" y="61444"/>
                </a:lnTo>
                <a:close/>
                <a:moveTo>
                  <a:pt x="20900" y="64091"/>
                </a:moveTo>
                <a:lnTo>
                  <a:pt x="22711" y="62768"/>
                </a:lnTo>
                <a:lnTo>
                  <a:pt x="22920" y="62977"/>
                </a:lnTo>
                <a:lnTo>
                  <a:pt x="21039" y="64300"/>
                </a:lnTo>
                <a:lnTo>
                  <a:pt x="20900" y="64091"/>
                </a:lnTo>
                <a:close/>
                <a:moveTo>
                  <a:pt x="17277" y="66738"/>
                </a:moveTo>
                <a:lnTo>
                  <a:pt x="19088" y="65415"/>
                </a:lnTo>
                <a:lnTo>
                  <a:pt x="19228" y="65624"/>
                </a:lnTo>
                <a:lnTo>
                  <a:pt x="17416" y="66947"/>
                </a:lnTo>
                <a:lnTo>
                  <a:pt x="17277" y="66738"/>
                </a:lnTo>
                <a:close/>
                <a:moveTo>
                  <a:pt x="13655" y="69386"/>
                </a:moveTo>
                <a:lnTo>
                  <a:pt x="15466" y="68062"/>
                </a:lnTo>
                <a:lnTo>
                  <a:pt x="15605" y="68271"/>
                </a:lnTo>
                <a:lnTo>
                  <a:pt x="13794" y="69595"/>
                </a:lnTo>
                <a:lnTo>
                  <a:pt x="13655" y="69386"/>
                </a:lnTo>
                <a:close/>
                <a:moveTo>
                  <a:pt x="9962" y="72033"/>
                </a:moveTo>
                <a:lnTo>
                  <a:pt x="11843" y="70709"/>
                </a:lnTo>
                <a:lnTo>
                  <a:pt x="11983" y="70918"/>
                </a:lnTo>
                <a:lnTo>
                  <a:pt x="10171" y="72242"/>
                </a:lnTo>
                <a:lnTo>
                  <a:pt x="9962" y="72033"/>
                </a:lnTo>
                <a:close/>
                <a:moveTo>
                  <a:pt x="6340" y="74680"/>
                </a:moveTo>
                <a:lnTo>
                  <a:pt x="8151" y="73356"/>
                </a:lnTo>
                <a:lnTo>
                  <a:pt x="8360" y="73565"/>
                </a:lnTo>
                <a:lnTo>
                  <a:pt x="6549" y="74889"/>
                </a:lnTo>
                <a:lnTo>
                  <a:pt x="6340" y="74680"/>
                </a:lnTo>
                <a:close/>
                <a:moveTo>
                  <a:pt x="2717" y="77327"/>
                </a:moveTo>
                <a:lnTo>
                  <a:pt x="4529" y="76004"/>
                </a:lnTo>
                <a:lnTo>
                  <a:pt x="4668" y="76213"/>
                </a:lnTo>
                <a:lnTo>
                  <a:pt x="2857" y="77536"/>
                </a:lnTo>
                <a:lnTo>
                  <a:pt x="2717" y="77327"/>
                </a:lnTo>
                <a:close/>
                <a:moveTo>
                  <a:pt x="0" y="79278"/>
                </a:moveTo>
                <a:lnTo>
                  <a:pt x="906" y="78581"/>
                </a:lnTo>
                <a:lnTo>
                  <a:pt x="1045" y="78860"/>
                </a:lnTo>
                <a:lnTo>
                  <a:pt x="140" y="79487"/>
                </a:lnTo>
                <a:lnTo>
                  <a:pt x="0" y="79278"/>
                </a:lnTo>
                <a:close/>
              </a:path>
            </a:pathLst>
          </a:custGeom>
          <a:solidFill>
            <a:srgbClr val="8C929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53" name="Google Shape;953;p123"/>
          <p:cNvSpPr/>
          <p:nvPr/>
        </p:nvSpPr>
        <p:spPr>
          <a:xfrm>
            <a:off x="6400876" y="1478975"/>
            <a:ext cx="675637" cy="2070000"/>
          </a:xfrm>
          <a:custGeom>
            <a:rect b="b" l="l" r="r" t="t"/>
            <a:pathLst>
              <a:path extrusionOk="0" h="128392" w="41939">
                <a:moveTo>
                  <a:pt x="41312" y="1115"/>
                </a:moveTo>
                <a:lnTo>
                  <a:pt x="41660" y="0"/>
                </a:lnTo>
                <a:lnTo>
                  <a:pt x="41939" y="140"/>
                </a:lnTo>
                <a:lnTo>
                  <a:pt x="41590" y="1185"/>
                </a:lnTo>
                <a:lnTo>
                  <a:pt x="41312" y="1115"/>
                </a:lnTo>
                <a:close/>
                <a:moveTo>
                  <a:pt x="39919" y="5364"/>
                </a:moveTo>
                <a:lnTo>
                  <a:pt x="40615" y="3205"/>
                </a:lnTo>
                <a:lnTo>
                  <a:pt x="40894" y="3344"/>
                </a:lnTo>
                <a:lnTo>
                  <a:pt x="40197" y="5434"/>
                </a:lnTo>
                <a:lnTo>
                  <a:pt x="39919" y="5364"/>
                </a:lnTo>
                <a:close/>
                <a:moveTo>
                  <a:pt x="38525" y="9614"/>
                </a:moveTo>
                <a:lnTo>
                  <a:pt x="39222" y="7524"/>
                </a:lnTo>
                <a:lnTo>
                  <a:pt x="39501" y="7594"/>
                </a:lnTo>
                <a:lnTo>
                  <a:pt x="38804" y="9753"/>
                </a:lnTo>
                <a:lnTo>
                  <a:pt x="38525" y="9614"/>
                </a:lnTo>
                <a:close/>
                <a:moveTo>
                  <a:pt x="37132" y="13933"/>
                </a:moveTo>
                <a:lnTo>
                  <a:pt x="37829" y="11774"/>
                </a:lnTo>
                <a:lnTo>
                  <a:pt x="38107" y="11843"/>
                </a:lnTo>
                <a:lnTo>
                  <a:pt x="37411" y="14003"/>
                </a:lnTo>
                <a:lnTo>
                  <a:pt x="37132" y="13933"/>
                </a:lnTo>
                <a:close/>
                <a:moveTo>
                  <a:pt x="35739" y="18183"/>
                </a:moveTo>
                <a:lnTo>
                  <a:pt x="36435" y="16093"/>
                </a:lnTo>
                <a:lnTo>
                  <a:pt x="36714" y="16162"/>
                </a:lnTo>
                <a:lnTo>
                  <a:pt x="36017" y="18252"/>
                </a:lnTo>
                <a:lnTo>
                  <a:pt x="35739" y="18183"/>
                </a:lnTo>
                <a:close/>
                <a:moveTo>
                  <a:pt x="34345" y="22502"/>
                </a:moveTo>
                <a:lnTo>
                  <a:pt x="35042" y="20342"/>
                </a:lnTo>
                <a:lnTo>
                  <a:pt x="35321" y="20412"/>
                </a:lnTo>
                <a:lnTo>
                  <a:pt x="34624" y="22571"/>
                </a:lnTo>
                <a:lnTo>
                  <a:pt x="34345" y="22502"/>
                </a:lnTo>
                <a:close/>
                <a:moveTo>
                  <a:pt x="32952" y="26751"/>
                </a:moveTo>
                <a:lnTo>
                  <a:pt x="33649" y="24592"/>
                </a:lnTo>
                <a:lnTo>
                  <a:pt x="33927" y="24731"/>
                </a:lnTo>
                <a:lnTo>
                  <a:pt x="33231" y="26821"/>
                </a:lnTo>
                <a:lnTo>
                  <a:pt x="32952" y="26751"/>
                </a:lnTo>
                <a:close/>
                <a:moveTo>
                  <a:pt x="31628" y="31001"/>
                </a:moveTo>
                <a:lnTo>
                  <a:pt x="32325" y="28911"/>
                </a:lnTo>
                <a:lnTo>
                  <a:pt x="32534" y="28981"/>
                </a:lnTo>
                <a:lnTo>
                  <a:pt x="31837" y="31140"/>
                </a:lnTo>
                <a:lnTo>
                  <a:pt x="31628" y="31001"/>
                </a:lnTo>
                <a:close/>
                <a:moveTo>
                  <a:pt x="30235" y="35320"/>
                </a:moveTo>
                <a:lnTo>
                  <a:pt x="30932" y="33160"/>
                </a:lnTo>
                <a:lnTo>
                  <a:pt x="31141" y="33230"/>
                </a:lnTo>
                <a:lnTo>
                  <a:pt x="30444" y="35390"/>
                </a:lnTo>
                <a:lnTo>
                  <a:pt x="30235" y="35320"/>
                </a:lnTo>
                <a:close/>
                <a:moveTo>
                  <a:pt x="28842" y="39570"/>
                </a:moveTo>
                <a:lnTo>
                  <a:pt x="29539" y="37410"/>
                </a:lnTo>
                <a:lnTo>
                  <a:pt x="29748" y="37549"/>
                </a:lnTo>
                <a:lnTo>
                  <a:pt x="29051" y="39639"/>
                </a:lnTo>
                <a:lnTo>
                  <a:pt x="28842" y="39570"/>
                </a:lnTo>
                <a:close/>
                <a:moveTo>
                  <a:pt x="27449" y="43819"/>
                </a:moveTo>
                <a:lnTo>
                  <a:pt x="28145" y="41729"/>
                </a:lnTo>
                <a:lnTo>
                  <a:pt x="28424" y="41799"/>
                </a:lnTo>
                <a:lnTo>
                  <a:pt x="27727" y="43958"/>
                </a:lnTo>
                <a:lnTo>
                  <a:pt x="27449" y="43819"/>
                </a:lnTo>
                <a:close/>
                <a:moveTo>
                  <a:pt x="26055" y="48138"/>
                </a:moveTo>
                <a:lnTo>
                  <a:pt x="26752" y="45979"/>
                </a:lnTo>
                <a:lnTo>
                  <a:pt x="27031" y="46048"/>
                </a:lnTo>
                <a:lnTo>
                  <a:pt x="26334" y="48208"/>
                </a:lnTo>
                <a:lnTo>
                  <a:pt x="26055" y="48138"/>
                </a:lnTo>
                <a:close/>
                <a:moveTo>
                  <a:pt x="24662" y="52388"/>
                </a:moveTo>
                <a:lnTo>
                  <a:pt x="25359" y="50298"/>
                </a:lnTo>
                <a:lnTo>
                  <a:pt x="25637" y="50367"/>
                </a:lnTo>
                <a:lnTo>
                  <a:pt x="24941" y="52457"/>
                </a:lnTo>
                <a:lnTo>
                  <a:pt x="24662" y="52388"/>
                </a:lnTo>
                <a:close/>
                <a:moveTo>
                  <a:pt x="23269" y="56707"/>
                </a:moveTo>
                <a:lnTo>
                  <a:pt x="23965" y="54547"/>
                </a:lnTo>
                <a:lnTo>
                  <a:pt x="24244" y="54617"/>
                </a:lnTo>
                <a:lnTo>
                  <a:pt x="23547" y="56777"/>
                </a:lnTo>
                <a:lnTo>
                  <a:pt x="23269" y="56707"/>
                </a:lnTo>
                <a:close/>
                <a:moveTo>
                  <a:pt x="21875" y="60956"/>
                </a:moveTo>
                <a:lnTo>
                  <a:pt x="22572" y="58797"/>
                </a:lnTo>
                <a:lnTo>
                  <a:pt x="22851" y="58936"/>
                </a:lnTo>
                <a:lnTo>
                  <a:pt x="22154" y="61026"/>
                </a:lnTo>
                <a:lnTo>
                  <a:pt x="21875" y="60956"/>
                </a:lnTo>
                <a:close/>
                <a:moveTo>
                  <a:pt x="20482" y="65206"/>
                </a:moveTo>
                <a:lnTo>
                  <a:pt x="21179" y="63116"/>
                </a:lnTo>
                <a:lnTo>
                  <a:pt x="21457" y="63186"/>
                </a:lnTo>
                <a:lnTo>
                  <a:pt x="20761" y="65345"/>
                </a:lnTo>
                <a:lnTo>
                  <a:pt x="20482" y="65206"/>
                </a:lnTo>
                <a:close/>
                <a:moveTo>
                  <a:pt x="19089" y="69525"/>
                </a:moveTo>
                <a:lnTo>
                  <a:pt x="19786" y="67366"/>
                </a:lnTo>
                <a:lnTo>
                  <a:pt x="20064" y="67435"/>
                </a:lnTo>
                <a:lnTo>
                  <a:pt x="19368" y="69595"/>
                </a:lnTo>
                <a:lnTo>
                  <a:pt x="19089" y="69525"/>
                </a:lnTo>
                <a:close/>
                <a:moveTo>
                  <a:pt x="17696" y="73775"/>
                </a:moveTo>
                <a:lnTo>
                  <a:pt x="18392" y="71615"/>
                </a:lnTo>
                <a:lnTo>
                  <a:pt x="18671" y="71754"/>
                </a:lnTo>
                <a:lnTo>
                  <a:pt x="17974" y="73844"/>
                </a:lnTo>
                <a:lnTo>
                  <a:pt x="17696" y="73775"/>
                </a:lnTo>
                <a:close/>
                <a:moveTo>
                  <a:pt x="16302" y="78024"/>
                </a:moveTo>
                <a:lnTo>
                  <a:pt x="16999" y="75934"/>
                </a:lnTo>
                <a:lnTo>
                  <a:pt x="17278" y="76004"/>
                </a:lnTo>
                <a:lnTo>
                  <a:pt x="16581" y="78164"/>
                </a:lnTo>
                <a:lnTo>
                  <a:pt x="16302" y="78024"/>
                </a:lnTo>
                <a:close/>
                <a:moveTo>
                  <a:pt x="14909" y="82343"/>
                </a:moveTo>
                <a:lnTo>
                  <a:pt x="15606" y="80184"/>
                </a:lnTo>
                <a:lnTo>
                  <a:pt x="15884" y="80253"/>
                </a:lnTo>
                <a:lnTo>
                  <a:pt x="15188" y="82413"/>
                </a:lnTo>
                <a:lnTo>
                  <a:pt x="14909" y="82343"/>
                </a:lnTo>
                <a:close/>
                <a:moveTo>
                  <a:pt x="13516" y="86593"/>
                </a:moveTo>
                <a:lnTo>
                  <a:pt x="14212" y="84503"/>
                </a:lnTo>
                <a:lnTo>
                  <a:pt x="14491" y="84573"/>
                </a:lnTo>
                <a:lnTo>
                  <a:pt x="13794" y="86663"/>
                </a:lnTo>
                <a:lnTo>
                  <a:pt x="13516" y="86593"/>
                </a:lnTo>
                <a:close/>
                <a:moveTo>
                  <a:pt x="12122" y="90912"/>
                </a:moveTo>
                <a:lnTo>
                  <a:pt x="12819" y="88752"/>
                </a:lnTo>
                <a:lnTo>
                  <a:pt x="13098" y="88822"/>
                </a:lnTo>
                <a:lnTo>
                  <a:pt x="12401" y="90982"/>
                </a:lnTo>
                <a:lnTo>
                  <a:pt x="12122" y="90912"/>
                </a:lnTo>
                <a:close/>
                <a:moveTo>
                  <a:pt x="10729" y="95162"/>
                </a:moveTo>
                <a:lnTo>
                  <a:pt x="11426" y="93002"/>
                </a:lnTo>
                <a:lnTo>
                  <a:pt x="11704" y="93141"/>
                </a:lnTo>
                <a:lnTo>
                  <a:pt x="11008" y="95231"/>
                </a:lnTo>
                <a:lnTo>
                  <a:pt x="10729" y="95162"/>
                </a:lnTo>
                <a:close/>
                <a:moveTo>
                  <a:pt x="9336" y="99411"/>
                </a:moveTo>
                <a:lnTo>
                  <a:pt x="10033" y="97321"/>
                </a:lnTo>
                <a:lnTo>
                  <a:pt x="10311" y="97391"/>
                </a:lnTo>
                <a:lnTo>
                  <a:pt x="9615" y="99550"/>
                </a:lnTo>
                <a:lnTo>
                  <a:pt x="9336" y="99411"/>
                </a:lnTo>
                <a:close/>
                <a:moveTo>
                  <a:pt x="8012" y="103730"/>
                </a:moveTo>
                <a:lnTo>
                  <a:pt x="8709" y="101571"/>
                </a:lnTo>
                <a:lnTo>
                  <a:pt x="8918" y="101640"/>
                </a:lnTo>
                <a:lnTo>
                  <a:pt x="8221" y="103800"/>
                </a:lnTo>
                <a:lnTo>
                  <a:pt x="8012" y="103730"/>
                </a:lnTo>
                <a:close/>
                <a:moveTo>
                  <a:pt x="6619" y="107980"/>
                </a:moveTo>
                <a:lnTo>
                  <a:pt x="7316" y="105820"/>
                </a:lnTo>
                <a:lnTo>
                  <a:pt x="7525" y="105960"/>
                </a:lnTo>
                <a:lnTo>
                  <a:pt x="6828" y="108049"/>
                </a:lnTo>
                <a:lnTo>
                  <a:pt x="6619" y="107980"/>
                </a:lnTo>
                <a:close/>
                <a:moveTo>
                  <a:pt x="5226" y="112229"/>
                </a:moveTo>
                <a:lnTo>
                  <a:pt x="5922" y="110139"/>
                </a:lnTo>
                <a:lnTo>
                  <a:pt x="6131" y="110209"/>
                </a:lnTo>
                <a:lnTo>
                  <a:pt x="5435" y="112369"/>
                </a:lnTo>
                <a:lnTo>
                  <a:pt x="5226" y="112229"/>
                </a:lnTo>
                <a:close/>
                <a:moveTo>
                  <a:pt x="3832" y="116549"/>
                </a:moveTo>
                <a:lnTo>
                  <a:pt x="4529" y="114389"/>
                </a:lnTo>
                <a:lnTo>
                  <a:pt x="4738" y="114459"/>
                </a:lnTo>
                <a:lnTo>
                  <a:pt x="4111" y="116618"/>
                </a:lnTo>
                <a:lnTo>
                  <a:pt x="3832" y="116549"/>
                </a:lnTo>
                <a:close/>
                <a:moveTo>
                  <a:pt x="2439" y="120798"/>
                </a:moveTo>
                <a:lnTo>
                  <a:pt x="3136" y="118708"/>
                </a:lnTo>
                <a:lnTo>
                  <a:pt x="3414" y="118778"/>
                </a:lnTo>
                <a:lnTo>
                  <a:pt x="2718" y="120868"/>
                </a:lnTo>
                <a:lnTo>
                  <a:pt x="2439" y="120798"/>
                </a:lnTo>
                <a:close/>
                <a:moveTo>
                  <a:pt x="1046" y="125117"/>
                </a:moveTo>
                <a:lnTo>
                  <a:pt x="1743" y="122958"/>
                </a:lnTo>
                <a:lnTo>
                  <a:pt x="2021" y="123027"/>
                </a:lnTo>
                <a:lnTo>
                  <a:pt x="1325" y="125187"/>
                </a:lnTo>
                <a:lnTo>
                  <a:pt x="1046" y="125117"/>
                </a:lnTo>
                <a:close/>
                <a:moveTo>
                  <a:pt x="1" y="128322"/>
                </a:moveTo>
                <a:lnTo>
                  <a:pt x="349" y="127207"/>
                </a:lnTo>
                <a:lnTo>
                  <a:pt x="628" y="127346"/>
                </a:lnTo>
                <a:lnTo>
                  <a:pt x="280" y="128391"/>
                </a:lnTo>
                <a:lnTo>
                  <a:pt x="1" y="128322"/>
                </a:lnTo>
                <a:close/>
              </a:path>
            </a:pathLst>
          </a:custGeom>
          <a:solidFill>
            <a:srgbClr val="8C929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54" name="Google Shape;954;p123"/>
          <p:cNvSpPr/>
          <p:nvPr/>
        </p:nvSpPr>
        <p:spPr>
          <a:xfrm>
            <a:off x="6400876" y="1477846"/>
            <a:ext cx="675637" cy="2070000"/>
          </a:xfrm>
          <a:custGeom>
            <a:rect b="b" l="l" r="r" t="t"/>
            <a:pathLst>
              <a:path extrusionOk="0" h="128392" w="41939">
                <a:moveTo>
                  <a:pt x="349" y="1185"/>
                </a:moveTo>
                <a:lnTo>
                  <a:pt x="1" y="70"/>
                </a:lnTo>
                <a:lnTo>
                  <a:pt x="280" y="1"/>
                </a:lnTo>
                <a:lnTo>
                  <a:pt x="628" y="1046"/>
                </a:lnTo>
                <a:lnTo>
                  <a:pt x="349" y="1185"/>
                </a:lnTo>
                <a:close/>
                <a:moveTo>
                  <a:pt x="1743" y="5434"/>
                </a:moveTo>
                <a:lnTo>
                  <a:pt x="1046" y="3275"/>
                </a:lnTo>
                <a:lnTo>
                  <a:pt x="1325" y="3205"/>
                </a:lnTo>
                <a:lnTo>
                  <a:pt x="2021" y="5365"/>
                </a:lnTo>
                <a:lnTo>
                  <a:pt x="1743" y="5434"/>
                </a:lnTo>
                <a:close/>
                <a:moveTo>
                  <a:pt x="3136" y="9684"/>
                </a:moveTo>
                <a:lnTo>
                  <a:pt x="2439" y="7594"/>
                </a:lnTo>
                <a:lnTo>
                  <a:pt x="2718" y="7524"/>
                </a:lnTo>
                <a:lnTo>
                  <a:pt x="3414" y="9614"/>
                </a:lnTo>
                <a:lnTo>
                  <a:pt x="3136" y="9684"/>
                </a:lnTo>
                <a:close/>
                <a:moveTo>
                  <a:pt x="4529" y="14003"/>
                </a:moveTo>
                <a:lnTo>
                  <a:pt x="3832" y="11844"/>
                </a:lnTo>
                <a:lnTo>
                  <a:pt x="4111" y="11774"/>
                </a:lnTo>
                <a:lnTo>
                  <a:pt x="4738" y="13933"/>
                </a:lnTo>
                <a:lnTo>
                  <a:pt x="4529" y="14003"/>
                </a:lnTo>
                <a:close/>
                <a:moveTo>
                  <a:pt x="5922" y="18253"/>
                </a:moveTo>
                <a:lnTo>
                  <a:pt x="5226" y="16163"/>
                </a:lnTo>
                <a:lnTo>
                  <a:pt x="5435" y="16023"/>
                </a:lnTo>
                <a:lnTo>
                  <a:pt x="6131" y="18183"/>
                </a:lnTo>
                <a:lnTo>
                  <a:pt x="5922" y="18253"/>
                </a:lnTo>
                <a:close/>
                <a:moveTo>
                  <a:pt x="7316" y="22572"/>
                </a:moveTo>
                <a:lnTo>
                  <a:pt x="6619" y="20412"/>
                </a:lnTo>
                <a:lnTo>
                  <a:pt x="6828" y="20343"/>
                </a:lnTo>
                <a:lnTo>
                  <a:pt x="7525" y="22432"/>
                </a:lnTo>
                <a:lnTo>
                  <a:pt x="7316" y="22572"/>
                </a:lnTo>
                <a:close/>
                <a:moveTo>
                  <a:pt x="8709" y="26821"/>
                </a:moveTo>
                <a:lnTo>
                  <a:pt x="8012" y="24662"/>
                </a:lnTo>
                <a:lnTo>
                  <a:pt x="8221" y="24592"/>
                </a:lnTo>
                <a:lnTo>
                  <a:pt x="8918" y="26752"/>
                </a:lnTo>
                <a:lnTo>
                  <a:pt x="8709" y="26821"/>
                </a:lnTo>
                <a:close/>
                <a:moveTo>
                  <a:pt x="10033" y="31071"/>
                </a:moveTo>
                <a:lnTo>
                  <a:pt x="9336" y="28981"/>
                </a:lnTo>
                <a:lnTo>
                  <a:pt x="9615" y="28842"/>
                </a:lnTo>
                <a:lnTo>
                  <a:pt x="10311" y="31001"/>
                </a:lnTo>
                <a:lnTo>
                  <a:pt x="10033" y="31071"/>
                </a:lnTo>
                <a:close/>
                <a:moveTo>
                  <a:pt x="11426" y="35390"/>
                </a:moveTo>
                <a:lnTo>
                  <a:pt x="10729" y="33230"/>
                </a:lnTo>
                <a:lnTo>
                  <a:pt x="11008" y="33161"/>
                </a:lnTo>
                <a:lnTo>
                  <a:pt x="11704" y="35251"/>
                </a:lnTo>
                <a:lnTo>
                  <a:pt x="11426" y="35390"/>
                </a:lnTo>
                <a:close/>
                <a:moveTo>
                  <a:pt x="12819" y="39640"/>
                </a:moveTo>
                <a:lnTo>
                  <a:pt x="12122" y="37480"/>
                </a:lnTo>
                <a:lnTo>
                  <a:pt x="12401" y="37410"/>
                </a:lnTo>
                <a:lnTo>
                  <a:pt x="13098" y="39570"/>
                </a:lnTo>
                <a:lnTo>
                  <a:pt x="12819" y="39640"/>
                </a:lnTo>
                <a:close/>
                <a:moveTo>
                  <a:pt x="14212" y="43889"/>
                </a:moveTo>
                <a:lnTo>
                  <a:pt x="13516" y="41799"/>
                </a:lnTo>
                <a:lnTo>
                  <a:pt x="13794" y="41729"/>
                </a:lnTo>
                <a:lnTo>
                  <a:pt x="14491" y="43819"/>
                </a:lnTo>
                <a:lnTo>
                  <a:pt x="14212" y="43889"/>
                </a:lnTo>
                <a:close/>
                <a:moveTo>
                  <a:pt x="15606" y="48208"/>
                </a:moveTo>
                <a:lnTo>
                  <a:pt x="14909" y="46049"/>
                </a:lnTo>
                <a:lnTo>
                  <a:pt x="15188" y="45979"/>
                </a:lnTo>
                <a:lnTo>
                  <a:pt x="15884" y="48139"/>
                </a:lnTo>
                <a:lnTo>
                  <a:pt x="15606" y="48208"/>
                </a:lnTo>
                <a:close/>
                <a:moveTo>
                  <a:pt x="16999" y="52458"/>
                </a:moveTo>
                <a:lnTo>
                  <a:pt x="16302" y="50368"/>
                </a:lnTo>
                <a:lnTo>
                  <a:pt x="16581" y="50228"/>
                </a:lnTo>
                <a:lnTo>
                  <a:pt x="17278" y="52388"/>
                </a:lnTo>
                <a:lnTo>
                  <a:pt x="16999" y="52458"/>
                </a:lnTo>
                <a:close/>
                <a:moveTo>
                  <a:pt x="18392" y="56777"/>
                </a:moveTo>
                <a:lnTo>
                  <a:pt x="17696" y="54617"/>
                </a:lnTo>
                <a:lnTo>
                  <a:pt x="17974" y="54548"/>
                </a:lnTo>
                <a:lnTo>
                  <a:pt x="18671" y="56638"/>
                </a:lnTo>
                <a:lnTo>
                  <a:pt x="18392" y="56777"/>
                </a:lnTo>
                <a:close/>
                <a:moveTo>
                  <a:pt x="19786" y="61026"/>
                </a:moveTo>
                <a:lnTo>
                  <a:pt x="19089" y="58867"/>
                </a:lnTo>
                <a:lnTo>
                  <a:pt x="19368" y="58797"/>
                </a:lnTo>
                <a:lnTo>
                  <a:pt x="20064" y="60957"/>
                </a:lnTo>
                <a:lnTo>
                  <a:pt x="19786" y="61026"/>
                </a:lnTo>
                <a:close/>
                <a:moveTo>
                  <a:pt x="21179" y="65276"/>
                </a:moveTo>
                <a:lnTo>
                  <a:pt x="20482" y="63186"/>
                </a:lnTo>
                <a:lnTo>
                  <a:pt x="20761" y="63047"/>
                </a:lnTo>
                <a:lnTo>
                  <a:pt x="21457" y="65206"/>
                </a:lnTo>
                <a:lnTo>
                  <a:pt x="21179" y="65276"/>
                </a:lnTo>
                <a:close/>
                <a:moveTo>
                  <a:pt x="22572" y="69595"/>
                </a:moveTo>
                <a:lnTo>
                  <a:pt x="21875" y="67436"/>
                </a:lnTo>
                <a:lnTo>
                  <a:pt x="22154" y="67366"/>
                </a:lnTo>
                <a:lnTo>
                  <a:pt x="22851" y="69456"/>
                </a:lnTo>
                <a:lnTo>
                  <a:pt x="22572" y="69595"/>
                </a:lnTo>
                <a:close/>
                <a:moveTo>
                  <a:pt x="23965" y="73845"/>
                </a:moveTo>
                <a:lnTo>
                  <a:pt x="23269" y="71685"/>
                </a:lnTo>
                <a:lnTo>
                  <a:pt x="23547" y="71615"/>
                </a:lnTo>
                <a:lnTo>
                  <a:pt x="24244" y="73775"/>
                </a:lnTo>
                <a:lnTo>
                  <a:pt x="23965" y="73845"/>
                </a:lnTo>
                <a:close/>
                <a:moveTo>
                  <a:pt x="25359" y="78094"/>
                </a:moveTo>
                <a:lnTo>
                  <a:pt x="24662" y="76004"/>
                </a:lnTo>
                <a:lnTo>
                  <a:pt x="24941" y="75935"/>
                </a:lnTo>
                <a:lnTo>
                  <a:pt x="25637" y="78025"/>
                </a:lnTo>
                <a:lnTo>
                  <a:pt x="25359" y="78094"/>
                </a:lnTo>
                <a:close/>
                <a:moveTo>
                  <a:pt x="26752" y="82413"/>
                </a:moveTo>
                <a:lnTo>
                  <a:pt x="26055" y="80254"/>
                </a:lnTo>
                <a:lnTo>
                  <a:pt x="26334" y="80184"/>
                </a:lnTo>
                <a:lnTo>
                  <a:pt x="27031" y="82344"/>
                </a:lnTo>
                <a:lnTo>
                  <a:pt x="26752" y="82413"/>
                </a:lnTo>
                <a:close/>
                <a:moveTo>
                  <a:pt x="28145" y="86663"/>
                </a:moveTo>
                <a:lnTo>
                  <a:pt x="27449" y="84573"/>
                </a:lnTo>
                <a:lnTo>
                  <a:pt x="27727" y="84434"/>
                </a:lnTo>
                <a:lnTo>
                  <a:pt x="28424" y="86593"/>
                </a:lnTo>
                <a:lnTo>
                  <a:pt x="28145" y="86663"/>
                </a:lnTo>
                <a:close/>
                <a:moveTo>
                  <a:pt x="29539" y="90982"/>
                </a:moveTo>
                <a:lnTo>
                  <a:pt x="28842" y="88822"/>
                </a:lnTo>
                <a:lnTo>
                  <a:pt x="29051" y="88753"/>
                </a:lnTo>
                <a:lnTo>
                  <a:pt x="29748" y="90843"/>
                </a:lnTo>
                <a:lnTo>
                  <a:pt x="29539" y="90982"/>
                </a:lnTo>
                <a:close/>
                <a:moveTo>
                  <a:pt x="30932" y="95232"/>
                </a:moveTo>
                <a:lnTo>
                  <a:pt x="30235" y="93072"/>
                </a:lnTo>
                <a:lnTo>
                  <a:pt x="30444" y="93002"/>
                </a:lnTo>
                <a:lnTo>
                  <a:pt x="31141" y="95162"/>
                </a:lnTo>
                <a:lnTo>
                  <a:pt x="30932" y="95232"/>
                </a:lnTo>
                <a:close/>
                <a:moveTo>
                  <a:pt x="32325" y="99481"/>
                </a:moveTo>
                <a:lnTo>
                  <a:pt x="31628" y="97391"/>
                </a:lnTo>
                <a:lnTo>
                  <a:pt x="31837" y="97252"/>
                </a:lnTo>
                <a:lnTo>
                  <a:pt x="32534" y="99411"/>
                </a:lnTo>
                <a:lnTo>
                  <a:pt x="32325" y="99481"/>
                </a:lnTo>
                <a:close/>
                <a:moveTo>
                  <a:pt x="33649" y="103800"/>
                </a:moveTo>
                <a:lnTo>
                  <a:pt x="32952" y="101641"/>
                </a:lnTo>
                <a:lnTo>
                  <a:pt x="33231" y="101571"/>
                </a:lnTo>
                <a:lnTo>
                  <a:pt x="33927" y="103661"/>
                </a:lnTo>
                <a:lnTo>
                  <a:pt x="33649" y="103800"/>
                </a:lnTo>
                <a:close/>
                <a:moveTo>
                  <a:pt x="35042" y="108050"/>
                </a:moveTo>
                <a:lnTo>
                  <a:pt x="34345" y="105890"/>
                </a:lnTo>
                <a:lnTo>
                  <a:pt x="34624" y="105821"/>
                </a:lnTo>
                <a:lnTo>
                  <a:pt x="35321" y="107980"/>
                </a:lnTo>
                <a:lnTo>
                  <a:pt x="35042" y="108050"/>
                </a:lnTo>
                <a:close/>
                <a:moveTo>
                  <a:pt x="36435" y="112299"/>
                </a:moveTo>
                <a:lnTo>
                  <a:pt x="35739" y="110209"/>
                </a:lnTo>
                <a:lnTo>
                  <a:pt x="36017" y="110140"/>
                </a:lnTo>
                <a:lnTo>
                  <a:pt x="36714" y="112230"/>
                </a:lnTo>
                <a:lnTo>
                  <a:pt x="36435" y="112299"/>
                </a:lnTo>
                <a:close/>
                <a:moveTo>
                  <a:pt x="37829" y="116619"/>
                </a:moveTo>
                <a:lnTo>
                  <a:pt x="37132" y="114459"/>
                </a:lnTo>
                <a:lnTo>
                  <a:pt x="37411" y="114389"/>
                </a:lnTo>
                <a:lnTo>
                  <a:pt x="38107" y="116549"/>
                </a:lnTo>
                <a:lnTo>
                  <a:pt x="37829" y="116619"/>
                </a:lnTo>
                <a:close/>
                <a:moveTo>
                  <a:pt x="39222" y="120868"/>
                </a:moveTo>
                <a:lnTo>
                  <a:pt x="38525" y="118778"/>
                </a:lnTo>
                <a:lnTo>
                  <a:pt x="38804" y="118639"/>
                </a:lnTo>
                <a:lnTo>
                  <a:pt x="39501" y="120798"/>
                </a:lnTo>
                <a:lnTo>
                  <a:pt x="39222" y="120868"/>
                </a:lnTo>
                <a:close/>
                <a:moveTo>
                  <a:pt x="40615" y="125187"/>
                </a:moveTo>
                <a:lnTo>
                  <a:pt x="39919" y="123028"/>
                </a:lnTo>
                <a:lnTo>
                  <a:pt x="40197" y="122958"/>
                </a:lnTo>
                <a:lnTo>
                  <a:pt x="40894" y="125048"/>
                </a:lnTo>
                <a:lnTo>
                  <a:pt x="40615" y="125187"/>
                </a:lnTo>
                <a:close/>
                <a:moveTo>
                  <a:pt x="41660" y="128392"/>
                </a:moveTo>
                <a:lnTo>
                  <a:pt x="41312" y="127277"/>
                </a:lnTo>
                <a:lnTo>
                  <a:pt x="41590" y="127207"/>
                </a:lnTo>
                <a:lnTo>
                  <a:pt x="41939" y="128252"/>
                </a:lnTo>
                <a:lnTo>
                  <a:pt x="41660" y="128392"/>
                </a:lnTo>
                <a:close/>
              </a:path>
            </a:pathLst>
          </a:custGeom>
          <a:solidFill>
            <a:srgbClr val="8C929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55" name="Google Shape;955;p123"/>
          <p:cNvSpPr/>
          <p:nvPr/>
        </p:nvSpPr>
        <p:spPr>
          <a:xfrm>
            <a:off x="5857695" y="1870961"/>
            <a:ext cx="1759760" cy="1281529"/>
          </a:xfrm>
          <a:custGeom>
            <a:rect b="b" l="l" r="r" t="t"/>
            <a:pathLst>
              <a:path extrusionOk="0" h="79487" w="109234">
                <a:moveTo>
                  <a:pt x="906" y="906"/>
                </a:moveTo>
                <a:lnTo>
                  <a:pt x="0" y="209"/>
                </a:lnTo>
                <a:lnTo>
                  <a:pt x="140" y="0"/>
                </a:lnTo>
                <a:lnTo>
                  <a:pt x="1045" y="627"/>
                </a:lnTo>
                <a:lnTo>
                  <a:pt x="906" y="906"/>
                </a:lnTo>
                <a:close/>
                <a:moveTo>
                  <a:pt x="4529" y="3483"/>
                </a:moveTo>
                <a:lnTo>
                  <a:pt x="2717" y="2160"/>
                </a:lnTo>
                <a:lnTo>
                  <a:pt x="2857" y="1951"/>
                </a:lnTo>
                <a:lnTo>
                  <a:pt x="4668" y="3274"/>
                </a:lnTo>
                <a:lnTo>
                  <a:pt x="4529" y="3483"/>
                </a:lnTo>
                <a:close/>
                <a:moveTo>
                  <a:pt x="8151" y="6131"/>
                </a:moveTo>
                <a:lnTo>
                  <a:pt x="6340" y="4807"/>
                </a:lnTo>
                <a:lnTo>
                  <a:pt x="6549" y="4598"/>
                </a:lnTo>
                <a:lnTo>
                  <a:pt x="8360" y="5922"/>
                </a:lnTo>
                <a:lnTo>
                  <a:pt x="8151" y="6131"/>
                </a:lnTo>
                <a:close/>
                <a:moveTo>
                  <a:pt x="11843" y="8778"/>
                </a:moveTo>
                <a:lnTo>
                  <a:pt x="9962" y="7454"/>
                </a:lnTo>
                <a:lnTo>
                  <a:pt x="10171" y="7245"/>
                </a:lnTo>
                <a:lnTo>
                  <a:pt x="11983" y="8569"/>
                </a:lnTo>
                <a:lnTo>
                  <a:pt x="11843" y="8778"/>
                </a:lnTo>
                <a:close/>
                <a:moveTo>
                  <a:pt x="15466" y="11425"/>
                </a:moveTo>
                <a:lnTo>
                  <a:pt x="13655" y="10101"/>
                </a:lnTo>
                <a:lnTo>
                  <a:pt x="13794" y="9892"/>
                </a:lnTo>
                <a:lnTo>
                  <a:pt x="15605" y="11216"/>
                </a:lnTo>
                <a:lnTo>
                  <a:pt x="15466" y="11425"/>
                </a:lnTo>
                <a:close/>
                <a:moveTo>
                  <a:pt x="19088" y="14072"/>
                </a:moveTo>
                <a:lnTo>
                  <a:pt x="17277" y="12749"/>
                </a:lnTo>
                <a:lnTo>
                  <a:pt x="17416" y="12540"/>
                </a:lnTo>
                <a:lnTo>
                  <a:pt x="19228" y="13863"/>
                </a:lnTo>
                <a:lnTo>
                  <a:pt x="19088" y="14072"/>
                </a:lnTo>
                <a:close/>
                <a:moveTo>
                  <a:pt x="22711" y="16719"/>
                </a:moveTo>
                <a:lnTo>
                  <a:pt x="20900" y="15396"/>
                </a:lnTo>
                <a:lnTo>
                  <a:pt x="21039" y="15187"/>
                </a:lnTo>
                <a:lnTo>
                  <a:pt x="22920" y="16510"/>
                </a:lnTo>
                <a:lnTo>
                  <a:pt x="22711" y="16719"/>
                </a:lnTo>
                <a:close/>
                <a:moveTo>
                  <a:pt x="26333" y="19367"/>
                </a:moveTo>
                <a:lnTo>
                  <a:pt x="24522" y="18043"/>
                </a:lnTo>
                <a:lnTo>
                  <a:pt x="24731" y="17834"/>
                </a:lnTo>
                <a:lnTo>
                  <a:pt x="26542" y="19158"/>
                </a:lnTo>
                <a:lnTo>
                  <a:pt x="26333" y="19367"/>
                </a:lnTo>
                <a:close/>
                <a:moveTo>
                  <a:pt x="30026" y="22014"/>
                </a:moveTo>
                <a:lnTo>
                  <a:pt x="28145" y="20690"/>
                </a:lnTo>
                <a:lnTo>
                  <a:pt x="28354" y="20481"/>
                </a:lnTo>
                <a:lnTo>
                  <a:pt x="30165" y="21805"/>
                </a:lnTo>
                <a:lnTo>
                  <a:pt x="30026" y="22014"/>
                </a:lnTo>
                <a:close/>
                <a:moveTo>
                  <a:pt x="33648" y="24661"/>
                </a:moveTo>
                <a:lnTo>
                  <a:pt x="31837" y="23338"/>
                </a:lnTo>
                <a:lnTo>
                  <a:pt x="31976" y="23129"/>
                </a:lnTo>
                <a:lnTo>
                  <a:pt x="33788" y="24452"/>
                </a:lnTo>
                <a:lnTo>
                  <a:pt x="33648" y="24661"/>
                </a:lnTo>
                <a:close/>
                <a:moveTo>
                  <a:pt x="37271" y="27308"/>
                </a:moveTo>
                <a:lnTo>
                  <a:pt x="35460" y="25985"/>
                </a:lnTo>
                <a:lnTo>
                  <a:pt x="35599" y="25776"/>
                </a:lnTo>
                <a:lnTo>
                  <a:pt x="37410" y="27099"/>
                </a:lnTo>
                <a:lnTo>
                  <a:pt x="37271" y="27308"/>
                </a:lnTo>
                <a:close/>
                <a:moveTo>
                  <a:pt x="40893" y="29956"/>
                </a:moveTo>
                <a:lnTo>
                  <a:pt x="39082" y="28632"/>
                </a:lnTo>
                <a:lnTo>
                  <a:pt x="39221" y="28423"/>
                </a:lnTo>
                <a:lnTo>
                  <a:pt x="41102" y="29747"/>
                </a:lnTo>
                <a:lnTo>
                  <a:pt x="40893" y="29956"/>
                </a:lnTo>
                <a:close/>
                <a:moveTo>
                  <a:pt x="44516" y="32603"/>
                </a:moveTo>
                <a:lnTo>
                  <a:pt x="42705" y="31279"/>
                </a:lnTo>
                <a:lnTo>
                  <a:pt x="42914" y="31001"/>
                </a:lnTo>
                <a:lnTo>
                  <a:pt x="44725" y="32324"/>
                </a:lnTo>
                <a:lnTo>
                  <a:pt x="44516" y="32603"/>
                </a:lnTo>
                <a:close/>
                <a:moveTo>
                  <a:pt x="48208" y="35250"/>
                </a:moveTo>
                <a:lnTo>
                  <a:pt x="46397" y="33927"/>
                </a:lnTo>
                <a:lnTo>
                  <a:pt x="46536" y="33648"/>
                </a:lnTo>
                <a:lnTo>
                  <a:pt x="48347" y="34972"/>
                </a:lnTo>
                <a:lnTo>
                  <a:pt x="48208" y="35250"/>
                </a:lnTo>
                <a:close/>
                <a:moveTo>
                  <a:pt x="51831" y="37897"/>
                </a:moveTo>
                <a:lnTo>
                  <a:pt x="50019" y="36574"/>
                </a:lnTo>
                <a:lnTo>
                  <a:pt x="50159" y="36295"/>
                </a:lnTo>
                <a:lnTo>
                  <a:pt x="51970" y="37619"/>
                </a:lnTo>
                <a:lnTo>
                  <a:pt x="51831" y="37897"/>
                </a:lnTo>
                <a:close/>
                <a:moveTo>
                  <a:pt x="55453" y="40475"/>
                </a:moveTo>
                <a:lnTo>
                  <a:pt x="53642" y="39221"/>
                </a:lnTo>
                <a:lnTo>
                  <a:pt x="53781" y="38942"/>
                </a:lnTo>
                <a:lnTo>
                  <a:pt x="55592" y="40266"/>
                </a:lnTo>
                <a:lnTo>
                  <a:pt x="55453" y="40475"/>
                </a:lnTo>
                <a:close/>
                <a:moveTo>
                  <a:pt x="59076" y="43122"/>
                </a:moveTo>
                <a:lnTo>
                  <a:pt x="57264" y="41799"/>
                </a:lnTo>
                <a:lnTo>
                  <a:pt x="57473" y="41590"/>
                </a:lnTo>
                <a:lnTo>
                  <a:pt x="59285" y="42913"/>
                </a:lnTo>
                <a:lnTo>
                  <a:pt x="59076" y="43122"/>
                </a:lnTo>
                <a:close/>
                <a:moveTo>
                  <a:pt x="62698" y="45769"/>
                </a:moveTo>
                <a:lnTo>
                  <a:pt x="60887" y="44446"/>
                </a:lnTo>
                <a:lnTo>
                  <a:pt x="61096" y="44237"/>
                </a:lnTo>
                <a:lnTo>
                  <a:pt x="62907" y="45560"/>
                </a:lnTo>
                <a:lnTo>
                  <a:pt x="62698" y="45769"/>
                </a:lnTo>
                <a:close/>
                <a:moveTo>
                  <a:pt x="66390" y="48417"/>
                </a:moveTo>
                <a:lnTo>
                  <a:pt x="64579" y="47093"/>
                </a:lnTo>
                <a:lnTo>
                  <a:pt x="64718" y="46884"/>
                </a:lnTo>
                <a:lnTo>
                  <a:pt x="66530" y="48208"/>
                </a:lnTo>
                <a:lnTo>
                  <a:pt x="66390" y="48417"/>
                </a:lnTo>
                <a:close/>
                <a:moveTo>
                  <a:pt x="70013" y="51064"/>
                </a:moveTo>
                <a:lnTo>
                  <a:pt x="68202" y="49740"/>
                </a:lnTo>
                <a:lnTo>
                  <a:pt x="68341" y="49531"/>
                </a:lnTo>
                <a:lnTo>
                  <a:pt x="70152" y="50855"/>
                </a:lnTo>
                <a:lnTo>
                  <a:pt x="70013" y="51064"/>
                </a:lnTo>
                <a:close/>
                <a:moveTo>
                  <a:pt x="73636" y="53711"/>
                </a:moveTo>
                <a:lnTo>
                  <a:pt x="71824" y="52388"/>
                </a:lnTo>
                <a:lnTo>
                  <a:pt x="71964" y="52179"/>
                </a:lnTo>
                <a:lnTo>
                  <a:pt x="73775" y="53502"/>
                </a:lnTo>
                <a:lnTo>
                  <a:pt x="73636" y="53711"/>
                </a:lnTo>
                <a:close/>
                <a:moveTo>
                  <a:pt x="77258" y="56358"/>
                </a:moveTo>
                <a:lnTo>
                  <a:pt x="75447" y="55035"/>
                </a:lnTo>
                <a:lnTo>
                  <a:pt x="75656" y="54826"/>
                </a:lnTo>
                <a:lnTo>
                  <a:pt x="77467" y="56149"/>
                </a:lnTo>
                <a:lnTo>
                  <a:pt x="77258" y="56358"/>
                </a:lnTo>
                <a:close/>
                <a:moveTo>
                  <a:pt x="80950" y="59006"/>
                </a:moveTo>
                <a:lnTo>
                  <a:pt x="79069" y="57682"/>
                </a:lnTo>
                <a:lnTo>
                  <a:pt x="79278" y="57473"/>
                </a:lnTo>
                <a:lnTo>
                  <a:pt x="81090" y="58797"/>
                </a:lnTo>
                <a:lnTo>
                  <a:pt x="80950" y="59006"/>
                </a:lnTo>
                <a:close/>
                <a:moveTo>
                  <a:pt x="84573" y="61653"/>
                </a:moveTo>
                <a:lnTo>
                  <a:pt x="82762" y="60329"/>
                </a:lnTo>
                <a:lnTo>
                  <a:pt x="82901" y="60120"/>
                </a:lnTo>
                <a:lnTo>
                  <a:pt x="84712" y="61444"/>
                </a:lnTo>
                <a:lnTo>
                  <a:pt x="84573" y="61653"/>
                </a:lnTo>
                <a:close/>
                <a:moveTo>
                  <a:pt x="88195" y="64300"/>
                </a:moveTo>
                <a:lnTo>
                  <a:pt x="86384" y="62977"/>
                </a:lnTo>
                <a:lnTo>
                  <a:pt x="86523" y="62768"/>
                </a:lnTo>
                <a:lnTo>
                  <a:pt x="88335" y="64091"/>
                </a:lnTo>
                <a:lnTo>
                  <a:pt x="88195" y="64300"/>
                </a:lnTo>
                <a:close/>
                <a:moveTo>
                  <a:pt x="91818" y="66947"/>
                </a:moveTo>
                <a:lnTo>
                  <a:pt x="90007" y="65624"/>
                </a:lnTo>
                <a:lnTo>
                  <a:pt x="90146" y="65415"/>
                </a:lnTo>
                <a:lnTo>
                  <a:pt x="91957" y="66738"/>
                </a:lnTo>
                <a:lnTo>
                  <a:pt x="91818" y="66947"/>
                </a:lnTo>
                <a:close/>
                <a:moveTo>
                  <a:pt x="95440" y="69595"/>
                </a:moveTo>
                <a:lnTo>
                  <a:pt x="93629" y="68271"/>
                </a:lnTo>
                <a:lnTo>
                  <a:pt x="93838" y="68062"/>
                </a:lnTo>
                <a:lnTo>
                  <a:pt x="95649" y="69316"/>
                </a:lnTo>
                <a:lnTo>
                  <a:pt x="95440" y="69595"/>
                </a:lnTo>
                <a:close/>
                <a:moveTo>
                  <a:pt x="99133" y="72242"/>
                </a:moveTo>
                <a:lnTo>
                  <a:pt x="97252" y="70918"/>
                </a:lnTo>
                <a:lnTo>
                  <a:pt x="97461" y="70640"/>
                </a:lnTo>
                <a:lnTo>
                  <a:pt x="99272" y="71963"/>
                </a:lnTo>
                <a:lnTo>
                  <a:pt x="99133" y="72242"/>
                </a:lnTo>
                <a:close/>
                <a:moveTo>
                  <a:pt x="102755" y="74889"/>
                </a:moveTo>
                <a:lnTo>
                  <a:pt x="100944" y="73565"/>
                </a:lnTo>
                <a:lnTo>
                  <a:pt x="101083" y="73287"/>
                </a:lnTo>
                <a:lnTo>
                  <a:pt x="102894" y="74610"/>
                </a:lnTo>
                <a:lnTo>
                  <a:pt x="102755" y="74889"/>
                </a:lnTo>
                <a:close/>
                <a:moveTo>
                  <a:pt x="106378" y="77536"/>
                </a:moveTo>
                <a:lnTo>
                  <a:pt x="104566" y="76213"/>
                </a:lnTo>
                <a:lnTo>
                  <a:pt x="104706" y="75934"/>
                </a:lnTo>
                <a:lnTo>
                  <a:pt x="106517" y="77258"/>
                </a:lnTo>
                <a:lnTo>
                  <a:pt x="106378" y="77536"/>
                </a:lnTo>
                <a:close/>
                <a:moveTo>
                  <a:pt x="109095" y="79487"/>
                </a:moveTo>
                <a:lnTo>
                  <a:pt x="108189" y="78790"/>
                </a:lnTo>
                <a:lnTo>
                  <a:pt x="108328" y="78581"/>
                </a:lnTo>
                <a:lnTo>
                  <a:pt x="109234" y="79278"/>
                </a:lnTo>
                <a:lnTo>
                  <a:pt x="109095" y="79487"/>
                </a:lnTo>
                <a:close/>
              </a:path>
            </a:pathLst>
          </a:custGeom>
          <a:solidFill>
            <a:srgbClr val="8C929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56" name="Google Shape;956;p123"/>
          <p:cNvSpPr/>
          <p:nvPr/>
        </p:nvSpPr>
        <p:spPr>
          <a:xfrm>
            <a:off x="5246047" y="1021837"/>
            <a:ext cx="2980817" cy="2983146"/>
          </a:xfrm>
          <a:custGeom>
            <a:rect b="b" l="l" r="r" t="t"/>
            <a:pathLst>
              <a:path extrusionOk="0" h="185030" w="185029">
                <a:moveTo>
                  <a:pt x="185029" y="93630"/>
                </a:moveTo>
                <a:lnTo>
                  <a:pt x="184750" y="93630"/>
                </a:lnTo>
                <a:lnTo>
                  <a:pt x="184750" y="93630"/>
                </a:lnTo>
                <a:lnTo>
                  <a:pt x="184750" y="92515"/>
                </a:lnTo>
                <a:lnTo>
                  <a:pt x="184750" y="92515"/>
                </a:lnTo>
                <a:lnTo>
                  <a:pt x="184750" y="91400"/>
                </a:lnTo>
                <a:lnTo>
                  <a:pt x="185029" y="91400"/>
                </a:lnTo>
                <a:lnTo>
                  <a:pt x="185029" y="91400"/>
                </a:lnTo>
                <a:lnTo>
                  <a:pt x="185029" y="92515"/>
                </a:lnTo>
                <a:lnTo>
                  <a:pt x="185029" y="92515"/>
                </a:lnTo>
                <a:lnTo>
                  <a:pt x="185029" y="93630"/>
                </a:lnTo>
                <a:lnTo>
                  <a:pt x="185029" y="93630"/>
                </a:lnTo>
                <a:close/>
                <a:moveTo>
                  <a:pt x="184959" y="89241"/>
                </a:moveTo>
                <a:lnTo>
                  <a:pt x="184680" y="89241"/>
                </a:lnTo>
                <a:lnTo>
                  <a:pt x="184680" y="89241"/>
                </a:lnTo>
                <a:lnTo>
                  <a:pt x="184611" y="87012"/>
                </a:lnTo>
                <a:lnTo>
                  <a:pt x="184889" y="87012"/>
                </a:lnTo>
                <a:lnTo>
                  <a:pt x="184889" y="87012"/>
                </a:lnTo>
                <a:lnTo>
                  <a:pt x="184959" y="89241"/>
                </a:lnTo>
                <a:lnTo>
                  <a:pt x="184959" y="89241"/>
                </a:lnTo>
                <a:close/>
                <a:moveTo>
                  <a:pt x="184680" y="84782"/>
                </a:moveTo>
                <a:lnTo>
                  <a:pt x="184402" y="84852"/>
                </a:lnTo>
                <a:lnTo>
                  <a:pt x="184402" y="84852"/>
                </a:lnTo>
                <a:lnTo>
                  <a:pt x="184262" y="82623"/>
                </a:lnTo>
                <a:lnTo>
                  <a:pt x="184471" y="82623"/>
                </a:lnTo>
                <a:lnTo>
                  <a:pt x="184471" y="82623"/>
                </a:lnTo>
                <a:lnTo>
                  <a:pt x="184680" y="84782"/>
                </a:lnTo>
                <a:lnTo>
                  <a:pt x="184680" y="84782"/>
                </a:lnTo>
                <a:close/>
                <a:moveTo>
                  <a:pt x="184262" y="80463"/>
                </a:moveTo>
                <a:lnTo>
                  <a:pt x="183984" y="80463"/>
                </a:lnTo>
                <a:lnTo>
                  <a:pt x="183984" y="80463"/>
                </a:lnTo>
                <a:lnTo>
                  <a:pt x="183635" y="78304"/>
                </a:lnTo>
                <a:lnTo>
                  <a:pt x="183914" y="78234"/>
                </a:lnTo>
                <a:lnTo>
                  <a:pt x="183914" y="78234"/>
                </a:lnTo>
                <a:lnTo>
                  <a:pt x="184262" y="80463"/>
                </a:lnTo>
                <a:lnTo>
                  <a:pt x="184262" y="80463"/>
                </a:lnTo>
                <a:close/>
                <a:moveTo>
                  <a:pt x="183566" y="76074"/>
                </a:moveTo>
                <a:lnTo>
                  <a:pt x="183287" y="76144"/>
                </a:lnTo>
                <a:lnTo>
                  <a:pt x="183287" y="76144"/>
                </a:lnTo>
                <a:lnTo>
                  <a:pt x="182869" y="73984"/>
                </a:lnTo>
                <a:lnTo>
                  <a:pt x="183148" y="73915"/>
                </a:lnTo>
                <a:lnTo>
                  <a:pt x="183148" y="73915"/>
                </a:lnTo>
                <a:lnTo>
                  <a:pt x="183566" y="76074"/>
                </a:lnTo>
                <a:lnTo>
                  <a:pt x="183566" y="76074"/>
                </a:lnTo>
                <a:close/>
                <a:moveTo>
                  <a:pt x="182660" y="71755"/>
                </a:moveTo>
                <a:lnTo>
                  <a:pt x="182451" y="71825"/>
                </a:lnTo>
                <a:lnTo>
                  <a:pt x="182451" y="71825"/>
                </a:lnTo>
                <a:lnTo>
                  <a:pt x="181894" y="69665"/>
                </a:lnTo>
                <a:lnTo>
                  <a:pt x="182172" y="69595"/>
                </a:lnTo>
                <a:lnTo>
                  <a:pt x="182172" y="69595"/>
                </a:lnTo>
                <a:lnTo>
                  <a:pt x="182660" y="71755"/>
                </a:lnTo>
                <a:lnTo>
                  <a:pt x="182660" y="71755"/>
                </a:lnTo>
                <a:close/>
                <a:moveTo>
                  <a:pt x="181615" y="67506"/>
                </a:moveTo>
                <a:lnTo>
                  <a:pt x="181336" y="67575"/>
                </a:lnTo>
                <a:lnTo>
                  <a:pt x="181336" y="67575"/>
                </a:lnTo>
                <a:lnTo>
                  <a:pt x="180709" y="65485"/>
                </a:lnTo>
                <a:lnTo>
                  <a:pt x="180988" y="65416"/>
                </a:lnTo>
                <a:lnTo>
                  <a:pt x="180988" y="65416"/>
                </a:lnTo>
                <a:lnTo>
                  <a:pt x="181615" y="67506"/>
                </a:lnTo>
                <a:lnTo>
                  <a:pt x="181615" y="67506"/>
                </a:lnTo>
                <a:close/>
                <a:moveTo>
                  <a:pt x="180291" y="63256"/>
                </a:moveTo>
                <a:lnTo>
                  <a:pt x="180082" y="63395"/>
                </a:lnTo>
                <a:lnTo>
                  <a:pt x="180082" y="63395"/>
                </a:lnTo>
                <a:lnTo>
                  <a:pt x="179316" y="61305"/>
                </a:lnTo>
                <a:lnTo>
                  <a:pt x="179595" y="61236"/>
                </a:lnTo>
                <a:lnTo>
                  <a:pt x="179595" y="61236"/>
                </a:lnTo>
                <a:lnTo>
                  <a:pt x="180291" y="63256"/>
                </a:lnTo>
                <a:lnTo>
                  <a:pt x="180291" y="63256"/>
                </a:lnTo>
                <a:close/>
                <a:moveTo>
                  <a:pt x="178828" y="59146"/>
                </a:moveTo>
                <a:lnTo>
                  <a:pt x="178550" y="59216"/>
                </a:lnTo>
                <a:lnTo>
                  <a:pt x="178550" y="59216"/>
                </a:lnTo>
                <a:lnTo>
                  <a:pt x="177784" y="57195"/>
                </a:lnTo>
                <a:lnTo>
                  <a:pt x="177993" y="57126"/>
                </a:lnTo>
                <a:lnTo>
                  <a:pt x="177993" y="57126"/>
                </a:lnTo>
                <a:lnTo>
                  <a:pt x="178828" y="59146"/>
                </a:lnTo>
                <a:lnTo>
                  <a:pt x="178828" y="59146"/>
                </a:lnTo>
                <a:close/>
                <a:moveTo>
                  <a:pt x="177157" y="55105"/>
                </a:moveTo>
                <a:lnTo>
                  <a:pt x="176878" y="55175"/>
                </a:lnTo>
                <a:lnTo>
                  <a:pt x="176878" y="55175"/>
                </a:lnTo>
                <a:lnTo>
                  <a:pt x="175972" y="53224"/>
                </a:lnTo>
                <a:lnTo>
                  <a:pt x="176251" y="53085"/>
                </a:lnTo>
                <a:lnTo>
                  <a:pt x="176251" y="53085"/>
                </a:lnTo>
                <a:lnTo>
                  <a:pt x="177157" y="55105"/>
                </a:lnTo>
                <a:lnTo>
                  <a:pt x="177157" y="55105"/>
                </a:lnTo>
                <a:close/>
                <a:moveTo>
                  <a:pt x="175276" y="51065"/>
                </a:moveTo>
                <a:lnTo>
                  <a:pt x="174997" y="51204"/>
                </a:lnTo>
                <a:lnTo>
                  <a:pt x="174997" y="51204"/>
                </a:lnTo>
                <a:lnTo>
                  <a:pt x="174022" y="49254"/>
                </a:lnTo>
                <a:lnTo>
                  <a:pt x="174231" y="49114"/>
                </a:lnTo>
                <a:lnTo>
                  <a:pt x="174231" y="49114"/>
                </a:lnTo>
                <a:lnTo>
                  <a:pt x="175276" y="51065"/>
                </a:lnTo>
                <a:lnTo>
                  <a:pt x="175276" y="51065"/>
                </a:lnTo>
                <a:close/>
                <a:moveTo>
                  <a:pt x="173186" y="47233"/>
                </a:moveTo>
                <a:lnTo>
                  <a:pt x="172977" y="47373"/>
                </a:lnTo>
                <a:lnTo>
                  <a:pt x="172977" y="47373"/>
                </a:lnTo>
                <a:lnTo>
                  <a:pt x="171862" y="45422"/>
                </a:lnTo>
                <a:lnTo>
                  <a:pt x="172071" y="45283"/>
                </a:lnTo>
                <a:lnTo>
                  <a:pt x="172071" y="45283"/>
                </a:lnTo>
                <a:lnTo>
                  <a:pt x="173186" y="47233"/>
                </a:lnTo>
                <a:lnTo>
                  <a:pt x="173186" y="47233"/>
                </a:lnTo>
                <a:close/>
                <a:moveTo>
                  <a:pt x="170956" y="43402"/>
                </a:moveTo>
                <a:lnTo>
                  <a:pt x="170678" y="43541"/>
                </a:lnTo>
                <a:lnTo>
                  <a:pt x="170678" y="43541"/>
                </a:lnTo>
                <a:lnTo>
                  <a:pt x="169493" y="41730"/>
                </a:lnTo>
                <a:lnTo>
                  <a:pt x="169772" y="41590"/>
                </a:lnTo>
                <a:lnTo>
                  <a:pt x="169772" y="41590"/>
                </a:lnTo>
                <a:lnTo>
                  <a:pt x="170956" y="43402"/>
                </a:lnTo>
                <a:lnTo>
                  <a:pt x="170956" y="43402"/>
                </a:lnTo>
                <a:close/>
                <a:moveTo>
                  <a:pt x="168518" y="39779"/>
                </a:moveTo>
                <a:lnTo>
                  <a:pt x="168309" y="39919"/>
                </a:lnTo>
                <a:lnTo>
                  <a:pt x="168309" y="39919"/>
                </a:lnTo>
                <a:lnTo>
                  <a:pt x="166986" y="38107"/>
                </a:lnTo>
                <a:lnTo>
                  <a:pt x="167264" y="37968"/>
                </a:lnTo>
                <a:lnTo>
                  <a:pt x="167264" y="37968"/>
                </a:lnTo>
                <a:lnTo>
                  <a:pt x="168518" y="39779"/>
                </a:lnTo>
                <a:lnTo>
                  <a:pt x="168518" y="39779"/>
                </a:lnTo>
                <a:close/>
                <a:moveTo>
                  <a:pt x="165941" y="36226"/>
                </a:moveTo>
                <a:lnTo>
                  <a:pt x="165662" y="36366"/>
                </a:lnTo>
                <a:lnTo>
                  <a:pt x="165662" y="36366"/>
                </a:lnTo>
                <a:lnTo>
                  <a:pt x="164338" y="34624"/>
                </a:lnTo>
                <a:lnTo>
                  <a:pt x="164547" y="34485"/>
                </a:lnTo>
                <a:lnTo>
                  <a:pt x="164547" y="34485"/>
                </a:lnTo>
                <a:lnTo>
                  <a:pt x="165941" y="36226"/>
                </a:lnTo>
                <a:lnTo>
                  <a:pt x="165941" y="36226"/>
                </a:lnTo>
                <a:close/>
                <a:moveTo>
                  <a:pt x="163154" y="32743"/>
                </a:moveTo>
                <a:lnTo>
                  <a:pt x="163154" y="32743"/>
                </a:lnTo>
                <a:lnTo>
                  <a:pt x="161691" y="31071"/>
                </a:lnTo>
                <a:lnTo>
                  <a:pt x="161482" y="31280"/>
                </a:lnTo>
                <a:lnTo>
                  <a:pt x="161482" y="31280"/>
                </a:lnTo>
                <a:lnTo>
                  <a:pt x="162945" y="32952"/>
                </a:lnTo>
                <a:lnTo>
                  <a:pt x="163154" y="32743"/>
                </a:lnTo>
                <a:close/>
                <a:moveTo>
                  <a:pt x="160228" y="29469"/>
                </a:moveTo>
                <a:lnTo>
                  <a:pt x="160019" y="29678"/>
                </a:lnTo>
                <a:lnTo>
                  <a:pt x="160019" y="29678"/>
                </a:lnTo>
                <a:lnTo>
                  <a:pt x="158487" y="28076"/>
                </a:lnTo>
                <a:lnTo>
                  <a:pt x="158696" y="27867"/>
                </a:lnTo>
                <a:lnTo>
                  <a:pt x="158696" y="27867"/>
                </a:lnTo>
                <a:lnTo>
                  <a:pt x="160228" y="29469"/>
                </a:lnTo>
                <a:lnTo>
                  <a:pt x="160228" y="29469"/>
                </a:lnTo>
                <a:close/>
                <a:moveTo>
                  <a:pt x="157163" y="26334"/>
                </a:moveTo>
                <a:lnTo>
                  <a:pt x="156954" y="26543"/>
                </a:lnTo>
                <a:lnTo>
                  <a:pt x="156954" y="26543"/>
                </a:lnTo>
                <a:lnTo>
                  <a:pt x="155352" y="25010"/>
                </a:lnTo>
                <a:lnTo>
                  <a:pt x="155561" y="24801"/>
                </a:lnTo>
                <a:lnTo>
                  <a:pt x="155561" y="24801"/>
                </a:lnTo>
                <a:lnTo>
                  <a:pt x="157163" y="26334"/>
                </a:lnTo>
                <a:lnTo>
                  <a:pt x="157163" y="26334"/>
                </a:lnTo>
                <a:close/>
                <a:moveTo>
                  <a:pt x="153958" y="23338"/>
                </a:moveTo>
                <a:lnTo>
                  <a:pt x="153958" y="23338"/>
                </a:lnTo>
                <a:lnTo>
                  <a:pt x="152286" y="21875"/>
                </a:lnTo>
                <a:lnTo>
                  <a:pt x="152077" y="22084"/>
                </a:lnTo>
                <a:lnTo>
                  <a:pt x="152077" y="22084"/>
                </a:lnTo>
                <a:lnTo>
                  <a:pt x="153749" y="23547"/>
                </a:lnTo>
                <a:lnTo>
                  <a:pt x="153958" y="23338"/>
                </a:lnTo>
                <a:close/>
                <a:moveTo>
                  <a:pt x="150545" y="20482"/>
                </a:moveTo>
                <a:lnTo>
                  <a:pt x="150545" y="20482"/>
                </a:lnTo>
                <a:lnTo>
                  <a:pt x="148803" y="19089"/>
                </a:lnTo>
                <a:lnTo>
                  <a:pt x="148664" y="19368"/>
                </a:lnTo>
                <a:lnTo>
                  <a:pt x="148664" y="19368"/>
                </a:lnTo>
                <a:lnTo>
                  <a:pt x="150405" y="20691"/>
                </a:lnTo>
                <a:lnTo>
                  <a:pt x="150545" y="20482"/>
                </a:lnTo>
                <a:close/>
                <a:moveTo>
                  <a:pt x="147062" y="17765"/>
                </a:moveTo>
                <a:lnTo>
                  <a:pt x="146922" y="18044"/>
                </a:lnTo>
                <a:lnTo>
                  <a:pt x="146922" y="18044"/>
                </a:lnTo>
                <a:lnTo>
                  <a:pt x="145111" y="16720"/>
                </a:lnTo>
                <a:lnTo>
                  <a:pt x="145250" y="16511"/>
                </a:lnTo>
                <a:lnTo>
                  <a:pt x="145250" y="16511"/>
                </a:lnTo>
                <a:lnTo>
                  <a:pt x="147062" y="17765"/>
                </a:lnTo>
                <a:lnTo>
                  <a:pt x="147062" y="17765"/>
                </a:lnTo>
                <a:close/>
                <a:moveTo>
                  <a:pt x="143439" y="15257"/>
                </a:moveTo>
                <a:lnTo>
                  <a:pt x="143300" y="15536"/>
                </a:lnTo>
                <a:lnTo>
                  <a:pt x="143300" y="15536"/>
                </a:lnTo>
                <a:lnTo>
                  <a:pt x="141488" y="14352"/>
                </a:lnTo>
                <a:lnTo>
                  <a:pt x="141628" y="14073"/>
                </a:lnTo>
                <a:lnTo>
                  <a:pt x="141628" y="14073"/>
                </a:lnTo>
                <a:lnTo>
                  <a:pt x="143439" y="15257"/>
                </a:lnTo>
                <a:lnTo>
                  <a:pt x="143439" y="15257"/>
                </a:lnTo>
                <a:close/>
                <a:moveTo>
                  <a:pt x="139747" y="12958"/>
                </a:moveTo>
                <a:lnTo>
                  <a:pt x="139608" y="13167"/>
                </a:lnTo>
                <a:lnTo>
                  <a:pt x="139608" y="13167"/>
                </a:lnTo>
                <a:lnTo>
                  <a:pt x="137657" y="12053"/>
                </a:lnTo>
                <a:lnTo>
                  <a:pt x="137796" y="11844"/>
                </a:lnTo>
                <a:lnTo>
                  <a:pt x="137796" y="11844"/>
                </a:lnTo>
                <a:lnTo>
                  <a:pt x="139747" y="12958"/>
                </a:lnTo>
                <a:lnTo>
                  <a:pt x="139747" y="12958"/>
                </a:lnTo>
                <a:close/>
                <a:moveTo>
                  <a:pt x="135915" y="10799"/>
                </a:moveTo>
                <a:lnTo>
                  <a:pt x="135776" y="11008"/>
                </a:lnTo>
                <a:lnTo>
                  <a:pt x="135776" y="11008"/>
                </a:lnTo>
                <a:lnTo>
                  <a:pt x="133825" y="10033"/>
                </a:lnTo>
                <a:lnTo>
                  <a:pt x="133965" y="9754"/>
                </a:lnTo>
                <a:lnTo>
                  <a:pt x="133965" y="9754"/>
                </a:lnTo>
                <a:lnTo>
                  <a:pt x="135915" y="10799"/>
                </a:lnTo>
                <a:lnTo>
                  <a:pt x="135915" y="10799"/>
                </a:lnTo>
                <a:close/>
                <a:moveTo>
                  <a:pt x="131944" y="8779"/>
                </a:moveTo>
                <a:lnTo>
                  <a:pt x="131805" y="9057"/>
                </a:lnTo>
                <a:lnTo>
                  <a:pt x="131805" y="9057"/>
                </a:lnTo>
                <a:lnTo>
                  <a:pt x="129855" y="8152"/>
                </a:lnTo>
                <a:lnTo>
                  <a:pt x="129924" y="7873"/>
                </a:lnTo>
                <a:lnTo>
                  <a:pt x="129924" y="7873"/>
                </a:lnTo>
                <a:lnTo>
                  <a:pt x="131944" y="8779"/>
                </a:lnTo>
                <a:lnTo>
                  <a:pt x="131944" y="8779"/>
                </a:lnTo>
                <a:close/>
                <a:moveTo>
                  <a:pt x="127904" y="7037"/>
                </a:moveTo>
                <a:lnTo>
                  <a:pt x="127834" y="7246"/>
                </a:lnTo>
                <a:lnTo>
                  <a:pt x="127834" y="7246"/>
                </a:lnTo>
                <a:lnTo>
                  <a:pt x="125814" y="6480"/>
                </a:lnTo>
                <a:lnTo>
                  <a:pt x="125884" y="6201"/>
                </a:lnTo>
                <a:lnTo>
                  <a:pt x="125884" y="6201"/>
                </a:lnTo>
                <a:lnTo>
                  <a:pt x="127904" y="7037"/>
                </a:lnTo>
                <a:lnTo>
                  <a:pt x="127904" y="7037"/>
                </a:lnTo>
                <a:close/>
                <a:moveTo>
                  <a:pt x="123794" y="5435"/>
                </a:moveTo>
                <a:lnTo>
                  <a:pt x="123724" y="5713"/>
                </a:lnTo>
                <a:lnTo>
                  <a:pt x="123724" y="5713"/>
                </a:lnTo>
                <a:lnTo>
                  <a:pt x="121634" y="4947"/>
                </a:lnTo>
                <a:lnTo>
                  <a:pt x="121773" y="4738"/>
                </a:lnTo>
                <a:lnTo>
                  <a:pt x="121773" y="4738"/>
                </a:lnTo>
                <a:lnTo>
                  <a:pt x="123794" y="5435"/>
                </a:lnTo>
                <a:lnTo>
                  <a:pt x="123794" y="5435"/>
                </a:lnTo>
                <a:close/>
                <a:moveTo>
                  <a:pt x="119614" y="4041"/>
                </a:moveTo>
                <a:lnTo>
                  <a:pt x="119544" y="4320"/>
                </a:lnTo>
                <a:lnTo>
                  <a:pt x="119544" y="4320"/>
                </a:lnTo>
                <a:lnTo>
                  <a:pt x="117454" y="3693"/>
                </a:lnTo>
                <a:lnTo>
                  <a:pt x="117524" y="3414"/>
                </a:lnTo>
                <a:lnTo>
                  <a:pt x="117524" y="3414"/>
                </a:lnTo>
                <a:lnTo>
                  <a:pt x="119614" y="4041"/>
                </a:lnTo>
                <a:lnTo>
                  <a:pt x="119614" y="4041"/>
                </a:lnTo>
                <a:close/>
                <a:moveTo>
                  <a:pt x="115434" y="2857"/>
                </a:moveTo>
                <a:lnTo>
                  <a:pt x="115364" y="3136"/>
                </a:lnTo>
                <a:lnTo>
                  <a:pt x="115364" y="3136"/>
                </a:lnTo>
                <a:lnTo>
                  <a:pt x="113205" y="2578"/>
                </a:lnTo>
                <a:lnTo>
                  <a:pt x="113274" y="2369"/>
                </a:lnTo>
                <a:lnTo>
                  <a:pt x="113274" y="2369"/>
                </a:lnTo>
                <a:lnTo>
                  <a:pt x="115434" y="2857"/>
                </a:lnTo>
                <a:lnTo>
                  <a:pt x="115434" y="2857"/>
                </a:lnTo>
                <a:close/>
                <a:moveTo>
                  <a:pt x="111115" y="1882"/>
                </a:moveTo>
                <a:lnTo>
                  <a:pt x="111045" y="2160"/>
                </a:lnTo>
                <a:lnTo>
                  <a:pt x="111045" y="2160"/>
                </a:lnTo>
                <a:lnTo>
                  <a:pt x="108886" y="1743"/>
                </a:lnTo>
                <a:lnTo>
                  <a:pt x="108955" y="1464"/>
                </a:lnTo>
                <a:lnTo>
                  <a:pt x="108955" y="1464"/>
                </a:lnTo>
                <a:lnTo>
                  <a:pt x="111115" y="1882"/>
                </a:lnTo>
                <a:lnTo>
                  <a:pt x="111115" y="1882"/>
                </a:lnTo>
                <a:close/>
                <a:moveTo>
                  <a:pt x="106796" y="1116"/>
                </a:moveTo>
                <a:lnTo>
                  <a:pt x="106726" y="1394"/>
                </a:lnTo>
                <a:lnTo>
                  <a:pt x="106726" y="1394"/>
                </a:lnTo>
                <a:lnTo>
                  <a:pt x="104566" y="1046"/>
                </a:lnTo>
                <a:lnTo>
                  <a:pt x="104566" y="767"/>
                </a:lnTo>
                <a:lnTo>
                  <a:pt x="104566" y="767"/>
                </a:lnTo>
                <a:lnTo>
                  <a:pt x="106796" y="1116"/>
                </a:lnTo>
                <a:lnTo>
                  <a:pt x="106796" y="1116"/>
                </a:lnTo>
                <a:close/>
                <a:moveTo>
                  <a:pt x="102407" y="558"/>
                </a:moveTo>
                <a:lnTo>
                  <a:pt x="102407" y="767"/>
                </a:lnTo>
                <a:lnTo>
                  <a:pt x="102407" y="767"/>
                </a:lnTo>
                <a:lnTo>
                  <a:pt x="100178" y="628"/>
                </a:lnTo>
                <a:lnTo>
                  <a:pt x="100247" y="349"/>
                </a:lnTo>
                <a:lnTo>
                  <a:pt x="100247" y="349"/>
                </a:lnTo>
                <a:lnTo>
                  <a:pt x="102407" y="558"/>
                </a:lnTo>
                <a:lnTo>
                  <a:pt x="102407" y="558"/>
                </a:lnTo>
                <a:close/>
                <a:moveTo>
                  <a:pt x="98018" y="140"/>
                </a:moveTo>
                <a:lnTo>
                  <a:pt x="98018" y="419"/>
                </a:lnTo>
                <a:lnTo>
                  <a:pt x="98018" y="419"/>
                </a:lnTo>
                <a:lnTo>
                  <a:pt x="95789" y="349"/>
                </a:lnTo>
                <a:lnTo>
                  <a:pt x="95789" y="71"/>
                </a:lnTo>
                <a:lnTo>
                  <a:pt x="95789" y="71"/>
                </a:lnTo>
                <a:lnTo>
                  <a:pt x="98018" y="140"/>
                </a:lnTo>
                <a:lnTo>
                  <a:pt x="98018" y="140"/>
                </a:lnTo>
                <a:close/>
                <a:moveTo>
                  <a:pt x="93629" y="1"/>
                </a:moveTo>
                <a:lnTo>
                  <a:pt x="93629" y="280"/>
                </a:lnTo>
                <a:lnTo>
                  <a:pt x="93629" y="280"/>
                </a:lnTo>
                <a:lnTo>
                  <a:pt x="92515" y="280"/>
                </a:lnTo>
                <a:lnTo>
                  <a:pt x="92515" y="280"/>
                </a:lnTo>
                <a:lnTo>
                  <a:pt x="91400" y="280"/>
                </a:lnTo>
                <a:lnTo>
                  <a:pt x="91400" y="1"/>
                </a:lnTo>
                <a:lnTo>
                  <a:pt x="91400" y="1"/>
                </a:lnTo>
                <a:lnTo>
                  <a:pt x="92515" y="1"/>
                </a:lnTo>
                <a:lnTo>
                  <a:pt x="92515" y="1"/>
                </a:lnTo>
                <a:lnTo>
                  <a:pt x="93629" y="1"/>
                </a:lnTo>
                <a:lnTo>
                  <a:pt x="93629" y="1"/>
                </a:lnTo>
                <a:close/>
                <a:moveTo>
                  <a:pt x="89240" y="71"/>
                </a:moveTo>
                <a:lnTo>
                  <a:pt x="89240" y="349"/>
                </a:lnTo>
                <a:lnTo>
                  <a:pt x="89240" y="349"/>
                </a:lnTo>
                <a:lnTo>
                  <a:pt x="87011" y="419"/>
                </a:lnTo>
                <a:lnTo>
                  <a:pt x="87011" y="140"/>
                </a:lnTo>
                <a:lnTo>
                  <a:pt x="87011" y="140"/>
                </a:lnTo>
                <a:lnTo>
                  <a:pt x="89240" y="71"/>
                </a:lnTo>
                <a:lnTo>
                  <a:pt x="89240" y="71"/>
                </a:lnTo>
                <a:close/>
                <a:moveTo>
                  <a:pt x="84782" y="349"/>
                </a:moveTo>
                <a:lnTo>
                  <a:pt x="84851" y="628"/>
                </a:lnTo>
                <a:lnTo>
                  <a:pt x="84851" y="628"/>
                </a:lnTo>
                <a:lnTo>
                  <a:pt x="82622" y="767"/>
                </a:lnTo>
                <a:lnTo>
                  <a:pt x="82622" y="558"/>
                </a:lnTo>
                <a:lnTo>
                  <a:pt x="82622" y="558"/>
                </a:lnTo>
                <a:lnTo>
                  <a:pt x="84782" y="349"/>
                </a:lnTo>
                <a:lnTo>
                  <a:pt x="84782" y="349"/>
                </a:lnTo>
                <a:close/>
                <a:moveTo>
                  <a:pt x="80463" y="767"/>
                </a:moveTo>
                <a:lnTo>
                  <a:pt x="80463" y="1046"/>
                </a:lnTo>
                <a:lnTo>
                  <a:pt x="80463" y="1046"/>
                </a:lnTo>
                <a:lnTo>
                  <a:pt x="78303" y="1394"/>
                </a:lnTo>
                <a:lnTo>
                  <a:pt x="78233" y="1116"/>
                </a:lnTo>
                <a:lnTo>
                  <a:pt x="78233" y="1116"/>
                </a:lnTo>
                <a:lnTo>
                  <a:pt x="80463" y="767"/>
                </a:lnTo>
                <a:lnTo>
                  <a:pt x="80463" y="767"/>
                </a:lnTo>
                <a:close/>
                <a:moveTo>
                  <a:pt x="76074" y="1464"/>
                </a:moveTo>
                <a:lnTo>
                  <a:pt x="76143" y="1743"/>
                </a:lnTo>
                <a:lnTo>
                  <a:pt x="76143" y="1743"/>
                </a:lnTo>
                <a:lnTo>
                  <a:pt x="73984" y="2160"/>
                </a:lnTo>
                <a:lnTo>
                  <a:pt x="73914" y="1882"/>
                </a:lnTo>
                <a:lnTo>
                  <a:pt x="73914" y="1882"/>
                </a:lnTo>
                <a:lnTo>
                  <a:pt x="76074" y="1464"/>
                </a:lnTo>
                <a:lnTo>
                  <a:pt x="76074" y="1464"/>
                </a:lnTo>
                <a:close/>
                <a:moveTo>
                  <a:pt x="71755" y="2369"/>
                </a:moveTo>
                <a:lnTo>
                  <a:pt x="71824" y="2578"/>
                </a:lnTo>
                <a:lnTo>
                  <a:pt x="71824" y="2578"/>
                </a:lnTo>
                <a:lnTo>
                  <a:pt x="69665" y="3136"/>
                </a:lnTo>
                <a:lnTo>
                  <a:pt x="69595" y="2857"/>
                </a:lnTo>
                <a:lnTo>
                  <a:pt x="69595" y="2857"/>
                </a:lnTo>
                <a:lnTo>
                  <a:pt x="71755" y="2369"/>
                </a:lnTo>
                <a:lnTo>
                  <a:pt x="71755" y="2369"/>
                </a:lnTo>
                <a:close/>
                <a:moveTo>
                  <a:pt x="67505" y="3414"/>
                </a:moveTo>
                <a:lnTo>
                  <a:pt x="67575" y="3693"/>
                </a:lnTo>
                <a:lnTo>
                  <a:pt x="67575" y="3693"/>
                </a:lnTo>
                <a:lnTo>
                  <a:pt x="65485" y="4320"/>
                </a:lnTo>
                <a:lnTo>
                  <a:pt x="65415" y="4041"/>
                </a:lnTo>
                <a:lnTo>
                  <a:pt x="65415" y="4041"/>
                </a:lnTo>
                <a:lnTo>
                  <a:pt x="67505" y="3414"/>
                </a:lnTo>
                <a:lnTo>
                  <a:pt x="67505" y="3414"/>
                </a:lnTo>
                <a:close/>
                <a:moveTo>
                  <a:pt x="63256" y="4738"/>
                </a:moveTo>
                <a:lnTo>
                  <a:pt x="63395" y="4947"/>
                </a:lnTo>
                <a:lnTo>
                  <a:pt x="63395" y="4947"/>
                </a:lnTo>
                <a:lnTo>
                  <a:pt x="61305" y="5713"/>
                </a:lnTo>
                <a:lnTo>
                  <a:pt x="61235" y="5435"/>
                </a:lnTo>
                <a:lnTo>
                  <a:pt x="61235" y="5435"/>
                </a:lnTo>
                <a:lnTo>
                  <a:pt x="63256" y="4738"/>
                </a:lnTo>
                <a:lnTo>
                  <a:pt x="63256" y="4738"/>
                </a:lnTo>
                <a:close/>
                <a:moveTo>
                  <a:pt x="59145" y="6201"/>
                </a:moveTo>
                <a:lnTo>
                  <a:pt x="59215" y="6480"/>
                </a:lnTo>
                <a:lnTo>
                  <a:pt x="59215" y="6480"/>
                </a:lnTo>
                <a:lnTo>
                  <a:pt x="57195" y="7246"/>
                </a:lnTo>
                <a:lnTo>
                  <a:pt x="57125" y="7037"/>
                </a:lnTo>
                <a:lnTo>
                  <a:pt x="57125" y="7037"/>
                </a:lnTo>
                <a:lnTo>
                  <a:pt x="59145" y="6201"/>
                </a:lnTo>
                <a:lnTo>
                  <a:pt x="59145" y="6201"/>
                </a:lnTo>
                <a:close/>
                <a:moveTo>
                  <a:pt x="55105" y="7873"/>
                </a:moveTo>
                <a:lnTo>
                  <a:pt x="55174" y="8152"/>
                </a:lnTo>
                <a:lnTo>
                  <a:pt x="55174" y="8152"/>
                </a:lnTo>
                <a:lnTo>
                  <a:pt x="53224" y="9057"/>
                </a:lnTo>
                <a:lnTo>
                  <a:pt x="53085" y="8779"/>
                </a:lnTo>
                <a:lnTo>
                  <a:pt x="53085" y="8779"/>
                </a:lnTo>
                <a:lnTo>
                  <a:pt x="55105" y="7873"/>
                </a:lnTo>
                <a:lnTo>
                  <a:pt x="55105" y="7873"/>
                </a:lnTo>
                <a:close/>
                <a:moveTo>
                  <a:pt x="51064" y="9754"/>
                </a:moveTo>
                <a:lnTo>
                  <a:pt x="51204" y="10033"/>
                </a:lnTo>
                <a:lnTo>
                  <a:pt x="51204" y="10033"/>
                </a:lnTo>
                <a:lnTo>
                  <a:pt x="49253" y="11008"/>
                </a:lnTo>
                <a:lnTo>
                  <a:pt x="49114" y="10799"/>
                </a:lnTo>
                <a:lnTo>
                  <a:pt x="49114" y="10799"/>
                </a:lnTo>
                <a:lnTo>
                  <a:pt x="51064" y="9754"/>
                </a:lnTo>
                <a:lnTo>
                  <a:pt x="51064" y="9754"/>
                </a:lnTo>
                <a:close/>
                <a:moveTo>
                  <a:pt x="47233" y="11844"/>
                </a:moveTo>
                <a:lnTo>
                  <a:pt x="47372" y="12053"/>
                </a:lnTo>
                <a:lnTo>
                  <a:pt x="47372" y="12053"/>
                </a:lnTo>
                <a:lnTo>
                  <a:pt x="45421" y="13167"/>
                </a:lnTo>
                <a:lnTo>
                  <a:pt x="45282" y="12958"/>
                </a:lnTo>
                <a:lnTo>
                  <a:pt x="45282" y="12958"/>
                </a:lnTo>
                <a:lnTo>
                  <a:pt x="47233" y="11844"/>
                </a:lnTo>
                <a:lnTo>
                  <a:pt x="47233" y="11844"/>
                </a:lnTo>
                <a:close/>
                <a:moveTo>
                  <a:pt x="43401" y="14073"/>
                </a:moveTo>
                <a:lnTo>
                  <a:pt x="43541" y="14352"/>
                </a:lnTo>
                <a:lnTo>
                  <a:pt x="43541" y="14352"/>
                </a:lnTo>
                <a:lnTo>
                  <a:pt x="41729" y="15536"/>
                </a:lnTo>
                <a:lnTo>
                  <a:pt x="41590" y="15257"/>
                </a:lnTo>
                <a:lnTo>
                  <a:pt x="41590" y="15257"/>
                </a:lnTo>
                <a:lnTo>
                  <a:pt x="43401" y="14073"/>
                </a:lnTo>
                <a:lnTo>
                  <a:pt x="43401" y="14073"/>
                </a:lnTo>
                <a:close/>
                <a:moveTo>
                  <a:pt x="39779" y="16511"/>
                </a:moveTo>
                <a:lnTo>
                  <a:pt x="39918" y="16720"/>
                </a:lnTo>
                <a:lnTo>
                  <a:pt x="39918" y="16720"/>
                </a:lnTo>
                <a:lnTo>
                  <a:pt x="38107" y="18044"/>
                </a:lnTo>
                <a:lnTo>
                  <a:pt x="37967" y="17765"/>
                </a:lnTo>
                <a:lnTo>
                  <a:pt x="37967" y="17765"/>
                </a:lnTo>
                <a:lnTo>
                  <a:pt x="39779" y="16511"/>
                </a:lnTo>
                <a:lnTo>
                  <a:pt x="39779" y="16511"/>
                </a:lnTo>
                <a:close/>
                <a:moveTo>
                  <a:pt x="36226" y="19089"/>
                </a:moveTo>
                <a:lnTo>
                  <a:pt x="36365" y="19368"/>
                </a:lnTo>
                <a:lnTo>
                  <a:pt x="36365" y="19368"/>
                </a:lnTo>
                <a:lnTo>
                  <a:pt x="34624" y="20691"/>
                </a:lnTo>
                <a:lnTo>
                  <a:pt x="34484" y="20482"/>
                </a:lnTo>
                <a:lnTo>
                  <a:pt x="34484" y="20482"/>
                </a:lnTo>
                <a:lnTo>
                  <a:pt x="36226" y="19089"/>
                </a:lnTo>
                <a:lnTo>
                  <a:pt x="36226" y="19089"/>
                </a:lnTo>
                <a:close/>
                <a:moveTo>
                  <a:pt x="32743" y="21875"/>
                </a:moveTo>
                <a:lnTo>
                  <a:pt x="32952" y="22084"/>
                </a:lnTo>
                <a:lnTo>
                  <a:pt x="32952" y="22084"/>
                </a:lnTo>
                <a:lnTo>
                  <a:pt x="31280" y="23547"/>
                </a:lnTo>
                <a:lnTo>
                  <a:pt x="31071" y="23338"/>
                </a:lnTo>
                <a:lnTo>
                  <a:pt x="31071" y="23338"/>
                </a:lnTo>
                <a:lnTo>
                  <a:pt x="32743" y="21875"/>
                </a:lnTo>
                <a:lnTo>
                  <a:pt x="32743" y="21875"/>
                </a:lnTo>
                <a:close/>
                <a:moveTo>
                  <a:pt x="29468" y="24801"/>
                </a:moveTo>
                <a:lnTo>
                  <a:pt x="29677" y="25010"/>
                </a:lnTo>
                <a:lnTo>
                  <a:pt x="29677" y="25010"/>
                </a:lnTo>
                <a:lnTo>
                  <a:pt x="28075" y="26543"/>
                </a:lnTo>
                <a:lnTo>
                  <a:pt x="27866" y="26334"/>
                </a:lnTo>
                <a:lnTo>
                  <a:pt x="27866" y="26334"/>
                </a:lnTo>
                <a:lnTo>
                  <a:pt x="29468" y="24801"/>
                </a:lnTo>
                <a:lnTo>
                  <a:pt x="29468" y="24801"/>
                </a:lnTo>
                <a:close/>
                <a:moveTo>
                  <a:pt x="26333" y="27867"/>
                </a:moveTo>
                <a:lnTo>
                  <a:pt x="26542" y="28076"/>
                </a:lnTo>
                <a:lnTo>
                  <a:pt x="26542" y="28076"/>
                </a:lnTo>
                <a:lnTo>
                  <a:pt x="25010" y="29678"/>
                </a:lnTo>
                <a:lnTo>
                  <a:pt x="24801" y="29469"/>
                </a:lnTo>
                <a:lnTo>
                  <a:pt x="24801" y="29469"/>
                </a:lnTo>
                <a:lnTo>
                  <a:pt x="26333" y="27867"/>
                </a:lnTo>
                <a:lnTo>
                  <a:pt x="26333" y="27867"/>
                </a:lnTo>
                <a:close/>
                <a:moveTo>
                  <a:pt x="23338" y="31071"/>
                </a:moveTo>
                <a:lnTo>
                  <a:pt x="23547" y="31280"/>
                </a:lnTo>
                <a:lnTo>
                  <a:pt x="23547" y="31280"/>
                </a:lnTo>
                <a:lnTo>
                  <a:pt x="22084" y="32952"/>
                </a:lnTo>
                <a:lnTo>
                  <a:pt x="21875" y="32743"/>
                </a:lnTo>
                <a:lnTo>
                  <a:pt x="21875" y="32743"/>
                </a:lnTo>
                <a:lnTo>
                  <a:pt x="23338" y="31071"/>
                </a:lnTo>
                <a:lnTo>
                  <a:pt x="23338" y="31071"/>
                </a:lnTo>
                <a:close/>
                <a:moveTo>
                  <a:pt x="20482" y="34485"/>
                </a:moveTo>
                <a:lnTo>
                  <a:pt x="20482" y="34485"/>
                </a:lnTo>
                <a:lnTo>
                  <a:pt x="19088" y="36226"/>
                </a:lnTo>
                <a:lnTo>
                  <a:pt x="19367" y="36366"/>
                </a:lnTo>
                <a:lnTo>
                  <a:pt x="19367" y="36366"/>
                </a:lnTo>
                <a:lnTo>
                  <a:pt x="20691" y="34624"/>
                </a:lnTo>
                <a:lnTo>
                  <a:pt x="20482" y="34485"/>
                </a:lnTo>
                <a:close/>
                <a:moveTo>
                  <a:pt x="17765" y="37968"/>
                </a:moveTo>
                <a:lnTo>
                  <a:pt x="18043" y="38107"/>
                </a:lnTo>
                <a:lnTo>
                  <a:pt x="18043" y="38107"/>
                </a:lnTo>
                <a:lnTo>
                  <a:pt x="16720" y="39919"/>
                </a:lnTo>
                <a:lnTo>
                  <a:pt x="16511" y="39779"/>
                </a:lnTo>
                <a:lnTo>
                  <a:pt x="16511" y="39779"/>
                </a:lnTo>
                <a:lnTo>
                  <a:pt x="17765" y="37968"/>
                </a:lnTo>
                <a:lnTo>
                  <a:pt x="17765" y="37968"/>
                </a:lnTo>
                <a:close/>
                <a:moveTo>
                  <a:pt x="15257" y="41590"/>
                </a:moveTo>
                <a:lnTo>
                  <a:pt x="15536" y="41730"/>
                </a:lnTo>
                <a:lnTo>
                  <a:pt x="15536" y="41730"/>
                </a:lnTo>
                <a:lnTo>
                  <a:pt x="14351" y="43541"/>
                </a:lnTo>
                <a:lnTo>
                  <a:pt x="14073" y="43402"/>
                </a:lnTo>
                <a:lnTo>
                  <a:pt x="14073" y="43402"/>
                </a:lnTo>
                <a:lnTo>
                  <a:pt x="15257" y="41590"/>
                </a:lnTo>
                <a:lnTo>
                  <a:pt x="15257" y="41590"/>
                </a:lnTo>
                <a:close/>
                <a:moveTo>
                  <a:pt x="12958" y="45283"/>
                </a:moveTo>
                <a:lnTo>
                  <a:pt x="12958" y="45283"/>
                </a:lnTo>
                <a:lnTo>
                  <a:pt x="11843" y="47233"/>
                </a:lnTo>
                <a:lnTo>
                  <a:pt x="12052" y="47373"/>
                </a:lnTo>
                <a:lnTo>
                  <a:pt x="12052" y="47373"/>
                </a:lnTo>
                <a:lnTo>
                  <a:pt x="13167" y="45422"/>
                </a:lnTo>
                <a:lnTo>
                  <a:pt x="12958" y="45283"/>
                </a:lnTo>
                <a:close/>
                <a:moveTo>
                  <a:pt x="10798" y="49114"/>
                </a:moveTo>
                <a:lnTo>
                  <a:pt x="11007" y="49254"/>
                </a:lnTo>
                <a:lnTo>
                  <a:pt x="11007" y="49254"/>
                </a:lnTo>
                <a:lnTo>
                  <a:pt x="10032" y="51204"/>
                </a:lnTo>
                <a:lnTo>
                  <a:pt x="9753" y="51065"/>
                </a:lnTo>
                <a:lnTo>
                  <a:pt x="9753" y="51065"/>
                </a:lnTo>
                <a:lnTo>
                  <a:pt x="10798" y="49114"/>
                </a:lnTo>
                <a:lnTo>
                  <a:pt x="10798" y="49114"/>
                </a:lnTo>
                <a:close/>
                <a:moveTo>
                  <a:pt x="8778" y="53085"/>
                </a:moveTo>
                <a:lnTo>
                  <a:pt x="9057" y="53224"/>
                </a:lnTo>
                <a:lnTo>
                  <a:pt x="9057" y="53224"/>
                </a:lnTo>
                <a:lnTo>
                  <a:pt x="8151" y="55175"/>
                </a:lnTo>
                <a:lnTo>
                  <a:pt x="7872" y="55105"/>
                </a:lnTo>
                <a:lnTo>
                  <a:pt x="7872" y="55105"/>
                </a:lnTo>
                <a:lnTo>
                  <a:pt x="8778" y="53085"/>
                </a:lnTo>
                <a:lnTo>
                  <a:pt x="8778" y="53085"/>
                </a:lnTo>
                <a:close/>
                <a:moveTo>
                  <a:pt x="7037" y="57126"/>
                </a:moveTo>
                <a:lnTo>
                  <a:pt x="7245" y="57195"/>
                </a:lnTo>
                <a:lnTo>
                  <a:pt x="7245" y="57195"/>
                </a:lnTo>
                <a:lnTo>
                  <a:pt x="6479" y="59216"/>
                </a:lnTo>
                <a:lnTo>
                  <a:pt x="6201" y="59146"/>
                </a:lnTo>
                <a:lnTo>
                  <a:pt x="6201" y="59146"/>
                </a:lnTo>
                <a:lnTo>
                  <a:pt x="7037" y="57126"/>
                </a:lnTo>
                <a:lnTo>
                  <a:pt x="7037" y="57126"/>
                </a:lnTo>
                <a:close/>
                <a:moveTo>
                  <a:pt x="5434" y="61236"/>
                </a:moveTo>
                <a:lnTo>
                  <a:pt x="5713" y="61305"/>
                </a:lnTo>
                <a:lnTo>
                  <a:pt x="5713" y="61305"/>
                </a:lnTo>
                <a:lnTo>
                  <a:pt x="4947" y="63395"/>
                </a:lnTo>
                <a:lnTo>
                  <a:pt x="4738" y="63256"/>
                </a:lnTo>
                <a:lnTo>
                  <a:pt x="4738" y="63256"/>
                </a:lnTo>
                <a:lnTo>
                  <a:pt x="5434" y="61236"/>
                </a:lnTo>
                <a:lnTo>
                  <a:pt x="5434" y="61236"/>
                </a:lnTo>
                <a:close/>
                <a:moveTo>
                  <a:pt x="4041" y="65416"/>
                </a:moveTo>
                <a:lnTo>
                  <a:pt x="4320" y="65485"/>
                </a:lnTo>
                <a:lnTo>
                  <a:pt x="4320" y="65485"/>
                </a:lnTo>
                <a:lnTo>
                  <a:pt x="3693" y="67575"/>
                </a:lnTo>
                <a:lnTo>
                  <a:pt x="3414" y="67506"/>
                </a:lnTo>
                <a:lnTo>
                  <a:pt x="3414" y="67506"/>
                </a:lnTo>
                <a:lnTo>
                  <a:pt x="4041" y="65416"/>
                </a:lnTo>
                <a:lnTo>
                  <a:pt x="4041" y="65416"/>
                </a:lnTo>
                <a:close/>
                <a:moveTo>
                  <a:pt x="2857" y="69595"/>
                </a:moveTo>
                <a:lnTo>
                  <a:pt x="3135" y="69665"/>
                </a:lnTo>
                <a:lnTo>
                  <a:pt x="3135" y="69665"/>
                </a:lnTo>
                <a:lnTo>
                  <a:pt x="2578" y="71825"/>
                </a:lnTo>
                <a:lnTo>
                  <a:pt x="2369" y="71755"/>
                </a:lnTo>
                <a:lnTo>
                  <a:pt x="2369" y="71755"/>
                </a:lnTo>
                <a:lnTo>
                  <a:pt x="2857" y="69595"/>
                </a:lnTo>
                <a:lnTo>
                  <a:pt x="2857" y="69595"/>
                </a:lnTo>
                <a:close/>
                <a:moveTo>
                  <a:pt x="1881" y="73915"/>
                </a:moveTo>
                <a:lnTo>
                  <a:pt x="2160" y="73984"/>
                </a:lnTo>
                <a:lnTo>
                  <a:pt x="2160" y="73984"/>
                </a:lnTo>
                <a:lnTo>
                  <a:pt x="1742" y="76144"/>
                </a:lnTo>
                <a:lnTo>
                  <a:pt x="1463" y="76074"/>
                </a:lnTo>
                <a:lnTo>
                  <a:pt x="1463" y="76074"/>
                </a:lnTo>
                <a:lnTo>
                  <a:pt x="1881" y="73915"/>
                </a:lnTo>
                <a:lnTo>
                  <a:pt x="1881" y="73915"/>
                </a:lnTo>
                <a:close/>
                <a:moveTo>
                  <a:pt x="1115" y="78234"/>
                </a:moveTo>
                <a:lnTo>
                  <a:pt x="1394" y="78304"/>
                </a:lnTo>
                <a:lnTo>
                  <a:pt x="1394" y="78304"/>
                </a:lnTo>
                <a:lnTo>
                  <a:pt x="1045" y="80463"/>
                </a:lnTo>
                <a:lnTo>
                  <a:pt x="767" y="80463"/>
                </a:lnTo>
                <a:lnTo>
                  <a:pt x="767" y="80463"/>
                </a:lnTo>
                <a:lnTo>
                  <a:pt x="1115" y="78234"/>
                </a:lnTo>
                <a:lnTo>
                  <a:pt x="1115" y="78234"/>
                </a:lnTo>
                <a:close/>
                <a:moveTo>
                  <a:pt x="558" y="82623"/>
                </a:moveTo>
                <a:lnTo>
                  <a:pt x="767" y="82623"/>
                </a:lnTo>
                <a:lnTo>
                  <a:pt x="767" y="82623"/>
                </a:lnTo>
                <a:lnTo>
                  <a:pt x="627" y="84852"/>
                </a:lnTo>
                <a:lnTo>
                  <a:pt x="349" y="84782"/>
                </a:lnTo>
                <a:lnTo>
                  <a:pt x="349" y="84782"/>
                </a:lnTo>
                <a:lnTo>
                  <a:pt x="558" y="82623"/>
                </a:lnTo>
                <a:lnTo>
                  <a:pt x="558" y="82623"/>
                </a:lnTo>
                <a:close/>
                <a:moveTo>
                  <a:pt x="140" y="87012"/>
                </a:moveTo>
                <a:lnTo>
                  <a:pt x="418" y="87012"/>
                </a:lnTo>
                <a:lnTo>
                  <a:pt x="418" y="87012"/>
                </a:lnTo>
                <a:lnTo>
                  <a:pt x="349" y="89241"/>
                </a:lnTo>
                <a:lnTo>
                  <a:pt x="70" y="89241"/>
                </a:lnTo>
                <a:lnTo>
                  <a:pt x="70" y="89241"/>
                </a:lnTo>
                <a:lnTo>
                  <a:pt x="140" y="87012"/>
                </a:lnTo>
                <a:lnTo>
                  <a:pt x="140" y="87012"/>
                </a:lnTo>
                <a:close/>
                <a:moveTo>
                  <a:pt x="0" y="91400"/>
                </a:moveTo>
                <a:lnTo>
                  <a:pt x="0" y="91400"/>
                </a:lnTo>
                <a:lnTo>
                  <a:pt x="0" y="92515"/>
                </a:lnTo>
                <a:lnTo>
                  <a:pt x="0" y="92515"/>
                </a:lnTo>
                <a:lnTo>
                  <a:pt x="0" y="93630"/>
                </a:lnTo>
                <a:lnTo>
                  <a:pt x="279" y="93630"/>
                </a:lnTo>
                <a:lnTo>
                  <a:pt x="279" y="93630"/>
                </a:lnTo>
                <a:lnTo>
                  <a:pt x="279" y="92515"/>
                </a:lnTo>
                <a:lnTo>
                  <a:pt x="279" y="92515"/>
                </a:lnTo>
                <a:lnTo>
                  <a:pt x="279" y="91400"/>
                </a:lnTo>
                <a:lnTo>
                  <a:pt x="0" y="91400"/>
                </a:lnTo>
                <a:close/>
                <a:moveTo>
                  <a:pt x="70" y="95789"/>
                </a:moveTo>
                <a:lnTo>
                  <a:pt x="349" y="95789"/>
                </a:lnTo>
                <a:lnTo>
                  <a:pt x="349" y="95789"/>
                </a:lnTo>
                <a:lnTo>
                  <a:pt x="418" y="98018"/>
                </a:lnTo>
                <a:lnTo>
                  <a:pt x="140" y="98018"/>
                </a:lnTo>
                <a:lnTo>
                  <a:pt x="140" y="98018"/>
                </a:lnTo>
                <a:lnTo>
                  <a:pt x="70" y="95789"/>
                </a:lnTo>
                <a:lnTo>
                  <a:pt x="70" y="95789"/>
                </a:lnTo>
                <a:close/>
                <a:moveTo>
                  <a:pt x="349" y="100248"/>
                </a:moveTo>
                <a:lnTo>
                  <a:pt x="627" y="100178"/>
                </a:lnTo>
                <a:lnTo>
                  <a:pt x="627" y="100178"/>
                </a:lnTo>
                <a:lnTo>
                  <a:pt x="767" y="102407"/>
                </a:lnTo>
                <a:lnTo>
                  <a:pt x="558" y="102407"/>
                </a:lnTo>
                <a:lnTo>
                  <a:pt x="558" y="102407"/>
                </a:lnTo>
                <a:lnTo>
                  <a:pt x="349" y="100248"/>
                </a:lnTo>
                <a:lnTo>
                  <a:pt x="349" y="100248"/>
                </a:lnTo>
                <a:close/>
                <a:moveTo>
                  <a:pt x="767" y="104567"/>
                </a:moveTo>
                <a:lnTo>
                  <a:pt x="1045" y="104567"/>
                </a:lnTo>
                <a:lnTo>
                  <a:pt x="1045" y="104567"/>
                </a:lnTo>
                <a:lnTo>
                  <a:pt x="1394" y="106727"/>
                </a:lnTo>
                <a:lnTo>
                  <a:pt x="1115" y="106796"/>
                </a:lnTo>
                <a:lnTo>
                  <a:pt x="1115" y="106796"/>
                </a:lnTo>
                <a:lnTo>
                  <a:pt x="767" y="104567"/>
                </a:lnTo>
                <a:lnTo>
                  <a:pt x="767" y="104567"/>
                </a:lnTo>
                <a:close/>
                <a:moveTo>
                  <a:pt x="1463" y="108956"/>
                </a:moveTo>
                <a:lnTo>
                  <a:pt x="1742" y="108886"/>
                </a:lnTo>
                <a:lnTo>
                  <a:pt x="1742" y="108886"/>
                </a:lnTo>
                <a:lnTo>
                  <a:pt x="2160" y="111046"/>
                </a:lnTo>
                <a:lnTo>
                  <a:pt x="1881" y="111115"/>
                </a:lnTo>
                <a:lnTo>
                  <a:pt x="1881" y="111115"/>
                </a:lnTo>
                <a:lnTo>
                  <a:pt x="1463" y="108956"/>
                </a:lnTo>
                <a:lnTo>
                  <a:pt x="1463" y="108956"/>
                </a:lnTo>
                <a:close/>
                <a:moveTo>
                  <a:pt x="2369" y="113275"/>
                </a:moveTo>
                <a:lnTo>
                  <a:pt x="2578" y="113205"/>
                </a:lnTo>
                <a:lnTo>
                  <a:pt x="2578" y="113205"/>
                </a:lnTo>
                <a:lnTo>
                  <a:pt x="3135" y="115365"/>
                </a:lnTo>
                <a:lnTo>
                  <a:pt x="2857" y="115435"/>
                </a:lnTo>
                <a:lnTo>
                  <a:pt x="2857" y="115435"/>
                </a:lnTo>
                <a:lnTo>
                  <a:pt x="2369" y="113275"/>
                </a:lnTo>
                <a:lnTo>
                  <a:pt x="2369" y="113275"/>
                </a:lnTo>
                <a:close/>
                <a:moveTo>
                  <a:pt x="3414" y="117524"/>
                </a:moveTo>
                <a:lnTo>
                  <a:pt x="3693" y="117455"/>
                </a:lnTo>
                <a:lnTo>
                  <a:pt x="3693" y="117455"/>
                </a:lnTo>
                <a:lnTo>
                  <a:pt x="4320" y="119545"/>
                </a:lnTo>
                <a:lnTo>
                  <a:pt x="4041" y="119614"/>
                </a:lnTo>
                <a:lnTo>
                  <a:pt x="4041" y="119614"/>
                </a:lnTo>
                <a:lnTo>
                  <a:pt x="3414" y="117524"/>
                </a:lnTo>
                <a:lnTo>
                  <a:pt x="3414" y="117524"/>
                </a:lnTo>
                <a:close/>
                <a:moveTo>
                  <a:pt x="4738" y="121774"/>
                </a:moveTo>
                <a:lnTo>
                  <a:pt x="4947" y="121635"/>
                </a:lnTo>
                <a:lnTo>
                  <a:pt x="4947" y="121635"/>
                </a:lnTo>
                <a:lnTo>
                  <a:pt x="5713" y="123725"/>
                </a:lnTo>
                <a:lnTo>
                  <a:pt x="5434" y="123794"/>
                </a:lnTo>
                <a:lnTo>
                  <a:pt x="5434" y="123794"/>
                </a:lnTo>
                <a:lnTo>
                  <a:pt x="4738" y="121774"/>
                </a:lnTo>
                <a:lnTo>
                  <a:pt x="4738" y="121774"/>
                </a:lnTo>
                <a:close/>
                <a:moveTo>
                  <a:pt x="6201" y="125884"/>
                </a:moveTo>
                <a:lnTo>
                  <a:pt x="6479" y="125815"/>
                </a:lnTo>
                <a:lnTo>
                  <a:pt x="6479" y="125815"/>
                </a:lnTo>
                <a:lnTo>
                  <a:pt x="7245" y="127835"/>
                </a:lnTo>
                <a:lnTo>
                  <a:pt x="7037" y="127904"/>
                </a:lnTo>
                <a:lnTo>
                  <a:pt x="7037" y="127904"/>
                </a:lnTo>
                <a:lnTo>
                  <a:pt x="6201" y="125884"/>
                </a:lnTo>
                <a:lnTo>
                  <a:pt x="6201" y="125884"/>
                </a:lnTo>
                <a:close/>
                <a:moveTo>
                  <a:pt x="7872" y="129925"/>
                </a:moveTo>
                <a:lnTo>
                  <a:pt x="8151" y="129855"/>
                </a:lnTo>
                <a:lnTo>
                  <a:pt x="8151" y="129855"/>
                </a:lnTo>
                <a:lnTo>
                  <a:pt x="9057" y="131806"/>
                </a:lnTo>
                <a:lnTo>
                  <a:pt x="8778" y="131945"/>
                </a:lnTo>
                <a:lnTo>
                  <a:pt x="8778" y="131945"/>
                </a:lnTo>
                <a:lnTo>
                  <a:pt x="7872" y="129925"/>
                </a:lnTo>
                <a:lnTo>
                  <a:pt x="7872" y="129925"/>
                </a:lnTo>
                <a:close/>
                <a:moveTo>
                  <a:pt x="9753" y="133965"/>
                </a:moveTo>
                <a:lnTo>
                  <a:pt x="10032" y="133826"/>
                </a:lnTo>
                <a:lnTo>
                  <a:pt x="10032" y="133826"/>
                </a:lnTo>
                <a:lnTo>
                  <a:pt x="11007" y="135776"/>
                </a:lnTo>
                <a:lnTo>
                  <a:pt x="10798" y="135916"/>
                </a:lnTo>
                <a:lnTo>
                  <a:pt x="10798" y="135916"/>
                </a:lnTo>
                <a:lnTo>
                  <a:pt x="9753" y="133965"/>
                </a:lnTo>
                <a:lnTo>
                  <a:pt x="9753" y="133965"/>
                </a:lnTo>
                <a:close/>
                <a:moveTo>
                  <a:pt x="11843" y="137797"/>
                </a:moveTo>
                <a:lnTo>
                  <a:pt x="12052" y="137657"/>
                </a:lnTo>
                <a:lnTo>
                  <a:pt x="12052" y="137657"/>
                </a:lnTo>
                <a:lnTo>
                  <a:pt x="13167" y="139608"/>
                </a:lnTo>
                <a:lnTo>
                  <a:pt x="12958" y="139747"/>
                </a:lnTo>
                <a:lnTo>
                  <a:pt x="12958" y="139747"/>
                </a:lnTo>
                <a:lnTo>
                  <a:pt x="11843" y="137797"/>
                </a:lnTo>
                <a:lnTo>
                  <a:pt x="11843" y="137797"/>
                </a:lnTo>
                <a:close/>
                <a:moveTo>
                  <a:pt x="14073" y="141628"/>
                </a:moveTo>
                <a:lnTo>
                  <a:pt x="14351" y="141489"/>
                </a:lnTo>
                <a:lnTo>
                  <a:pt x="14351" y="141489"/>
                </a:lnTo>
                <a:lnTo>
                  <a:pt x="15536" y="143300"/>
                </a:lnTo>
                <a:lnTo>
                  <a:pt x="15257" y="143440"/>
                </a:lnTo>
                <a:lnTo>
                  <a:pt x="15257" y="143440"/>
                </a:lnTo>
                <a:lnTo>
                  <a:pt x="14073" y="141628"/>
                </a:lnTo>
                <a:lnTo>
                  <a:pt x="14073" y="141628"/>
                </a:lnTo>
                <a:close/>
                <a:moveTo>
                  <a:pt x="16511" y="145251"/>
                </a:moveTo>
                <a:lnTo>
                  <a:pt x="16720" y="145112"/>
                </a:lnTo>
                <a:lnTo>
                  <a:pt x="16720" y="145112"/>
                </a:lnTo>
                <a:lnTo>
                  <a:pt x="18043" y="146923"/>
                </a:lnTo>
                <a:lnTo>
                  <a:pt x="17765" y="147062"/>
                </a:lnTo>
                <a:lnTo>
                  <a:pt x="17765" y="147062"/>
                </a:lnTo>
                <a:lnTo>
                  <a:pt x="16511" y="145251"/>
                </a:lnTo>
                <a:lnTo>
                  <a:pt x="16511" y="145251"/>
                </a:lnTo>
                <a:close/>
                <a:moveTo>
                  <a:pt x="19088" y="148804"/>
                </a:moveTo>
                <a:lnTo>
                  <a:pt x="19367" y="148664"/>
                </a:lnTo>
                <a:lnTo>
                  <a:pt x="19367" y="148664"/>
                </a:lnTo>
                <a:lnTo>
                  <a:pt x="20691" y="150406"/>
                </a:lnTo>
                <a:lnTo>
                  <a:pt x="20482" y="150545"/>
                </a:lnTo>
                <a:lnTo>
                  <a:pt x="20482" y="150545"/>
                </a:lnTo>
                <a:lnTo>
                  <a:pt x="19088" y="148804"/>
                </a:lnTo>
                <a:lnTo>
                  <a:pt x="19088" y="148804"/>
                </a:lnTo>
                <a:close/>
                <a:moveTo>
                  <a:pt x="21875" y="152287"/>
                </a:moveTo>
                <a:lnTo>
                  <a:pt x="22084" y="152078"/>
                </a:lnTo>
                <a:lnTo>
                  <a:pt x="22084" y="152078"/>
                </a:lnTo>
                <a:lnTo>
                  <a:pt x="23547" y="153750"/>
                </a:lnTo>
                <a:lnTo>
                  <a:pt x="23338" y="153959"/>
                </a:lnTo>
                <a:lnTo>
                  <a:pt x="23338" y="153959"/>
                </a:lnTo>
                <a:lnTo>
                  <a:pt x="21875" y="152287"/>
                </a:lnTo>
                <a:lnTo>
                  <a:pt x="21875" y="152287"/>
                </a:lnTo>
                <a:close/>
                <a:moveTo>
                  <a:pt x="24801" y="155561"/>
                </a:moveTo>
                <a:lnTo>
                  <a:pt x="25010" y="155352"/>
                </a:lnTo>
                <a:lnTo>
                  <a:pt x="25010" y="155352"/>
                </a:lnTo>
                <a:lnTo>
                  <a:pt x="26542" y="156954"/>
                </a:lnTo>
                <a:lnTo>
                  <a:pt x="26333" y="157163"/>
                </a:lnTo>
                <a:lnTo>
                  <a:pt x="26333" y="157163"/>
                </a:lnTo>
                <a:lnTo>
                  <a:pt x="24801" y="155561"/>
                </a:lnTo>
                <a:lnTo>
                  <a:pt x="24801" y="155561"/>
                </a:lnTo>
                <a:close/>
                <a:moveTo>
                  <a:pt x="27866" y="158696"/>
                </a:moveTo>
                <a:lnTo>
                  <a:pt x="28075" y="158487"/>
                </a:lnTo>
                <a:lnTo>
                  <a:pt x="28075" y="158487"/>
                </a:lnTo>
                <a:lnTo>
                  <a:pt x="29677" y="160020"/>
                </a:lnTo>
                <a:lnTo>
                  <a:pt x="29468" y="160229"/>
                </a:lnTo>
                <a:lnTo>
                  <a:pt x="29468" y="160229"/>
                </a:lnTo>
                <a:lnTo>
                  <a:pt x="27866" y="158696"/>
                </a:lnTo>
                <a:lnTo>
                  <a:pt x="27866" y="158696"/>
                </a:lnTo>
                <a:close/>
                <a:moveTo>
                  <a:pt x="31071" y="161692"/>
                </a:moveTo>
                <a:lnTo>
                  <a:pt x="31280" y="161483"/>
                </a:lnTo>
                <a:lnTo>
                  <a:pt x="31280" y="161483"/>
                </a:lnTo>
                <a:lnTo>
                  <a:pt x="32952" y="162946"/>
                </a:lnTo>
                <a:lnTo>
                  <a:pt x="32743" y="163155"/>
                </a:lnTo>
                <a:lnTo>
                  <a:pt x="32743" y="163155"/>
                </a:lnTo>
                <a:lnTo>
                  <a:pt x="31071" y="161692"/>
                </a:lnTo>
                <a:lnTo>
                  <a:pt x="31071" y="161692"/>
                </a:lnTo>
                <a:close/>
                <a:moveTo>
                  <a:pt x="34484" y="164548"/>
                </a:moveTo>
                <a:lnTo>
                  <a:pt x="34624" y="164339"/>
                </a:lnTo>
                <a:lnTo>
                  <a:pt x="34624" y="164339"/>
                </a:lnTo>
                <a:lnTo>
                  <a:pt x="36365" y="165662"/>
                </a:lnTo>
                <a:lnTo>
                  <a:pt x="36226" y="165941"/>
                </a:lnTo>
                <a:lnTo>
                  <a:pt x="36226" y="165941"/>
                </a:lnTo>
                <a:lnTo>
                  <a:pt x="34484" y="164548"/>
                </a:lnTo>
                <a:lnTo>
                  <a:pt x="34484" y="164548"/>
                </a:lnTo>
                <a:close/>
                <a:moveTo>
                  <a:pt x="37967" y="167265"/>
                </a:moveTo>
                <a:lnTo>
                  <a:pt x="38107" y="166986"/>
                </a:lnTo>
                <a:lnTo>
                  <a:pt x="38107" y="166986"/>
                </a:lnTo>
                <a:lnTo>
                  <a:pt x="39918" y="168310"/>
                </a:lnTo>
                <a:lnTo>
                  <a:pt x="39779" y="168519"/>
                </a:lnTo>
                <a:lnTo>
                  <a:pt x="39779" y="168519"/>
                </a:lnTo>
                <a:lnTo>
                  <a:pt x="37967" y="167265"/>
                </a:lnTo>
                <a:lnTo>
                  <a:pt x="37967" y="167265"/>
                </a:lnTo>
                <a:close/>
                <a:moveTo>
                  <a:pt x="41590" y="169773"/>
                </a:moveTo>
                <a:lnTo>
                  <a:pt x="41729" y="169494"/>
                </a:lnTo>
                <a:lnTo>
                  <a:pt x="41729" y="169494"/>
                </a:lnTo>
                <a:lnTo>
                  <a:pt x="43541" y="170678"/>
                </a:lnTo>
                <a:lnTo>
                  <a:pt x="43401" y="170957"/>
                </a:lnTo>
                <a:lnTo>
                  <a:pt x="43401" y="170957"/>
                </a:lnTo>
                <a:lnTo>
                  <a:pt x="41590" y="169773"/>
                </a:lnTo>
                <a:lnTo>
                  <a:pt x="41590" y="169773"/>
                </a:lnTo>
                <a:close/>
                <a:moveTo>
                  <a:pt x="45282" y="172072"/>
                </a:moveTo>
                <a:lnTo>
                  <a:pt x="45421" y="171863"/>
                </a:lnTo>
                <a:lnTo>
                  <a:pt x="45421" y="171863"/>
                </a:lnTo>
                <a:lnTo>
                  <a:pt x="47372" y="172977"/>
                </a:lnTo>
                <a:lnTo>
                  <a:pt x="47233" y="173186"/>
                </a:lnTo>
                <a:lnTo>
                  <a:pt x="47233" y="173186"/>
                </a:lnTo>
                <a:lnTo>
                  <a:pt x="45282" y="172072"/>
                </a:lnTo>
                <a:lnTo>
                  <a:pt x="45282" y="172072"/>
                </a:lnTo>
                <a:close/>
                <a:moveTo>
                  <a:pt x="49114" y="174231"/>
                </a:moveTo>
                <a:lnTo>
                  <a:pt x="49253" y="174022"/>
                </a:lnTo>
                <a:lnTo>
                  <a:pt x="49253" y="174022"/>
                </a:lnTo>
                <a:lnTo>
                  <a:pt x="51204" y="174997"/>
                </a:lnTo>
                <a:lnTo>
                  <a:pt x="51064" y="175276"/>
                </a:lnTo>
                <a:lnTo>
                  <a:pt x="51064" y="175276"/>
                </a:lnTo>
                <a:lnTo>
                  <a:pt x="49114" y="174231"/>
                </a:lnTo>
                <a:lnTo>
                  <a:pt x="49114" y="174231"/>
                </a:lnTo>
                <a:close/>
                <a:moveTo>
                  <a:pt x="53085" y="176251"/>
                </a:moveTo>
                <a:lnTo>
                  <a:pt x="53224" y="175973"/>
                </a:lnTo>
                <a:lnTo>
                  <a:pt x="53224" y="175973"/>
                </a:lnTo>
                <a:lnTo>
                  <a:pt x="55174" y="176878"/>
                </a:lnTo>
                <a:lnTo>
                  <a:pt x="55105" y="177157"/>
                </a:lnTo>
                <a:lnTo>
                  <a:pt x="55105" y="177157"/>
                </a:lnTo>
                <a:lnTo>
                  <a:pt x="53085" y="176251"/>
                </a:lnTo>
                <a:lnTo>
                  <a:pt x="53085" y="176251"/>
                </a:lnTo>
                <a:close/>
                <a:moveTo>
                  <a:pt x="57125" y="177993"/>
                </a:moveTo>
                <a:lnTo>
                  <a:pt x="57195" y="177784"/>
                </a:lnTo>
                <a:lnTo>
                  <a:pt x="57195" y="177784"/>
                </a:lnTo>
                <a:lnTo>
                  <a:pt x="59215" y="178550"/>
                </a:lnTo>
                <a:lnTo>
                  <a:pt x="59145" y="178829"/>
                </a:lnTo>
                <a:lnTo>
                  <a:pt x="59145" y="178829"/>
                </a:lnTo>
                <a:lnTo>
                  <a:pt x="57125" y="177993"/>
                </a:lnTo>
                <a:lnTo>
                  <a:pt x="57125" y="177993"/>
                </a:lnTo>
                <a:close/>
                <a:moveTo>
                  <a:pt x="61235" y="179595"/>
                </a:moveTo>
                <a:lnTo>
                  <a:pt x="61305" y="179317"/>
                </a:lnTo>
                <a:lnTo>
                  <a:pt x="61305" y="179317"/>
                </a:lnTo>
                <a:lnTo>
                  <a:pt x="63395" y="180083"/>
                </a:lnTo>
                <a:lnTo>
                  <a:pt x="63256" y="180292"/>
                </a:lnTo>
                <a:lnTo>
                  <a:pt x="63256" y="180292"/>
                </a:lnTo>
                <a:lnTo>
                  <a:pt x="61235" y="179595"/>
                </a:lnTo>
                <a:lnTo>
                  <a:pt x="61235" y="179595"/>
                </a:lnTo>
                <a:close/>
                <a:moveTo>
                  <a:pt x="65415" y="180989"/>
                </a:moveTo>
                <a:lnTo>
                  <a:pt x="65415" y="180989"/>
                </a:lnTo>
                <a:lnTo>
                  <a:pt x="67505" y="181616"/>
                </a:lnTo>
                <a:lnTo>
                  <a:pt x="67575" y="181337"/>
                </a:lnTo>
                <a:lnTo>
                  <a:pt x="67575" y="181337"/>
                </a:lnTo>
                <a:lnTo>
                  <a:pt x="65485" y="180710"/>
                </a:lnTo>
                <a:lnTo>
                  <a:pt x="65415" y="180989"/>
                </a:lnTo>
                <a:close/>
                <a:moveTo>
                  <a:pt x="69595" y="182173"/>
                </a:moveTo>
                <a:lnTo>
                  <a:pt x="69665" y="181894"/>
                </a:lnTo>
                <a:lnTo>
                  <a:pt x="69665" y="181894"/>
                </a:lnTo>
                <a:lnTo>
                  <a:pt x="71824" y="182452"/>
                </a:lnTo>
                <a:lnTo>
                  <a:pt x="71755" y="182661"/>
                </a:lnTo>
                <a:lnTo>
                  <a:pt x="71755" y="182661"/>
                </a:lnTo>
                <a:lnTo>
                  <a:pt x="69595" y="182173"/>
                </a:lnTo>
                <a:lnTo>
                  <a:pt x="69595" y="182173"/>
                </a:lnTo>
                <a:close/>
                <a:moveTo>
                  <a:pt x="73914" y="183148"/>
                </a:moveTo>
                <a:lnTo>
                  <a:pt x="73984" y="182870"/>
                </a:lnTo>
                <a:lnTo>
                  <a:pt x="73984" y="182870"/>
                </a:lnTo>
                <a:lnTo>
                  <a:pt x="76143" y="183287"/>
                </a:lnTo>
                <a:lnTo>
                  <a:pt x="76074" y="183566"/>
                </a:lnTo>
                <a:lnTo>
                  <a:pt x="76074" y="183566"/>
                </a:lnTo>
                <a:lnTo>
                  <a:pt x="73914" y="183148"/>
                </a:lnTo>
                <a:lnTo>
                  <a:pt x="73914" y="183148"/>
                </a:lnTo>
                <a:close/>
                <a:moveTo>
                  <a:pt x="78233" y="183914"/>
                </a:moveTo>
                <a:lnTo>
                  <a:pt x="78303" y="183636"/>
                </a:lnTo>
                <a:lnTo>
                  <a:pt x="78303" y="183636"/>
                </a:lnTo>
                <a:lnTo>
                  <a:pt x="80463" y="183984"/>
                </a:lnTo>
                <a:lnTo>
                  <a:pt x="80463" y="184263"/>
                </a:lnTo>
                <a:lnTo>
                  <a:pt x="80463" y="184263"/>
                </a:lnTo>
                <a:lnTo>
                  <a:pt x="78233" y="183914"/>
                </a:lnTo>
                <a:lnTo>
                  <a:pt x="78233" y="183914"/>
                </a:lnTo>
                <a:close/>
                <a:moveTo>
                  <a:pt x="82622" y="184472"/>
                </a:moveTo>
                <a:lnTo>
                  <a:pt x="82622" y="184472"/>
                </a:lnTo>
                <a:lnTo>
                  <a:pt x="84782" y="184681"/>
                </a:lnTo>
                <a:lnTo>
                  <a:pt x="84851" y="184402"/>
                </a:lnTo>
                <a:lnTo>
                  <a:pt x="84851" y="184402"/>
                </a:lnTo>
                <a:lnTo>
                  <a:pt x="82622" y="184263"/>
                </a:lnTo>
                <a:lnTo>
                  <a:pt x="82622" y="184472"/>
                </a:lnTo>
                <a:close/>
                <a:moveTo>
                  <a:pt x="87011" y="184890"/>
                </a:moveTo>
                <a:lnTo>
                  <a:pt x="87011" y="184611"/>
                </a:lnTo>
                <a:lnTo>
                  <a:pt x="87011" y="184611"/>
                </a:lnTo>
                <a:lnTo>
                  <a:pt x="89240" y="184681"/>
                </a:lnTo>
                <a:lnTo>
                  <a:pt x="89240" y="184959"/>
                </a:lnTo>
                <a:lnTo>
                  <a:pt x="89240" y="184959"/>
                </a:lnTo>
                <a:lnTo>
                  <a:pt x="87011" y="184890"/>
                </a:lnTo>
                <a:lnTo>
                  <a:pt x="87011" y="184890"/>
                </a:lnTo>
                <a:close/>
                <a:moveTo>
                  <a:pt x="91400" y="185029"/>
                </a:moveTo>
                <a:lnTo>
                  <a:pt x="91400" y="184750"/>
                </a:lnTo>
                <a:lnTo>
                  <a:pt x="91400" y="184750"/>
                </a:lnTo>
                <a:lnTo>
                  <a:pt x="92515" y="184750"/>
                </a:lnTo>
                <a:lnTo>
                  <a:pt x="92515" y="184750"/>
                </a:lnTo>
                <a:lnTo>
                  <a:pt x="93629" y="184750"/>
                </a:lnTo>
                <a:lnTo>
                  <a:pt x="93629" y="185029"/>
                </a:lnTo>
                <a:lnTo>
                  <a:pt x="93629" y="185029"/>
                </a:lnTo>
                <a:lnTo>
                  <a:pt x="92515" y="185029"/>
                </a:lnTo>
                <a:lnTo>
                  <a:pt x="92515" y="185029"/>
                </a:lnTo>
                <a:lnTo>
                  <a:pt x="91400" y="185029"/>
                </a:lnTo>
                <a:lnTo>
                  <a:pt x="91400" y="185029"/>
                </a:lnTo>
                <a:close/>
                <a:moveTo>
                  <a:pt x="95789" y="184959"/>
                </a:moveTo>
                <a:lnTo>
                  <a:pt x="95789" y="184681"/>
                </a:lnTo>
                <a:lnTo>
                  <a:pt x="95789" y="184681"/>
                </a:lnTo>
                <a:lnTo>
                  <a:pt x="98018" y="184611"/>
                </a:lnTo>
                <a:lnTo>
                  <a:pt x="98018" y="184890"/>
                </a:lnTo>
                <a:lnTo>
                  <a:pt x="98018" y="184890"/>
                </a:lnTo>
                <a:lnTo>
                  <a:pt x="95789" y="184959"/>
                </a:lnTo>
                <a:lnTo>
                  <a:pt x="95789" y="184959"/>
                </a:lnTo>
                <a:close/>
                <a:moveTo>
                  <a:pt x="100247" y="184681"/>
                </a:moveTo>
                <a:lnTo>
                  <a:pt x="100178" y="184402"/>
                </a:lnTo>
                <a:lnTo>
                  <a:pt x="100178" y="184402"/>
                </a:lnTo>
                <a:lnTo>
                  <a:pt x="102407" y="184263"/>
                </a:lnTo>
                <a:lnTo>
                  <a:pt x="102407" y="184472"/>
                </a:lnTo>
                <a:lnTo>
                  <a:pt x="102407" y="184472"/>
                </a:lnTo>
                <a:lnTo>
                  <a:pt x="100247" y="184681"/>
                </a:lnTo>
                <a:lnTo>
                  <a:pt x="100247" y="184681"/>
                </a:lnTo>
                <a:close/>
                <a:moveTo>
                  <a:pt x="104566" y="184263"/>
                </a:moveTo>
                <a:lnTo>
                  <a:pt x="104566" y="183984"/>
                </a:lnTo>
                <a:lnTo>
                  <a:pt x="104566" y="183984"/>
                </a:lnTo>
                <a:lnTo>
                  <a:pt x="106726" y="183636"/>
                </a:lnTo>
                <a:lnTo>
                  <a:pt x="106796" y="183914"/>
                </a:lnTo>
                <a:lnTo>
                  <a:pt x="106796" y="183914"/>
                </a:lnTo>
                <a:lnTo>
                  <a:pt x="104566" y="184263"/>
                </a:lnTo>
                <a:lnTo>
                  <a:pt x="104566" y="184263"/>
                </a:lnTo>
                <a:close/>
                <a:moveTo>
                  <a:pt x="108955" y="183566"/>
                </a:moveTo>
                <a:lnTo>
                  <a:pt x="108886" y="183287"/>
                </a:lnTo>
                <a:lnTo>
                  <a:pt x="108886" y="183287"/>
                </a:lnTo>
                <a:lnTo>
                  <a:pt x="111045" y="182870"/>
                </a:lnTo>
                <a:lnTo>
                  <a:pt x="111115" y="183148"/>
                </a:lnTo>
                <a:lnTo>
                  <a:pt x="111115" y="183148"/>
                </a:lnTo>
                <a:lnTo>
                  <a:pt x="108955" y="183566"/>
                </a:lnTo>
                <a:lnTo>
                  <a:pt x="108955" y="183566"/>
                </a:lnTo>
                <a:close/>
                <a:moveTo>
                  <a:pt x="113274" y="182661"/>
                </a:moveTo>
                <a:lnTo>
                  <a:pt x="113205" y="182452"/>
                </a:lnTo>
                <a:lnTo>
                  <a:pt x="113205" y="182452"/>
                </a:lnTo>
                <a:lnTo>
                  <a:pt x="115364" y="181894"/>
                </a:lnTo>
                <a:lnTo>
                  <a:pt x="115434" y="182173"/>
                </a:lnTo>
                <a:lnTo>
                  <a:pt x="115434" y="182173"/>
                </a:lnTo>
                <a:lnTo>
                  <a:pt x="113274" y="182661"/>
                </a:lnTo>
                <a:lnTo>
                  <a:pt x="113274" y="182661"/>
                </a:lnTo>
                <a:close/>
                <a:moveTo>
                  <a:pt x="117524" y="181616"/>
                </a:moveTo>
                <a:lnTo>
                  <a:pt x="117454" y="181337"/>
                </a:lnTo>
                <a:lnTo>
                  <a:pt x="117454" y="181337"/>
                </a:lnTo>
                <a:lnTo>
                  <a:pt x="119544" y="180710"/>
                </a:lnTo>
                <a:lnTo>
                  <a:pt x="119614" y="180989"/>
                </a:lnTo>
                <a:lnTo>
                  <a:pt x="119614" y="180989"/>
                </a:lnTo>
                <a:lnTo>
                  <a:pt x="117524" y="181616"/>
                </a:lnTo>
                <a:lnTo>
                  <a:pt x="117524" y="181616"/>
                </a:lnTo>
                <a:close/>
                <a:moveTo>
                  <a:pt x="121773" y="180292"/>
                </a:moveTo>
                <a:lnTo>
                  <a:pt x="121634" y="180083"/>
                </a:lnTo>
                <a:lnTo>
                  <a:pt x="121634" y="180083"/>
                </a:lnTo>
                <a:lnTo>
                  <a:pt x="123724" y="179317"/>
                </a:lnTo>
                <a:lnTo>
                  <a:pt x="123794" y="179595"/>
                </a:lnTo>
                <a:lnTo>
                  <a:pt x="123794" y="179595"/>
                </a:lnTo>
                <a:lnTo>
                  <a:pt x="121773" y="180292"/>
                </a:lnTo>
                <a:lnTo>
                  <a:pt x="121773" y="180292"/>
                </a:lnTo>
                <a:close/>
                <a:moveTo>
                  <a:pt x="125884" y="178829"/>
                </a:moveTo>
                <a:lnTo>
                  <a:pt x="125814" y="178550"/>
                </a:lnTo>
                <a:lnTo>
                  <a:pt x="125814" y="178550"/>
                </a:lnTo>
                <a:lnTo>
                  <a:pt x="127834" y="177784"/>
                </a:lnTo>
                <a:lnTo>
                  <a:pt x="127904" y="177993"/>
                </a:lnTo>
                <a:lnTo>
                  <a:pt x="127904" y="177993"/>
                </a:lnTo>
                <a:lnTo>
                  <a:pt x="125884" y="178829"/>
                </a:lnTo>
                <a:lnTo>
                  <a:pt x="125884" y="178829"/>
                </a:lnTo>
                <a:close/>
                <a:moveTo>
                  <a:pt x="129924" y="177157"/>
                </a:moveTo>
                <a:lnTo>
                  <a:pt x="129855" y="176878"/>
                </a:lnTo>
                <a:lnTo>
                  <a:pt x="129855" y="176878"/>
                </a:lnTo>
                <a:lnTo>
                  <a:pt x="131805" y="175973"/>
                </a:lnTo>
                <a:lnTo>
                  <a:pt x="131944" y="176251"/>
                </a:lnTo>
                <a:lnTo>
                  <a:pt x="131944" y="176251"/>
                </a:lnTo>
                <a:lnTo>
                  <a:pt x="129924" y="177157"/>
                </a:lnTo>
                <a:lnTo>
                  <a:pt x="129924" y="177157"/>
                </a:lnTo>
                <a:close/>
                <a:moveTo>
                  <a:pt x="133965" y="175276"/>
                </a:moveTo>
                <a:lnTo>
                  <a:pt x="133825" y="174997"/>
                </a:lnTo>
                <a:lnTo>
                  <a:pt x="133825" y="174997"/>
                </a:lnTo>
                <a:lnTo>
                  <a:pt x="135776" y="174022"/>
                </a:lnTo>
                <a:lnTo>
                  <a:pt x="135915" y="174231"/>
                </a:lnTo>
                <a:lnTo>
                  <a:pt x="135915" y="174231"/>
                </a:lnTo>
                <a:lnTo>
                  <a:pt x="133965" y="175276"/>
                </a:lnTo>
                <a:lnTo>
                  <a:pt x="133965" y="175276"/>
                </a:lnTo>
                <a:close/>
                <a:moveTo>
                  <a:pt x="137796" y="173186"/>
                </a:moveTo>
                <a:lnTo>
                  <a:pt x="137657" y="172977"/>
                </a:lnTo>
                <a:lnTo>
                  <a:pt x="137657" y="172977"/>
                </a:lnTo>
                <a:lnTo>
                  <a:pt x="139608" y="171863"/>
                </a:lnTo>
                <a:lnTo>
                  <a:pt x="139747" y="172072"/>
                </a:lnTo>
                <a:lnTo>
                  <a:pt x="139747" y="172072"/>
                </a:lnTo>
                <a:lnTo>
                  <a:pt x="137796" y="173186"/>
                </a:lnTo>
                <a:lnTo>
                  <a:pt x="137796" y="173186"/>
                </a:lnTo>
                <a:close/>
                <a:moveTo>
                  <a:pt x="141628" y="170957"/>
                </a:moveTo>
                <a:lnTo>
                  <a:pt x="141488" y="170678"/>
                </a:lnTo>
                <a:lnTo>
                  <a:pt x="141488" y="170678"/>
                </a:lnTo>
                <a:lnTo>
                  <a:pt x="143300" y="169494"/>
                </a:lnTo>
                <a:lnTo>
                  <a:pt x="143439" y="169773"/>
                </a:lnTo>
                <a:lnTo>
                  <a:pt x="143439" y="169773"/>
                </a:lnTo>
                <a:lnTo>
                  <a:pt x="141628" y="170957"/>
                </a:lnTo>
                <a:lnTo>
                  <a:pt x="141628" y="170957"/>
                </a:lnTo>
                <a:close/>
                <a:moveTo>
                  <a:pt x="145250" y="168519"/>
                </a:moveTo>
                <a:lnTo>
                  <a:pt x="145250" y="168519"/>
                </a:lnTo>
                <a:lnTo>
                  <a:pt x="147062" y="167265"/>
                </a:lnTo>
                <a:lnTo>
                  <a:pt x="146922" y="166986"/>
                </a:lnTo>
                <a:lnTo>
                  <a:pt x="146922" y="166986"/>
                </a:lnTo>
                <a:lnTo>
                  <a:pt x="145111" y="168310"/>
                </a:lnTo>
                <a:lnTo>
                  <a:pt x="145250" y="168519"/>
                </a:lnTo>
                <a:close/>
                <a:moveTo>
                  <a:pt x="148803" y="165941"/>
                </a:moveTo>
                <a:lnTo>
                  <a:pt x="148664" y="165662"/>
                </a:lnTo>
                <a:lnTo>
                  <a:pt x="148664" y="165662"/>
                </a:lnTo>
                <a:lnTo>
                  <a:pt x="150405" y="164339"/>
                </a:lnTo>
                <a:lnTo>
                  <a:pt x="150545" y="164548"/>
                </a:lnTo>
                <a:lnTo>
                  <a:pt x="150545" y="164548"/>
                </a:lnTo>
                <a:lnTo>
                  <a:pt x="148803" y="165941"/>
                </a:lnTo>
                <a:lnTo>
                  <a:pt x="148803" y="165941"/>
                </a:lnTo>
                <a:close/>
                <a:moveTo>
                  <a:pt x="152286" y="163155"/>
                </a:moveTo>
                <a:lnTo>
                  <a:pt x="152077" y="162946"/>
                </a:lnTo>
                <a:lnTo>
                  <a:pt x="152077" y="162946"/>
                </a:lnTo>
                <a:lnTo>
                  <a:pt x="153749" y="161483"/>
                </a:lnTo>
                <a:lnTo>
                  <a:pt x="153958" y="161692"/>
                </a:lnTo>
                <a:lnTo>
                  <a:pt x="153958" y="161692"/>
                </a:lnTo>
                <a:lnTo>
                  <a:pt x="152286" y="163155"/>
                </a:lnTo>
                <a:lnTo>
                  <a:pt x="152286" y="163155"/>
                </a:lnTo>
                <a:close/>
                <a:moveTo>
                  <a:pt x="155561" y="160229"/>
                </a:moveTo>
                <a:lnTo>
                  <a:pt x="155352" y="160020"/>
                </a:lnTo>
                <a:lnTo>
                  <a:pt x="155352" y="160020"/>
                </a:lnTo>
                <a:lnTo>
                  <a:pt x="156954" y="158487"/>
                </a:lnTo>
                <a:lnTo>
                  <a:pt x="157163" y="158696"/>
                </a:lnTo>
                <a:lnTo>
                  <a:pt x="157163" y="158696"/>
                </a:lnTo>
                <a:lnTo>
                  <a:pt x="155561" y="160229"/>
                </a:lnTo>
                <a:lnTo>
                  <a:pt x="155561" y="160229"/>
                </a:lnTo>
                <a:close/>
                <a:moveTo>
                  <a:pt x="158696" y="157163"/>
                </a:moveTo>
                <a:lnTo>
                  <a:pt x="158487" y="156954"/>
                </a:lnTo>
                <a:lnTo>
                  <a:pt x="158487" y="156954"/>
                </a:lnTo>
                <a:lnTo>
                  <a:pt x="160019" y="155352"/>
                </a:lnTo>
                <a:lnTo>
                  <a:pt x="160228" y="155561"/>
                </a:lnTo>
                <a:lnTo>
                  <a:pt x="160228" y="155561"/>
                </a:lnTo>
                <a:lnTo>
                  <a:pt x="158696" y="157163"/>
                </a:lnTo>
                <a:lnTo>
                  <a:pt x="158696" y="157163"/>
                </a:lnTo>
                <a:close/>
                <a:moveTo>
                  <a:pt x="161691" y="153959"/>
                </a:moveTo>
                <a:lnTo>
                  <a:pt x="161691" y="153959"/>
                </a:lnTo>
                <a:lnTo>
                  <a:pt x="163154" y="152287"/>
                </a:lnTo>
                <a:lnTo>
                  <a:pt x="162945" y="152078"/>
                </a:lnTo>
                <a:lnTo>
                  <a:pt x="162945" y="152078"/>
                </a:lnTo>
                <a:lnTo>
                  <a:pt x="161482" y="153750"/>
                </a:lnTo>
                <a:lnTo>
                  <a:pt x="161691" y="153959"/>
                </a:lnTo>
                <a:close/>
                <a:moveTo>
                  <a:pt x="164547" y="150545"/>
                </a:moveTo>
                <a:lnTo>
                  <a:pt x="164338" y="150406"/>
                </a:lnTo>
                <a:lnTo>
                  <a:pt x="164338" y="150406"/>
                </a:lnTo>
                <a:lnTo>
                  <a:pt x="165662" y="148664"/>
                </a:lnTo>
                <a:lnTo>
                  <a:pt x="165941" y="148804"/>
                </a:lnTo>
                <a:lnTo>
                  <a:pt x="165941" y="148804"/>
                </a:lnTo>
                <a:lnTo>
                  <a:pt x="164547" y="150545"/>
                </a:lnTo>
                <a:lnTo>
                  <a:pt x="164547" y="150545"/>
                </a:lnTo>
                <a:close/>
                <a:moveTo>
                  <a:pt x="167264" y="147062"/>
                </a:moveTo>
                <a:lnTo>
                  <a:pt x="166986" y="146923"/>
                </a:lnTo>
                <a:lnTo>
                  <a:pt x="166986" y="146923"/>
                </a:lnTo>
                <a:lnTo>
                  <a:pt x="168309" y="145112"/>
                </a:lnTo>
                <a:lnTo>
                  <a:pt x="168518" y="145251"/>
                </a:lnTo>
                <a:lnTo>
                  <a:pt x="168518" y="145251"/>
                </a:lnTo>
                <a:lnTo>
                  <a:pt x="167264" y="147062"/>
                </a:lnTo>
                <a:lnTo>
                  <a:pt x="167264" y="147062"/>
                </a:lnTo>
                <a:close/>
                <a:moveTo>
                  <a:pt x="169772" y="143440"/>
                </a:moveTo>
                <a:lnTo>
                  <a:pt x="169493" y="143300"/>
                </a:lnTo>
                <a:lnTo>
                  <a:pt x="169493" y="143300"/>
                </a:lnTo>
                <a:lnTo>
                  <a:pt x="170678" y="141489"/>
                </a:lnTo>
                <a:lnTo>
                  <a:pt x="170956" y="141628"/>
                </a:lnTo>
                <a:lnTo>
                  <a:pt x="170956" y="141628"/>
                </a:lnTo>
                <a:lnTo>
                  <a:pt x="169772" y="143440"/>
                </a:lnTo>
                <a:lnTo>
                  <a:pt x="169772" y="143440"/>
                </a:lnTo>
                <a:close/>
                <a:moveTo>
                  <a:pt x="172071" y="139747"/>
                </a:moveTo>
                <a:lnTo>
                  <a:pt x="171862" y="139608"/>
                </a:lnTo>
                <a:lnTo>
                  <a:pt x="171862" y="139608"/>
                </a:lnTo>
                <a:lnTo>
                  <a:pt x="172977" y="137657"/>
                </a:lnTo>
                <a:lnTo>
                  <a:pt x="173186" y="137797"/>
                </a:lnTo>
                <a:lnTo>
                  <a:pt x="173186" y="137797"/>
                </a:lnTo>
                <a:lnTo>
                  <a:pt x="172071" y="139747"/>
                </a:lnTo>
                <a:lnTo>
                  <a:pt x="172071" y="139747"/>
                </a:lnTo>
                <a:close/>
                <a:moveTo>
                  <a:pt x="174231" y="135916"/>
                </a:moveTo>
                <a:lnTo>
                  <a:pt x="174022" y="135776"/>
                </a:lnTo>
                <a:lnTo>
                  <a:pt x="174022" y="135776"/>
                </a:lnTo>
                <a:lnTo>
                  <a:pt x="174997" y="133826"/>
                </a:lnTo>
                <a:lnTo>
                  <a:pt x="175276" y="133965"/>
                </a:lnTo>
                <a:lnTo>
                  <a:pt x="175276" y="133965"/>
                </a:lnTo>
                <a:lnTo>
                  <a:pt x="174231" y="135916"/>
                </a:lnTo>
                <a:lnTo>
                  <a:pt x="174231" y="135916"/>
                </a:lnTo>
                <a:close/>
                <a:moveTo>
                  <a:pt x="176251" y="131945"/>
                </a:moveTo>
                <a:lnTo>
                  <a:pt x="175972" y="131806"/>
                </a:lnTo>
                <a:lnTo>
                  <a:pt x="175972" y="131806"/>
                </a:lnTo>
                <a:lnTo>
                  <a:pt x="176878" y="129855"/>
                </a:lnTo>
                <a:lnTo>
                  <a:pt x="177157" y="129925"/>
                </a:lnTo>
                <a:lnTo>
                  <a:pt x="177157" y="129925"/>
                </a:lnTo>
                <a:lnTo>
                  <a:pt x="176251" y="131945"/>
                </a:lnTo>
                <a:lnTo>
                  <a:pt x="176251" y="131945"/>
                </a:lnTo>
                <a:close/>
                <a:moveTo>
                  <a:pt x="177993" y="127904"/>
                </a:moveTo>
                <a:lnTo>
                  <a:pt x="177784" y="127835"/>
                </a:lnTo>
                <a:lnTo>
                  <a:pt x="177784" y="127835"/>
                </a:lnTo>
                <a:lnTo>
                  <a:pt x="178550" y="125815"/>
                </a:lnTo>
                <a:lnTo>
                  <a:pt x="178828" y="125884"/>
                </a:lnTo>
                <a:lnTo>
                  <a:pt x="178828" y="125884"/>
                </a:lnTo>
                <a:lnTo>
                  <a:pt x="177993" y="127904"/>
                </a:lnTo>
                <a:lnTo>
                  <a:pt x="177993" y="127904"/>
                </a:lnTo>
                <a:close/>
                <a:moveTo>
                  <a:pt x="179595" y="123794"/>
                </a:moveTo>
                <a:lnTo>
                  <a:pt x="179316" y="123725"/>
                </a:lnTo>
                <a:lnTo>
                  <a:pt x="179316" y="123725"/>
                </a:lnTo>
                <a:lnTo>
                  <a:pt x="180082" y="121635"/>
                </a:lnTo>
                <a:lnTo>
                  <a:pt x="180291" y="121774"/>
                </a:lnTo>
                <a:lnTo>
                  <a:pt x="180291" y="121774"/>
                </a:lnTo>
                <a:lnTo>
                  <a:pt x="179595" y="123794"/>
                </a:lnTo>
                <a:lnTo>
                  <a:pt x="179595" y="123794"/>
                </a:lnTo>
                <a:close/>
                <a:moveTo>
                  <a:pt x="180988" y="119614"/>
                </a:moveTo>
                <a:lnTo>
                  <a:pt x="180709" y="119545"/>
                </a:lnTo>
                <a:lnTo>
                  <a:pt x="180709" y="119545"/>
                </a:lnTo>
                <a:lnTo>
                  <a:pt x="181336" y="117455"/>
                </a:lnTo>
                <a:lnTo>
                  <a:pt x="181615" y="117524"/>
                </a:lnTo>
                <a:lnTo>
                  <a:pt x="181615" y="117524"/>
                </a:lnTo>
                <a:lnTo>
                  <a:pt x="180988" y="119614"/>
                </a:lnTo>
                <a:lnTo>
                  <a:pt x="180988" y="119614"/>
                </a:lnTo>
                <a:close/>
                <a:moveTo>
                  <a:pt x="182172" y="115435"/>
                </a:moveTo>
                <a:lnTo>
                  <a:pt x="181894" y="115365"/>
                </a:lnTo>
                <a:lnTo>
                  <a:pt x="181894" y="115365"/>
                </a:lnTo>
                <a:lnTo>
                  <a:pt x="182451" y="113205"/>
                </a:lnTo>
                <a:lnTo>
                  <a:pt x="182660" y="113275"/>
                </a:lnTo>
                <a:lnTo>
                  <a:pt x="182660" y="113275"/>
                </a:lnTo>
                <a:lnTo>
                  <a:pt x="182172" y="115435"/>
                </a:lnTo>
                <a:lnTo>
                  <a:pt x="182172" y="115435"/>
                </a:lnTo>
                <a:close/>
                <a:moveTo>
                  <a:pt x="183148" y="111115"/>
                </a:moveTo>
                <a:lnTo>
                  <a:pt x="182869" y="111046"/>
                </a:lnTo>
                <a:lnTo>
                  <a:pt x="182869" y="111046"/>
                </a:lnTo>
                <a:lnTo>
                  <a:pt x="183287" y="108886"/>
                </a:lnTo>
                <a:lnTo>
                  <a:pt x="183566" y="108956"/>
                </a:lnTo>
                <a:lnTo>
                  <a:pt x="183566" y="108956"/>
                </a:lnTo>
                <a:lnTo>
                  <a:pt x="183148" y="111115"/>
                </a:lnTo>
                <a:lnTo>
                  <a:pt x="183148" y="111115"/>
                </a:lnTo>
                <a:close/>
                <a:moveTo>
                  <a:pt x="183914" y="106796"/>
                </a:moveTo>
                <a:lnTo>
                  <a:pt x="183635" y="106727"/>
                </a:lnTo>
                <a:lnTo>
                  <a:pt x="183635" y="106727"/>
                </a:lnTo>
                <a:lnTo>
                  <a:pt x="183984" y="104567"/>
                </a:lnTo>
                <a:lnTo>
                  <a:pt x="184262" y="104567"/>
                </a:lnTo>
                <a:lnTo>
                  <a:pt x="184262" y="104567"/>
                </a:lnTo>
                <a:lnTo>
                  <a:pt x="183914" y="106796"/>
                </a:lnTo>
                <a:lnTo>
                  <a:pt x="183914" y="106796"/>
                </a:lnTo>
                <a:close/>
                <a:moveTo>
                  <a:pt x="184471" y="102407"/>
                </a:moveTo>
                <a:lnTo>
                  <a:pt x="184471" y="102407"/>
                </a:lnTo>
                <a:lnTo>
                  <a:pt x="184680" y="100248"/>
                </a:lnTo>
                <a:lnTo>
                  <a:pt x="184402" y="100178"/>
                </a:lnTo>
                <a:lnTo>
                  <a:pt x="184402" y="100178"/>
                </a:lnTo>
                <a:lnTo>
                  <a:pt x="184262" y="102407"/>
                </a:lnTo>
                <a:lnTo>
                  <a:pt x="184471" y="102407"/>
                </a:lnTo>
                <a:close/>
                <a:moveTo>
                  <a:pt x="184889" y="98018"/>
                </a:moveTo>
                <a:lnTo>
                  <a:pt x="184611" y="98018"/>
                </a:lnTo>
                <a:lnTo>
                  <a:pt x="184611" y="98018"/>
                </a:lnTo>
                <a:lnTo>
                  <a:pt x="184680" y="95789"/>
                </a:lnTo>
                <a:lnTo>
                  <a:pt x="184959" y="95789"/>
                </a:lnTo>
                <a:lnTo>
                  <a:pt x="184959" y="95789"/>
                </a:lnTo>
                <a:lnTo>
                  <a:pt x="184889" y="98018"/>
                </a:lnTo>
                <a:lnTo>
                  <a:pt x="184889" y="98018"/>
                </a:lnTo>
                <a:close/>
              </a:path>
            </a:pathLst>
          </a:custGeom>
          <a:solidFill>
            <a:srgbClr val="8C929D"/>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57" name="Google Shape;957;p123"/>
          <p:cNvSpPr/>
          <p:nvPr/>
        </p:nvSpPr>
        <p:spPr>
          <a:xfrm>
            <a:off x="4976704" y="2198925"/>
            <a:ext cx="628483" cy="628971"/>
          </a:xfrm>
          <a:custGeom>
            <a:rect b="b" l="l" r="r" t="t"/>
            <a:pathLst>
              <a:path extrusionOk="0" h="39012" w="39012">
                <a:moveTo>
                  <a:pt x="18531" y="0"/>
                </a:moveTo>
                <a:lnTo>
                  <a:pt x="17486" y="70"/>
                </a:lnTo>
                <a:lnTo>
                  <a:pt x="16510" y="209"/>
                </a:lnTo>
                <a:lnTo>
                  <a:pt x="15605" y="418"/>
                </a:lnTo>
                <a:lnTo>
                  <a:pt x="14629" y="627"/>
                </a:lnTo>
                <a:lnTo>
                  <a:pt x="13724" y="906"/>
                </a:lnTo>
                <a:lnTo>
                  <a:pt x="12818" y="1184"/>
                </a:lnTo>
                <a:lnTo>
                  <a:pt x="11913" y="1533"/>
                </a:lnTo>
                <a:lnTo>
                  <a:pt x="11077" y="1951"/>
                </a:lnTo>
                <a:lnTo>
                  <a:pt x="10241" y="2369"/>
                </a:lnTo>
                <a:lnTo>
                  <a:pt x="9405" y="2856"/>
                </a:lnTo>
                <a:lnTo>
                  <a:pt x="8569" y="3344"/>
                </a:lnTo>
                <a:lnTo>
                  <a:pt x="7802" y="3901"/>
                </a:lnTo>
                <a:lnTo>
                  <a:pt x="7106" y="4459"/>
                </a:lnTo>
                <a:lnTo>
                  <a:pt x="6409" y="5086"/>
                </a:lnTo>
                <a:lnTo>
                  <a:pt x="5712" y="5712"/>
                </a:lnTo>
                <a:lnTo>
                  <a:pt x="5085" y="6409"/>
                </a:lnTo>
                <a:lnTo>
                  <a:pt x="4459" y="7106"/>
                </a:lnTo>
                <a:lnTo>
                  <a:pt x="3901" y="7802"/>
                </a:lnTo>
                <a:lnTo>
                  <a:pt x="3344" y="8569"/>
                </a:lnTo>
                <a:lnTo>
                  <a:pt x="2856" y="9405"/>
                </a:lnTo>
                <a:lnTo>
                  <a:pt x="2369" y="10241"/>
                </a:lnTo>
                <a:lnTo>
                  <a:pt x="1951" y="11077"/>
                </a:lnTo>
                <a:lnTo>
                  <a:pt x="1533" y="11913"/>
                </a:lnTo>
                <a:lnTo>
                  <a:pt x="1184" y="12818"/>
                </a:lnTo>
                <a:lnTo>
                  <a:pt x="906" y="13724"/>
                </a:lnTo>
                <a:lnTo>
                  <a:pt x="627" y="14630"/>
                </a:lnTo>
                <a:lnTo>
                  <a:pt x="418" y="15605"/>
                </a:lnTo>
                <a:lnTo>
                  <a:pt x="209" y="16510"/>
                </a:lnTo>
                <a:lnTo>
                  <a:pt x="70" y="17486"/>
                </a:lnTo>
                <a:lnTo>
                  <a:pt x="0" y="18531"/>
                </a:lnTo>
                <a:lnTo>
                  <a:pt x="0" y="19506"/>
                </a:lnTo>
                <a:lnTo>
                  <a:pt x="0" y="20481"/>
                </a:lnTo>
                <a:lnTo>
                  <a:pt x="70" y="21526"/>
                </a:lnTo>
                <a:lnTo>
                  <a:pt x="209" y="22502"/>
                </a:lnTo>
                <a:lnTo>
                  <a:pt x="418" y="23407"/>
                </a:lnTo>
                <a:lnTo>
                  <a:pt x="627" y="24382"/>
                </a:lnTo>
                <a:lnTo>
                  <a:pt x="906" y="25288"/>
                </a:lnTo>
                <a:lnTo>
                  <a:pt x="1184" y="26194"/>
                </a:lnTo>
                <a:lnTo>
                  <a:pt x="1533" y="27099"/>
                </a:lnTo>
                <a:lnTo>
                  <a:pt x="1951" y="27935"/>
                </a:lnTo>
                <a:lnTo>
                  <a:pt x="2369" y="28771"/>
                </a:lnTo>
                <a:lnTo>
                  <a:pt x="2856" y="29607"/>
                </a:lnTo>
                <a:lnTo>
                  <a:pt x="3344" y="30443"/>
                </a:lnTo>
                <a:lnTo>
                  <a:pt x="3901" y="31210"/>
                </a:lnTo>
                <a:lnTo>
                  <a:pt x="4459" y="31906"/>
                </a:lnTo>
                <a:lnTo>
                  <a:pt x="5085" y="32603"/>
                </a:lnTo>
                <a:lnTo>
                  <a:pt x="5712" y="33300"/>
                </a:lnTo>
                <a:lnTo>
                  <a:pt x="6409" y="33926"/>
                </a:lnTo>
                <a:lnTo>
                  <a:pt x="7106" y="34553"/>
                </a:lnTo>
                <a:lnTo>
                  <a:pt x="7802" y="35111"/>
                </a:lnTo>
                <a:lnTo>
                  <a:pt x="8569" y="35668"/>
                </a:lnTo>
                <a:lnTo>
                  <a:pt x="9405" y="36156"/>
                </a:lnTo>
                <a:lnTo>
                  <a:pt x="10241" y="36643"/>
                </a:lnTo>
                <a:lnTo>
                  <a:pt x="11077" y="37061"/>
                </a:lnTo>
                <a:lnTo>
                  <a:pt x="11913" y="37479"/>
                </a:lnTo>
                <a:lnTo>
                  <a:pt x="12818" y="37828"/>
                </a:lnTo>
                <a:lnTo>
                  <a:pt x="13724" y="38106"/>
                </a:lnTo>
                <a:lnTo>
                  <a:pt x="14629" y="38385"/>
                </a:lnTo>
                <a:lnTo>
                  <a:pt x="15605" y="38594"/>
                </a:lnTo>
                <a:lnTo>
                  <a:pt x="16510" y="38803"/>
                </a:lnTo>
                <a:lnTo>
                  <a:pt x="17486" y="38942"/>
                </a:lnTo>
                <a:lnTo>
                  <a:pt x="18531" y="39012"/>
                </a:lnTo>
                <a:lnTo>
                  <a:pt x="20481" y="39012"/>
                </a:lnTo>
                <a:lnTo>
                  <a:pt x="21526" y="38942"/>
                </a:lnTo>
                <a:lnTo>
                  <a:pt x="22502" y="38803"/>
                </a:lnTo>
                <a:lnTo>
                  <a:pt x="23407" y="38594"/>
                </a:lnTo>
                <a:lnTo>
                  <a:pt x="24382" y="38385"/>
                </a:lnTo>
                <a:lnTo>
                  <a:pt x="25288" y="38106"/>
                </a:lnTo>
                <a:lnTo>
                  <a:pt x="26194" y="37828"/>
                </a:lnTo>
                <a:lnTo>
                  <a:pt x="27099" y="37479"/>
                </a:lnTo>
                <a:lnTo>
                  <a:pt x="27935" y="37061"/>
                </a:lnTo>
                <a:lnTo>
                  <a:pt x="28771" y="36643"/>
                </a:lnTo>
                <a:lnTo>
                  <a:pt x="29607" y="36156"/>
                </a:lnTo>
                <a:lnTo>
                  <a:pt x="30443" y="35668"/>
                </a:lnTo>
                <a:lnTo>
                  <a:pt x="31210" y="35111"/>
                </a:lnTo>
                <a:lnTo>
                  <a:pt x="31906" y="34553"/>
                </a:lnTo>
                <a:lnTo>
                  <a:pt x="32603" y="33926"/>
                </a:lnTo>
                <a:lnTo>
                  <a:pt x="33300" y="33300"/>
                </a:lnTo>
                <a:lnTo>
                  <a:pt x="33926" y="32603"/>
                </a:lnTo>
                <a:lnTo>
                  <a:pt x="34553" y="31906"/>
                </a:lnTo>
                <a:lnTo>
                  <a:pt x="35111" y="31210"/>
                </a:lnTo>
                <a:lnTo>
                  <a:pt x="35668" y="30443"/>
                </a:lnTo>
                <a:lnTo>
                  <a:pt x="36156" y="29607"/>
                </a:lnTo>
                <a:lnTo>
                  <a:pt x="36643" y="28771"/>
                </a:lnTo>
                <a:lnTo>
                  <a:pt x="37061" y="27935"/>
                </a:lnTo>
                <a:lnTo>
                  <a:pt x="37479" y="27099"/>
                </a:lnTo>
                <a:lnTo>
                  <a:pt x="37828" y="26194"/>
                </a:lnTo>
                <a:lnTo>
                  <a:pt x="38106" y="25288"/>
                </a:lnTo>
                <a:lnTo>
                  <a:pt x="38385" y="24382"/>
                </a:lnTo>
                <a:lnTo>
                  <a:pt x="38594" y="23407"/>
                </a:lnTo>
                <a:lnTo>
                  <a:pt x="38803" y="22502"/>
                </a:lnTo>
                <a:lnTo>
                  <a:pt x="38942" y="21526"/>
                </a:lnTo>
                <a:lnTo>
                  <a:pt x="39012" y="20481"/>
                </a:lnTo>
                <a:lnTo>
                  <a:pt x="39012" y="19506"/>
                </a:lnTo>
                <a:lnTo>
                  <a:pt x="39012" y="18531"/>
                </a:lnTo>
                <a:lnTo>
                  <a:pt x="38942" y="17486"/>
                </a:lnTo>
                <a:lnTo>
                  <a:pt x="38803" y="16510"/>
                </a:lnTo>
                <a:lnTo>
                  <a:pt x="38594" y="15605"/>
                </a:lnTo>
                <a:lnTo>
                  <a:pt x="38385" y="14630"/>
                </a:lnTo>
                <a:lnTo>
                  <a:pt x="38106" y="13724"/>
                </a:lnTo>
                <a:lnTo>
                  <a:pt x="37828" y="12818"/>
                </a:lnTo>
                <a:lnTo>
                  <a:pt x="37479" y="11913"/>
                </a:lnTo>
                <a:lnTo>
                  <a:pt x="37061" y="11077"/>
                </a:lnTo>
                <a:lnTo>
                  <a:pt x="36643" y="10241"/>
                </a:lnTo>
                <a:lnTo>
                  <a:pt x="36156" y="9405"/>
                </a:lnTo>
                <a:lnTo>
                  <a:pt x="35668" y="8569"/>
                </a:lnTo>
                <a:lnTo>
                  <a:pt x="35111" y="7802"/>
                </a:lnTo>
                <a:lnTo>
                  <a:pt x="34553" y="7106"/>
                </a:lnTo>
                <a:lnTo>
                  <a:pt x="33926" y="6409"/>
                </a:lnTo>
                <a:lnTo>
                  <a:pt x="33300" y="5712"/>
                </a:lnTo>
                <a:lnTo>
                  <a:pt x="32603" y="5086"/>
                </a:lnTo>
                <a:lnTo>
                  <a:pt x="31906" y="4459"/>
                </a:lnTo>
                <a:lnTo>
                  <a:pt x="31210" y="3901"/>
                </a:lnTo>
                <a:lnTo>
                  <a:pt x="30443" y="3344"/>
                </a:lnTo>
                <a:lnTo>
                  <a:pt x="29607" y="2856"/>
                </a:lnTo>
                <a:lnTo>
                  <a:pt x="28771" y="2369"/>
                </a:lnTo>
                <a:lnTo>
                  <a:pt x="27935" y="1951"/>
                </a:lnTo>
                <a:lnTo>
                  <a:pt x="27099" y="1533"/>
                </a:lnTo>
                <a:lnTo>
                  <a:pt x="26194" y="1184"/>
                </a:lnTo>
                <a:lnTo>
                  <a:pt x="25288" y="906"/>
                </a:lnTo>
                <a:lnTo>
                  <a:pt x="24382" y="627"/>
                </a:lnTo>
                <a:lnTo>
                  <a:pt x="23407" y="418"/>
                </a:lnTo>
                <a:lnTo>
                  <a:pt x="22502" y="209"/>
                </a:lnTo>
                <a:lnTo>
                  <a:pt x="21526" y="70"/>
                </a:lnTo>
                <a:lnTo>
                  <a:pt x="20481" y="0"/>
                </a:lnTo>
                <a:close/>
              </a:path>
            </a:pathLst>
          </a:custGeom>
          <a:solidFill>
            <a:schemeClr val="accent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58" name="Google Shape;958;p123"/>
          <p:cNvSpPr/>
          <p:nvPr/>
        </p:nvSpPr>
        <p:spPr>
          <a:xfrm>
            <a:off x="7867724" y="2198925"/>
            <a:ext cx="628483" cy="628971"/>
          </a:xfrm>
          <a:custGeom>
            <a:rect b="b" l="l" r="r" t="t"/>
            <a:pathLst>
              <a:path extrusionOk="0" h="39012" w="39012">
                <a:moveTo>
                  <a:pt x="18531" y="0"/>
                </a:moveTo>
                <a:lnTo>
                  <a:pt x="17486" y="70"/>
                </a:lnTo>
                <a:lnTo>
                  <a:pt x="16510" y="209"/>
                </a:lnTo>
                <a:lnTo>
                  <a:pt x="15605" y="418"/>
                </a:lnTo>
                <a:lnTo>
                  <a:pt x="14630" y="627"/>
                </a:lnTo>
                <a:lnTo>
                  <a:pt x="13724" y="906"/>
                </a:lnTo>
                <a:lnTo>
                  <a:pt x="12818" y="1184"/>
                </a:lnTo>
                <a:lnTo>
                  <a:pt x="11913" y="1533"/>
                </a:lnTo>
                <a:lnTo>
                  <a:pt x="11077" y="1951"/>
                </a:lnTo>
                <a:lnTo>
                  <a:pt x="10241" y="2369"/>
                </a:lnTo>
                <a:lnTo>
                  <a:pt x="9405" y="2856"/>
                </a:lnTo>
                <a:lnTo>
                  <a:pt x="8569" y="3344"/>
                </a:lnTo>
                <a:lnTo>
                  <a:pt x="7802" y="3901"/>
                </a:lnTo>
                <a:lnTo>
                  <a:pt x="7106" y="4459"/>
                </a:lnTo>
                <a:lnTo>
                  <a:pt x="6409" y="5086"/>
                </a:lnTo>
                <a:lnTo>
                  <a:pt x="5713" y="5712"/>
                </a:lnTo>
                <a:lnTo>
                  <a:pt x="5086" y="6409"/>
                </a:lnTo>
                <a:lnTo>
                  <a:pt x="4459" y="7106"/>
                </a:lnTo>
                <a:lnTo>
                  <a:pt x="3901" y="7802"/>
                </a:lnTo>
                <a:lnTo>
                  <a:pt x="3344" y="8569"/>
                </a:lnTo>
                <a:lnTo>
                  <a:pt x="2856" y="9405"/>
                </a:lnTo>
                <a:lnTo>
                  <a:pt x="2369" y="10241"/>
                </a:lnTo>
                <a:lnTo>
                  <a:pt x="1951" y="11077"/>
                </a:lnTo>
                <a:lnTo>
                  <a:pt x="1533" y="11913"/>
                </a:lnTo>
                <a:lnTo>
                  <a:pt x="1184" y="12818"/>
                </a:lnTo>
                <a:lnTo>
                  <a:pt x="906" y="13724"/>
                </a:lnTo>
                <a:lnTo>
                  <a:pt x="627" y="14630"/>
                </a:lnTo>
                <a:lnTo>
                  <a:pt x="418" y="15605"/>
                </a:lnTo>
                <a:lnTo>
                  <a:pt x="209" y="16510"/>
                </a:lnTo>
                <a:lnTo>
                  <a:pt x="70" y="17486"/>
                </a:lnTo>
                <a:lnTo>
                  <a:pt x="0" y="18531"/>
                </a:lnTo>
                <a:lnTo>
                  <a:pt x="0" y="19506"/>
                </a:lnTo>
                <a:lnTo>
                  <a:pt x="0" y="20481"/>
                </a:lnTo>
                <a:lnTo>
                  <a:pt x="70" y="21526"/>
                </a:lnTo>
                <a:lnTo>
                  <a:pt x="209" y="22502"/>
                </a:lnTo>
                <a:lnTo>
                  <a:pt x="418" y="23407"/>
                </a:lnTo>
                <a:lnTo>
                  <a:pt x="627" y="24382"/>
                </a:lnTo>
                <a:lnTo>
                  <a:pt x="906" y="25288"/>
                </a:lnTo>
                <a:lnTo>
                  <a:pt x="1184" y="26194"/>
                </a:lnTo>
                <a:lnTo>
                  <a:pt x="1533" y="27099"/>
                </a:lnTo>
                <a:lnTo>
                  <a:pt x="1951" y="27935"/>
                </a:lnTo>
                <a:lnTo>
                  <a:pt x="2369" y="28771"/>
                </a:lnTo>
                <a:lnTo>
                  <a:pt x="2856" y="29607"/>
                </a:lnTo>
                <a:lnTo>
                  <a:pt x="3344" y="30443"/>
                </a:lnTo>
                <a:lnTo>
                  <a:pt x="3901" y="31210"/>
                </a:lnTo>
                <a:lnTo>
                  <a:pt x="4459" y="31906"/>
                </a:lnTo>
                <a:lnTo>
                  <a:pt x="5086" y="32603"/>
                </a:lnTo>
                <a:lnTo>
                  <a:pt x="5713" y="33300"/>
                </a:lnTo>
                <a:lnTo>
                  <a:pt x="6409" y="33926"/>
                </a:lnTo>
                <a:lnTo>
                  <a:pt x="7106" y="34553"/>
                </a:lnTo>
                <a:lnTo>
                  <a:pt x="7802" y="35111"/>
                </a:lnTo>
                <a:lnTo>
                  <a:pt x="8569" y="35668"/>
                </a:lnTo>
                <a:lnTo>
                  <a:pt x="9405" y="36156"/>
                </a:lnTo>
                <a:lnTo>
                  <a:pt x="10241" y="36643"/>
                </a:lnTo>
                <a:lnTo>
                  <a:pt x="11077" y="37061"/>
                </a:lnTo>
                <a:lnTo>
                  <a:pt x="11913" y="37479"/>
                </a:lnTo>
                <a:lnTo>
                  <a:pt x="12818" y="37828"/>
                </a:lnTo>
                <a:lnTo>
                  <a:pt x="13724" y="38106"/>
                </a:lnTo>
                <a:lnTo>
                  <a:pt x="14630" y="38385"/>
                </a:lnTo>
                <a:lnTo>
                  <a:pt x="15605" y="38594"/>
                </a:lnTo>
                <a:lnTo>
                  <a:pt x="16510" y="38803"/>
                </a:lnTo>
                <a:lnTo>
                  <a:pt x="17486" y="38942"/>
                </a:lnTo>
                <a:lnTo>
                  <a:pt x="18531" y="39012"/>
                </a:lnTo>
                <a:lnTo>
                  <a:pt x="20481" y="39012"/>
                </a:lnTo>
                <a:lnTo>
                  <a:pt x="21526" y="38942"/>
                </a:lnTo>
                <a:lnTo>
                  <a:pt x="22502" y="38803"/>
                </a:lnTo>
                <a:lnTo>
                  <a:pt x="23407" y="38594"/>
                </a:lnTo>
                <a:lnTo>
                  <a:pt x="24383" y="38385"/>
                </a:lnTo>
                <a:lnTo>
                  <a:pt x="25288" y="38106"/>
                </a:lnTo>
                <a:lnTo>
                  <a:pt x="26194" y="37828"/>
                </a:lnTo>
                <a:lnTo>
                  <a:pt x="27099" y="37479"/>
                </a:lnTo>
                <a:lnTo>
                  <a:pt x="27935" y="37061"/>
                </a:lnTo>
                <a:lnTo>
                  <a:pt x="28771" y="36643"/>
                </a:lnTo>
                <a:lnTo>
                  <a:pt x="29607" y="36156"/>
                </a:lnTo>
                <a:lnTo>
                  <a:pt x="30443" y="35668"/>
                </a:lnTo>
                <a:lnTo>
                  <a:pt x="31210" y="35111"/>
                </a:lnTo>
                <a:lnTo>
                  <a:pt x="31906" y="34553"/>
                </a:lnTo>
                <a:lnTo>
                  <a:pt x="32603" y="33926"/>
                </a:lnTo>
                <a:lnTo>
                  <a:pt x="33300" y="33300"/>
                </a:lnTo>
                <a:lnTo>
                  <a:pt x="33927" y="32603"/>
                </a:lnTo>
                <a:lnTo>
                  <a:pt x="34553" y="31906"/>
                </a:lnTo>
                <a:lnTo>
                  <a:pt x="35111" y="31210"/>
                </a:lnTo>
                <a:lnTo>
                  <a:pt x="35668" y="30443"/>
                </a:lnTo>
                <a:lnTo>
                  <a:pt x="36156" y="29607"/>
                </a:lnTo>
                <a:lnTo>
                  <a:pt x="36643" y="28771"/>
                </a:lnTo>
                <a:lnTo>
                  <a:pt x="37061" y="27935"/>
                </a:lnTo>
                <a:lnTo>
                  <a:pt x="37479" y="27099"/>
                </a:lnTo>
                <a:lnTo>
                  <a:pt x="37828" y="26194"/>
                </a:lnTo>
                <a:lnTo>
                  <a:pt x="38106" y="25288"/>
                </a:lnTo>
                <a:lnTo>
                  <a:pt x="38385" y="24382"/>
                </a:lnTo>
                <a:lnTo>
                  <a:pt x="38594" y="23407"/>
                </a:lnTo>
                <a:lnTo>
                  <a:pt x="38803" y="22502"/>
                </a:lnTo>
                <a:lnTo>
                  <a:pt x="38942" y="21526"/>
                </a:lnTo>
                <a:lnTo>
                  <a:pt x="39012" y="20481"/>
                </a:lnTo>
                <a:lnTo>
                  <a:pt x="39012" y="19506"/>
                </a:lnTo>
                <a:lnTo>
                  <a:pt x="39012" y="18531"/>
                </a:lnTo>
                <a:lnTo>
                  <a:pt x="38942" y="17486"/>
                </a:lnTo>
                <a:lnTo>
                  <a:pt x="38803" y="16510"/>
                </a:lnTo>
                <a:lnTo>
                  <a:pt x="38594" y="15605"/>
                </a:lnTo>
                <a:lnTo>
                  <a:pt x="38385" y="14630"/>
                </a:lnTo>
                <a:lnTo>
                  <a:pt x="38106" y="13724"/>
                </a:lnTo>
                <a:lnTo>
                  <a:pt x="37828" y="12818"/>
                </a:lnTo>
                <a:lnTo>
                  <a:pt x="37479" y="11913"/>
                </a:lnTo>
                <a:lnTo>
                  <a:pt x="37061" y="11077"/>
                </a:lnTo>
                <a:lnTo>
                  <a:pt x="36643" y="10241"/>
                </a:lnTo>
                <a:lnTo>
                  <a:pt x="36156" y="9405"/>
                </a:lnTo>
                <a:lnTo>
                  <a:pt x="35668" y="8569"/>
                </a:lnTo>
                <a:lnTo>
                  <a:pt x="35111" y="7802"/>
                </a:lnTo>
                <a:lnTo>
                  <a:pt x="34553" y="7106"/>
                </a:lnTo>
                <a:lnTo>
                  <a:pt x="33927" y="6409"/>
                </a:lnTo>
                <a:lnTo>
                  <a:pt x="33300" y="5712"/>
                </a:lnTo>
                <a:lnTo>
                  <a:pt x="32603" y="5086"/>
                </a:lnTo>
                <a:lnTo>
                  <a:pt x="31906" y="4459"/>
                </a:lnTo>
                <a:lnTo>
                  <a:pt x="31210" y="3901"/>
                </a:lnTo>
                <a:lnTo>
                  <a:pt x="30443" y="3344"/>
                </a:lnTo>
                <a:lnTo>
                  <a:pt x="29607" y="2856"/>
                </a:lnTo>
                <a:lnTo>
                  <a:pt x="28771" y="2369"/>
                </a:lnTo>
                <a:lnTo>
                  <a:pt x="27935" y="1951"/>
                </a:lnTo>
                <a:lnTo>
                  <a:pt x="27099" y="1533"/>
                </a:lnTo>
                <a:lnTo>
                  <a:pt x="26194" y="1184"/>
                </a:lnTo>
                <a:lnTo>
                  <a:pt x="25288" y="906"/>
                </a:lnTo>
                <a:lnTo>
                  <a:pt x="24383" y="627"/>
                </a:lnTo>
                <a:lnTo>
                  <a:pt x="23407" y="418"/>
                </a:lnTo>
                <a:lnTo>
                  <a:pt x="22502" y="209"/>
                </a:lnTo>
                <a:lnTo>
                  <a:pt x="21526" y="70"/>
                </a:lnTo>
                <a:lnTo>
                  <a:pt x="20481" y="0"/>
                </a:lnTo>
                <a:close/>
              </a:path>
            </a:pathLst>
          </a:custGeom>
          <a:solidFill>
            <a:schemeClr val="accent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59" name="Google Shape;959;p123"/>
          <p:cNvSpPr/>
          <p:nvPr/>
        </p:nvSpPr>
        <p:spPr>
          <a:xfrm>
            <a:off x="5250542" y="3048032"/>
            <a:ext cx="628499" cy="628987"/>
          </a:xfrm>
          <a:custGeom>
            <a:rect b="b" l="l" r="r" t="t"/>
            <a:pathLst>
              <a:path extrusionOk="0" h="39013" w="39013">
                <a:moveTo>
                  <a:pt x="18531" y="0"/>
                </a:moveTo>
                <a:lnTo>
                  <a:pt x="17486" y="70"/>
                </a:lnTo>
                <a:lnTo>
                  <a:pt x="16510" y="209"/>
                </a:lnTo>
                <a:lnTo>
                  <a:pt x="15605" y="418"/>
                </a:lnTo>
                <a:lnTo>
                  <a:pt x="14630" y="627"/>
                </a:lnTo>
                <a:lnTo>
                  <a:pt x="13724" y="906"/>
                </a:lnTo>
                <a:lnTo>
                  <a:pt x="12818" y="1184"/>
                </a:lnTo>
                <a:lnTo>
                  <a:pt x="11913" y="1533"/>
                </a:lnTo>
                <a:lnTo>
                  <a:pt x="11077" y="1951"/>
                </a:lnTo>
                <a:lnTo>
                  <a:pt x="10241" y="2369"/>
                </a:lnTo>
                <a:lnTo>
                  <a:pt x="9405" y="2856"/>
                </a:lnTo>
                <a:lnTo>
                  <a:pt x="8569" y="3344"/>
                </a:lnTo>
                <a:lnTo>
                  <a:pt x="7802" y="3901"/>
                </a:lnTo>
                <a:lnTo>
                  <a:pt x="7106" y="4459"/>
                </a:lnTo>
                <a:lnTo>
                  <a:pt x="6409" y="5086"/>
                </a:lnTo>
                <a:lnTo>
                  <a:pt x="5713" y="5713"/>
                </a:lnTo>
                <a:lnTo>
                  <a:pt x="5086" y="6409"/>
                </a:lnTo>
                <a:lnTo>
                  <a:pt x="4459" y="7106"/>
                </a:lnTo>
                <a:lnTo>
                  <a:pt x="3901" y="7803"/>
                </a:lnTo>
                <a:lnTo>
                  <a:pt x="3344" y="8569"/>
                </a:lnTo>
                <a:lnTo>
                  <a:pt x="2856" y="9405"/>
                </a:lnTo>
                <a:lnTo>
                  <a:pt x="2369" y="10241"/>
                </a:lnTo>
                <a:lnTo>
                  <a:pt x="1951" y="11077"/>
                </a:lnTo>
                <a:lnTo>
                  <a:pt x="1533" y="11913"/>
                </a:lnTo>
                <a:lnTo>
                  <a:pt x="1184" y="12818"/>
                </a:lnTo>
                <a:lnTo>
                  <a:pt x="906" y="13724"/>
                </a:lnTo>
                <a:lnTo>
                  <a:pt x="627" y="14630"/>
                </a:lnTo>
                <a:lnTo>
                  <a:pt x="418" y="15605"/>
                </a:lnTo>
                <a:lnTo>
                  <a:pt x="209" y="16511"/>
                </a:lnTo>
                <a:lnTo>
                  <a:pt x="70" y="17486"/>
                </a:lnTo>
                <a:lnTo>
                  <a:pt x="0" y="18531"/>
                </a:lnTo>
                <a:lnTo>
                  <a:pt x="0" y="19506"/>
                </a:lnTo>
                <a:lnTo>
                  <a:pt x="0" y="20481"/>
                </a:lnTo>
                <a:lnTo>
                  <a:pt x="70" y="21526"/>
                </a:lnTo>
                <a:lnTo>
                  <a:pt x="209" y="22502"/>
                </a:lnTo>
                <a:lnTo>
                  <a:pt x="418" y="23407"/>
                </a:lnTo>
                <a:lnTo>
                  <a:pt x="627" y="24383"/>
                </a:lnTo>
                <a:lnTo>
                  <a:pt x="906" y="25288"/>
                </a:lnTo>
                <a:lnTo>
                  <a:pt x="1184" y="26194"/>
                </a:lnTo>
                <a:lnTo>
                  <a:pt x="1533" y="27100"/>
                </a:lnTo>
                <a:lnTo>
                  <a:pt x="1951" y="27936"/>
                </a:lnTo>
                <a:lnTo>
                  <a:pt x="2369" y="28772"/>
                </a:lnTo>
                <a:lnTo>
                  <a:pt x="2856" y="29607"/>
                </a:lnTo>
                <a:lnTo>
                  <a:pt x="3344" y="30443"/>
                </a:lnTo>
                <a:lnTo>
                  <a:pt x="3901" y="31210"/>
                </a:lnTo>
                <a:lnTo>
                  <a:pt x="4459" y="31906"/>
                </a:lnTo>
                <a:lnTo>
                  <a:pt x="5086" y="32603"/>
                </a:lnTo>
                <a:lnTo>
                  <a:pt x="5713" y="33300"/>
                </a:lnTo>
                <a:lnTo>
                  <a:pt x="6409" y="33927"/>
                </a:lnTo>
                <a:lnTo>
                  <a:pt x="7106" y="34554"/>
                </a:lnTo>
                <a:lnTo>
                  <a:pt x="7802" y="35111"/>
                </a:lnTo>
                <a:lnTo>
                  <a:pt x="8569" y="35668"/>
                </a:lnTo>
                <a:lnTo>
                  <a:pt x="9405" y="36156"/>
                </a:lnTo>
                <a:lnTo>
                  <a:pt x="10241" y="36644"/>
                </a:lnTo>
                <a:lnTo>
                  <a:pt x="11077" y="37062"/>
                </a:lnTo>
                <a:lnTo>
                  <a:pt x="11913" y="37480"/>
                </a:lnTo>
                <a:lnTo>
                  <a:pt x="12818" y="37828"/>
                </a:lnTo>
                <a:lnTo>
                  <a:pt x="13724" y="38107"/>
                </a:lnTo>
                <a:lnTo>
                  <a:pt x="14630" y="38385"/>
                </a:lnTo>
                <a:lnTo>
                  <a:pt x="15605" y="38594"/>
                </a:lnTo>
                <a:lnTo>
                  <a:pt x="16510" y="38803"/>
                </a:lnTo>
                <a:lnTo>
                  <a:pt x="17486" y="38942"/>
                </a:lnTo>
                <a:lnTo>
                  <a:pt x="18531" y="39012"/>
                </a:lnTo>
                <a:lnTo>
                  <a:pt x="20481" y="39012"/>
                </a:lnTo>
                <a:lnTo>
                  <a:pt x="21526" y="38942"/>
                </a:lnTo>
                <a:lnTo>
                  <a:pt x="22502" y="38803"/>
                </a:lnTo>
                <a:lnTo>
                  <a:pt x="23407" y="38594"/>
                </a:lnTo>
                <a:lnTo>
                  <a:pt x="24383" y="38385"/>
                </a:lnTo>
                <a:lnTo>
                  <a:pt x="25288" y="38107"/>
                </a:lnTo>
                <a:lnTo>
                  <a:pt x="26194" y="37828"/>
                </a:lnTo>
                <a:lnTo>
                  <a:pt x="27099" y="37480"/>
                </a:lnTo>
                <a:lnTo>
                  <a:pt x="27935" y="37062"/>
                </a:lnTo>
                <a:lnTo>
                  <a:pt x="28771" y="36644"/>
                </a:lnTo>
                <a:lnTo>
                  <a:pt x="29607" y="36156"/>
                </a:lnTo>
                <a:lnTo>
                  <a:pt x="30443" y="35668"/>
                </a:lnTo>
                <a:lnTo>
                  <a:pt x="31210" y="35111"/>
                </a:lnTo>
                <a:lnTo>
                  <a:pt x="31906" y="34554"/>
                </a:lnTo>
                <a:lnTo>
                  <a:pt x="32603" y="33927"/>
                </a:lnTo>
                <a:lnTo>
                  <a:pt x="33300" y="33300"/>
                </a:lnTo>
                <a:lnTo>
                  <a:pt x="33927" y="32603"/>
                </a:lnTo>
                <a:lnTo>
                  <a:pt x="34554" y="31906"/>
                </a:lnTo>
                <a:lnTo>
                  <a:pt x="35111" y="31210"/>
                </a:lnTo>
                <a:lnTo>
                  <a:pt x="35668" y="30443"/>
                </a:lnTo>
                <a:lnTo>
                  <a:pt x="36156" y="29607"/>
                </a:lnTo>
                <a:lnTo>
                  <a:pt x="36643" y="28772"/>
                </a:lnTo>
                <a:lnTo>
                  <a:pt x="37061" y="27936"/>
                </a:lnTo>
                <a:lnTo>
                  <a:pt x="37479" y="27100"/>
                </a:lnTo>
                <a:lnTo>
                  <a:pt x="37828" y="26194"/>
                </a:lnTo>
                <a:lnTo>
                  <a:pt x="38106" y="25288"/>
                </a:lnTo>
                <a:lnTo>
                  <a:pt x="38385" y="24383"/>
                </a:lnTo>
                <a:lnTo>
                  <a:pt x="38594" y="23407"/>
                </a:lnTo>
                <a:lnTo>
                  <a:pt x="38803" y="22502"/>
                </a:lnTo>
                <a:lnTo>
                  <a:pt x="38942" y="21526"/>
                </a:lnTo>
                <a:lnTo>
                  <a:pt x="39012" y="20481"/>
                </a:lnTo>
                <a:lnTo>
                  <a:pt x="39012" y="19506"/>
                </a:lnTo>
                <a:lnTo>
                  <a:pt x="39012" y="18531"/>
                </a:lnTo>
                <a:lnTo>
                  <a:pt x="38942" y="17486"/>
                </a:lnTo>
                <a:lnTo>
                  <a:pt x="38803" y="16511"/>
                </a:lnTo>
                <a:lnTo>
                  <a:pt x="38594" y="15605"/>
                </a:lnTo>
                <a:lnTo>
                  <a:pt x="38385" y="14630"/>
                </a:lnTo>
                <a:lnTo>
                  <a:pt x="38106" y="13724"/>
                </a:lnTo>
                <a:lnTo>
                  <a:pt x="37828" y="12818"/>
                </a:lnTo>
                <a:lnTo>
                  <a:pt x="37479" y="11913"/>
                </a:lnTo>
                <a:lnTo>
                  <a:pt x="37061" y="11077"/>
                </a:lnTo>
                <a:lnTo>
                  <a:pt x="36643" y="10241"/>
                </a:lnTo>
                <a:lnTo>
                  <a:pt x="36156" y="9405"/>
                </a:lnTo>
                <a:lnTo>
                  <a:pt x="35668" y="8569"/>
                </a:lnTo>
                <a:lnTo>
                  <a:pt x="35111" y="7803"/>
                </a:lnTo>
                <a:lnTo>
                  <a:pt x="34554" y="7106"/>
                </a:lnTo>
                <a:lnTo>
                  <a:pt x="33927" y="6409"/>
                </a:lnTo>
                <a:lnTo>
                  <a:pt x="33300" y="5713"/>
                </a:lnTo>
                <a:lnTo>
                  <a:pt x="32603" y="5086"/>
                </a:lnTo>
                <a:lnTo>
                  <a:pt x="31906" y="4459"/>
                </a:lnTo>
                <a:lnTo>
                  <a:pt x="31210" y="3901"/>
                </a:lnTo>
                <a:lnTo>
                  <a:pt x="30443" y="3344"/>
                </a:lnTo>
                <a:lnTo>
                  <a:pt x="29607" y="2856"/>
                </a:lnTo>
                <a:lnTo>
                  <a:pt x="28771" y="2369"/>
                </a:lnTo>
                <a:lnTo>
                  <a:pt x="27935" y="1951"/>
                </a:lnTo>
                <a:lnTo>
                  <a:pt x="27099" y="1533"/>
                </a:lnTo>
                <a:lnTo>
                  <a:pt x="26194" y="1184"/>
                </a:lnTo>
                <a:lnTo>
                  <a:pt x="25288" y="906"/>
                </a:lnTo>
                <a:lnTo>
                  <a:pt x="24383" y="627"/>
                </a:lnTo>
                <a:lnTo>
                  <a:pt x="23407" y="418"/>
                </a:lnTo>
                <a:lnTo>
                  <a:pt x="22502" y="209"/>
                </a:lnTo>
                <a:lnTo>
                  <a:pt x="21526" y="70"/>
                </a:lnTo>
                <a:lnTo>
                  <a:pt x="20481" y="0"/>
                </a:lnTo>
                <a:close/>
              </a:path>
            </a:pathLst>
          </a:custGeom>
          <a:solidFill>
            <a:schemeClr val="accent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60" name="Google Shape;960;p123"/>
          <p:cNvSpPr/>
          <p:nvPr/>
        </p:nvSpPr>
        <p:spPr>
          <a:xfrm>
            <a:off x="7593870" y="1349801"/>
            <a:ext cx="628499" cy="628987"/>
          </a:xfrm>
          <a:custGeom>
            <a:rect b="b" l="l" r="r" t="t"/>
            <a:pathLst>
              <a:path extrusionOk="0" h="39013" w="39013">
                <a:moveTo>
                  <a:pt x="18532" y="1"/>
                </a:moveTo>
                <a:lnTo>
                  <a:pt x="17487" y="71"/>
                </a:lnTo>
                <a:lnTo>
                  <a:pt x="16511" y="210"/>
                </a:lnTo>
                <a:lnTo>
                  <a:pt x="15606" y="419"/>
                </a:lnTo>
                <a:lnTo>
                  <a:pt x="14630" y="628"/>
                </a:lnTo>
                <a:lnTo>
                  <a:pt x="13725" y="906"/>
                </a:lnTo>
                <a:lnTo>
                  <a:pt x="12819" y="1185"/>
                </a:lnTo>
                <a:lnTo>
                  <a:pt x="11914" y="1533"/>
                </a:lnTo>
                <a:lnTo>
                  <a:pt x="11078" y="1951"/>
                </a:lnTo>
                <a:lnTo>
                  <a:pt x="10242" y="2369"/>
                </a:lnTo>
                <a:lnTo>
                  <a:pt x="9406" y="2857"/>
                </a:lnTo>
                <a:lnTo>
                  <a:pt x="8570" y="3345"/>
                </a:lnTo>
                <a:lnTo>
                  <a:pt x="7803" y="3902"/>
                </a:lnTo>
                <a:lnTo>
                  <a:pt x="7107" y="4459"/>
                </a:lnTo>
                <a:lnTo>
                  <a:pt x="6410" y="5086"/>
                </a:lnTo>
                <a:lnTo>
                  <a:pt x="5713" y="5713"/>
                </a:lnTo>
                <a:lnTo>
                  <a:pt x="5086" y="6410"/>
                </a:lnTo>
                <a:lnTo>
                  <a:pt x="4459" y="7107"/>
                </a:lnTo>
                <a:lnTo>
                  <a:pt x="3902" y="7803"/>
                </a:lnTo>
                <a:lnTo>
                  <a:pt x="3345" y="8570"/>
                </a:lnTo>
                <a:lnTo>
                  <a:pt x="2857" y="9406"/>
                </a:lnTo>
                <a:lnTo>
                  <a:pt x="2370" y="10242"/>
                </a:lnTo>
                <a:lnTo>
                  <a:pt x="1952" y="11077"/>
                </a:lnTo>
                <a:lnTo>
                  <a:pt x="1534" y="11913"/>
                </a:lnTo>
                <a:lnTo>
                  <a:pt x="1185" y="12819"/>
                </a:lnTo>
                <a:lnTo>
                  <a:pt x="907" y="13725"/>
                </a:lnTo>
                <a:lnTo>
                  <a:pt x="628" y="14630"/>
                </a:lnTo>
                <a:lnTo>
                  <a:pt x="419" y="15606"/>
                </a:lnTo>
                <a:lnTo>
                  <a:pt x="210" y="16511"/>
                </a:lnTo>
                <a:lnTo>
                  <a:pt x="71" y="17487"/>
                </a:lnTo>
                <a:lnTo>
                  <a:pt x="1" y="18532"/>
                </a:lnTo>
                <a:lnTo>
                  <a:pt x="1" y="19507"/>
                </a:lnTo>
                <a:lnTo>
                  <a:pt x="1" y="20482"/>
                </a:lnTo>
                <a:lnTo>
                  <a:pt x="71" y="21527"/>
                </a:lnTo>
                <a:lnTo>
                  <a:pt x="210" y="22502"/>
                </a:lnTo>
                <a:lnTo>
                  <a:pt x="419" y="23408"/>
                </a:lnTo>
                <a:lnTo>
                  <a:pt x="628" y="24383"/>
                </a:lnTo>
                <a:lnTo>
                  <a:pt x="907" y="25289"/>
                </a:lnTo>
                <a:lnTo>
                  <a:pt x="1185" y="26195"/>
                </a:lnTo>
                <a:lnTo>
                  <a:pt x="1534" y="27100"/>
                </a:lnTo>
                <a:lnTo>
                  <a:pt x="1952" y="27936"/>
                </a:lnTo>
                <a:lnTo>
                  <a:pt x="2370" y="28772"/>
                </a:lnTo>
                <a:lnTo>
                  <a:pt x="2857" y="29608"/>
                </a:lnTo>
                <a:lnTo>
                  <a:pt x="3345" y="30444"/>
                </a:lnTo>
                <a:lnTo>
                  <a:pt x="3902" y="31210"/>
                </a:lnTo>
                <a:lnTo>
                  <a:pt x="4459" y="31907"/>
                </a:lnTo>
                <a:lnTo>
                  <a:pt x="5086" y="32604"/>
                </a:lnTo>
                <a:lnTo>
                  <a:pt x="5713" y="33300"/>
                </a:lnTo>
                <a:lnTo>
                  <a:pt x="6410" y="33927"/>
                </a:lnTo>
                <a:lnTo>
                  <a:pt x="7107" y="34554"/>
                </a:lnTo>
                <a:lnTo>
                  <a:pt x="7803" y="35112"/>
                </a:lnTo>
                <a:lnTo>
                  <a:pt x="8570" y="35669"/>
                </a:lnTo>
                <a:lnTo>
                  <a:pt x="9406" y="36157"/>
                </a:lnTo>
                <a:lnTo>
                  <a:pt x="10242" y="36644"/>
                </a:lnTo>
                <a:lnTo>
                  <a:pt x="11078" y="37062"/>
                </a:lnTo>
                <a:lnTo>
                  <a:pt x="11914" y="37480"/>
                </a:lnTo>
                <a:lnTo>
                  <a:pt x="12819" y="37829"/>
                </a:lnTo>
                <a:lnTo>
                  <a:pt x="13725" y="38107"/>
                </a:lnTo>
                <a:lnTo>
                  <a:pt x="14630" y="38386"/>
                </a:lnTo>
                <a:lnTo>
                  <a:pt x="15606" y="38595"/>
                </a:lnTo>
                <a:lnTo>
                  <a:pt x="16511" y="38804"/>
                </a:lnTo>
                <a:lnTo>
                  <a:pt x="17487" y="38943"/>
                </a:lnTo>
                <a:lnTo>
                  <a:pt x="18532" y="39013"/>
                </a:lnTo>
                <a:lnTo>
                  <a:pt x="20482" y="39013"/>
                </a:lnTo>
                <a:lnTo>
                  <a:pt x="21527" y="38943"/>
                </a:lnTo>
                <a:lnTo>
                  <a:pt x="22503" y="38804"/>
                </a:lnTo>
                <a:lnTo>
                  <a:pt x="23408" y="38595"/>
                </a:lnTo>
                <a:lnTo>
                  <a:pt x="24383" y="38386"/>
                </a:lnTo>
                <a:lnTo>
                  <a:pt x="25289" y="38107"/>
                </a:lnTo>
                <a:lnTo>
                  <a:pt x="26195" y="37829"/>
                </a:lnTo>
                <a:lnTo>
                  <a:pt x="27100" y="37480"/>
                </a:lnTo>
                <a:lnTo>
                  <a:pt x="27936" y="37062"/>
                </a:lnTo>
                <a:lnTo>
                  <a:pt x="28772" y="36644"/>
                </a:lnTo>
                <a:lnTo>
                  <a:pt x="29608" y="36157"/>
                </a:lnTo>
                <a:lnTo>
                  <a:pt x="30444" y="35669"/>
                </a:lnTo>
                <a:lnTo>
                  <a:pt x="31211" y="35112"/>
                </a:lnTo>
                <a:lnTo>
                  <a:pt x="31907" y="34554"/>
                </a:lnTo>
                <a:lnTo>
                  <a:pt x="32604" y="33927"/>
                </a:lnTo>
                <a:lnTo>
                  <a:pt x="33300" y="33300"/>
                </a:lnTo>
                <a:lnTo>
                  <a:pt x="33927" y="32604"/>
                </a:lnTo>
                <a:lnTo>
                  <a:pt x="34554" y="31907"/>
                </a:lnTo>
                <a:lnTo>
                  <a:pt x="35112" y="31210"/>
                </a:lnTo>
                <a:lnTo>
                  <a:pt x="35669" y="30444"/>
                </a:lnTo>
                <a:lnTo>
                  <a:pt x="36157" y="29608"/>
                </a:lnTo>
                <a:lnTo>
                  <a:pt x="36644" y="28772"/>
                </a:lnTo>
                <a:lnTo>
                  <a:pt x="37062" y="27936"/>
                </a:lnTo>
                <a:lnTo>
                  <a:pt x="37480" y="27100"/>
                </a:lnTo>
                <a:lnTo>
                  <a:pt x="37829" y="26195"/>
                </a:lnTo>
                <a:lnTo>
                  <a:pt x="38107" y="25289"/>
                </a:lnTo>
                <a:lnTo>
                  <a:pt x="38386" y="24383"/>
                </a:lnTo>
                <a:lnTo>
                  <a:pt x="38595" y="23408"/>
                </a:lnTo>
                <a:lnTo>
                  <a:pt x="38804" y="22502"/>
                </a:lnTo>
                <a:lnTo>
                  <a:pt x="38943" y="21527"/>
                </a:lnTo>
                <a:lnTo>
                  <a:pt x="39013" y="20482"/>
                </a:lnTo>
                <a:lnTo>
                  <a:pt x="39013" y="19507"/>
                </a:lnTo>
                <a:lnTo>
                  <a:pt x="39013" y="18532"/>
                </a:lnTo>
                <a:lnTo>
                  <a:pt x="38943" y="17487"/>
                </a:lnTo>
                <a:lnTo>
                  <a:pt x="38804" y="16511"/>
                </a:lnTo>
                <a:lnTo>
                  <a:pt x="38595" y="15606"/>
                </a:lnTo>
                <a:lnTo>
                  <a:pt x="38386" y="14630"/>
                </a:lnTo>
                <a:lnTo>
                  <a:pt x="38107" y="13725"/>
                </a:lnTo>
                <a:lnTo>
                  <a:pt x="37829" y="12819"/>
                </a:lnTo>
                <a:lnTo>
                  <a:pt x="37480" y="11913"/>
                </a:lnTo>
                <a:lnTo>
                  <a:pt x="37062" y="11077"/>
                </a:lnTo>
                <a:lnTo>
                  <a:pt x="36644" y="10242"/>
                </a:lnTo>
                <a:lnTo>
                  <a:pt x="36157" y="9406"/>
                </a:lnTo>
                <a:lnTo>
                  <a:pt x="35669" y="8570"/>
                </a:lnTo>
                <a:lnTo>
                  <a:pt x="35112" y="7803"/>
                </a:lnTo>
                <a:lnTo>
                  <a:pt x="34554" y="7107"/>
                </a:lnTo>
                <a:lnTo>
                  <a:pt x="33927" y="6410"/>
                </a:lnTo>
                <a:lnTo>
                  <a:pt x="33300" y="5713"/>
                </a:lnTo>
                <a:lnTo>
                  <a:pt x="32604" y="5086"/>
                </a:lnTo>
                <a:lnTo>
                  <a:pt x="31907" y="4459"/>
                </a:lnTo>
                <a:lnTo>
                  <a:pt x="31211" y="3902"/>
                </a:lnTo>
                <a:lnTo>
                  <a:pt x="30444" y="3345"/>
                </a:lnTo>
                <a:lnTo>
                  <a:pt x="29608" y="2857"/>
                </a:lnTo>
                <a:lnTo>
                  <a:pt x="28772" y="2369"/>
                </a:lnTo>
                <a:lnTo>
                  <a:pt x="27936" y="1951"/>
                </a:lnTo>
                <a:lnTo>
                  <a:pt x="27100" y="1533"/>
                </a:lnTo>
                <a:lnTo>
                  <a:pt x="26195" y="1185"/>
                </a:lnTo>
                <a:lnTo>
                  <a:pt x="25289" y="906"/>
                </a:lnTo>
                <a:lnTo>
                  <a:pt x="24383" y="628"/>
                </a:lnTo>
                <a:lnTo>
                  <a:pt x="23408" y="419"/>
                </a:lnTo>
                <a:lnTo>
                  <a:pt x="22503" y="210"/>
                </a:lnTo>
                <a:lnTo>
                  <a:pt x="21527" y="71"/>
                </a:lnTo>
                <a:lnTo>
                  <a:pt x="20482" y="1"/>
                </a:lnTo>
                <a:close/>
              </a:path>
            </a:pathLst>
          </a:custGeom>
          <a:solidFill>
            <a:schemeClr val="accent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61" name="Google Shape;961;p123"/>
          <p:cNvSpPr/>
          <p:nvPr/>
        </p:nvSpPr>
        <p:spPr>
          <a:xfrm>
            <a:off x="5973285" y="3573674"/>
            <a:ext cx="628499" cy="628971"/>
          </a:xfrm>
          <a:custGeom>
            <a:rect b="b" l="l" r="r" t="t"/>
            <a:pathLst>
              <a:path extrusionOk="0" h="39012" w="39013">
                <a:moveTo>
                  <a:pt x="18532" y="0"/>
                </a:moveTo>
                <a:lnTo>
                  <a:pt x="17487" y="70"/>
                </a:lnTo>
                <a:lnTo>
                  <a:pt x="16511" y="209"/>
                </a:lnTo>
                <a:lnTo>
                  <a:pt x="15606" y="418"/>
                </a:lnTo>
                <a:lnTo>
                  <a:pt x="14630" y="627"/>
                </a:lnTo>
                <a:lnTo>
                  <a:pt x="13725" y="906"/>
                </a:lnTo>
                <a:lnTo>
                  <a:pt x="12819" y="1184"/>
                </a:lnTo>
                <a:lnTo>
                  <a:pt x="11913" y="1533"/>
                </a:lnTo>
                <a:lnTo>
                  <a:pt x="11077" y="1951"/>
                </a:lnTo>
                <a:lnTo>
                  <a:pt x="10241" y="2369"/>
                </a:lnTo>
                <a:lnTo>
                  <a:pt x="9406" y="2856"/>
                </a:lnTo>
                <a:lnTo>
                  <a:pt x="8570" y="3344"/>
                </a:lnTo>
                <a:lnTo>
                  <a:pt x="7803" y="3901"/>
                </a:lnTo>
                <a:lnTo>
                  <a:pt x="7107" y="4459"/>
                </a:lnTo>
                <a:lnTo>
                  <a:pt x="6410" y="5086"/>
                </a:lnTo>
                <a:lnTo>
                  <a:pt x="5713" y="5713"/>
                </a:lnTo>
                <a:lnTo>
                  <a:pt x="5086" y="6409"/>
                </a:lnTo>
                <a:lnTo>
                  <a:pt x="4459" y="7106"/>
                </a:lnTo>
                <a:lnTo>
                  <a:pt x="3902" y="7802"/>
                </a:lnTo>
                <a:lnTo>
                  <a:pt x="3345" y="8569"/>
                </a:lnTo>
                <a:lnTo>
                  <a:pt x="2857" y="9405"/>
                </a:lnTo>
                <a:lnTo>
                  <a:pt x="2369" y="10241"/>
                </a:lnTo>
                <a:lnTo>
                  <a:pt x="1951" y="11077"/>
                </a:lnTo>
                <a:lnTo>
                  <a:pt x="1533" y="11913"/>
                </a:lnTo>
                <a:lnTo>
                  <a:pt x="1185" y="12818"/>
                </a:lnTo>
                <a:lnTo>
                  <a:pt x="906" y="13724"/>
                </a:lnTo>
                <a:lnTo>
                  <a:pt x="628" y="14630"/>
                </a:lnTo>
                <a:lnTo>
                  <a:pt x="419" y="15605"/>
                </a:lnTo>
                <a:lnTo>
                  <a:pt x="210" y="16510"/>
                </a:lnTo>
                <a:lnTo>
                  <a:pt x="70" y="17486"/>
                </a:lnTo>
                <a:lnTo>
                  <a:pt x="1" y="18531"/>
                </a:lnTo>
                <a:lnTo>
                  <a:pt x="1" y="19506"/>
                </a:lnTo>
                <a:lnTo>
                  <a:pt x="1" y="20481"/>
                </a:lnTo>
                <a:lnTo>
                  <a:pt x="70" y="21526"/>
                </a:lnTo>
                <a:lnTo>
                  <a:pt x="210" y="22502"/>
                </a:lnTo>
                <a:lnTo>
                  <a:pt x="419" y="23407"/>
                </a:lnTo>
                <a:lnTo>
                  <a:pt x="628" y="24383"/>
                </a:lnTo>
                <a:lnTo>
                  <a:pt x="906" y="25288"/>
                </a:lnTo>
                <a:lnTo>
                  <a:pt x="1185" y="26194"/>
                </a:lnTo>
                <a:lnTo>
                  <a:pt x="1533" y="27099"/>
                </a:lnTo>
                <a:lnTo>
                  <a:pt x="1951" y="27935"/>
                </a:lnTo>
                <a:lnTo>
                  <a:pt x="2369" y="28771"/>
                </a:lnTo>
                <a:lnTo>
                  <a:pt x="2857" y="29607"/>
                </a:lnTo>
                <a:lnTo>
                  <a:pt x="3345" y="30443"/>
                </a:lnTo>
                <a:lnTo>
                  <a:pt x="3902" y="31210"/>
                </a:lnTo>
                <a:lnTo>
                  <a:pt x="4459" y="31906"/>
                </a:lnTo>
                <a:lnTo>
                  <a:pt x="5086" y="32603"/>
                </a:lnTo>
                <a:lnTo>
                  <a:pt x="5713" y="33300"/>
                </a:lnTo>
                <a:lnTo>
                  <a:pt x="6410" y="33927"/>
                </a:lnTo>
                <a:lnTo>
                  <a:pt x="7107" y="34553"/>
                </a:lnTo>
                <a:lnTo>
                  <a:pt x="7803" y="35111"/>
                </a:lnTo>
                <a:lnTo>
                  <a:pt x="8570" y="35668"/>
                </a:lnTo>
                <a:lnTo>
                  <a:pt x="9406" y="36156"/>
                </a:lnTo>
                <a:lnTo>
                  <a:pt x="10241" y="36643"/>
                </a:lnTo>
                <a:lnTo>
                  <a:pt x="11077" y="37061"/>
                </a:lnTo>
                <a:lnTo>
                  <a:pt x="11913" y="37479"/>
                </a:lnTo>
                <a:lnTo>
                  <a:pt x="12819" y="37828"/>
                </a:lnTo>
                <a:lnTo>
                  <a:pt x="13725" y="38106"/>
                </a:lnTo>
                <a:lnTo>
                  <a:pt x="14630" y="38385"/>
                </a:lnTo>
                <a:lnTo>
                  <a:pt x="15606" y="38594"/>
                </a:lnTo>
                <a:lnTo>
                  <a:pt x="16511" y="38803"/>
                </a:lnTo>
                <a:lnTo>
                  <a:pt x="17487" y="38942"/>
                </a:lnTo>
                <a:lnTo>
                  <a:pt x="18532" y="39012"/>
                </a:lnTo>
                <a:lnTo>
                  <a:pt x="20482" y="39012"/>
                </a:lnTo>
                <a:lnTo>
                  <a:pt x="21527" y="38942"/>
                </a:lnTo>
                <a:lnTo>
                  <a:pt x="22502" y="38803"/>
                </a:lnTo>
                <a:lnTo>
                  <a:pt x="23408" y="38594"/>
                </a:lnTo>
                <a:lnTo>
                  <a:pt x="24383" y="38385"/>
                </a:lnTo>
                <a:lnTo>
                  <a:pt x="25289" y="38106"/>
                </a:lnTo>
                <a:lnTo>
                  <a:pt x="26195" y="37828"/>
                </a:lnTo>
                <a:lnTo>
                  <a:pt x="27100" y="37479"/>
                </a:lnTo>
                <a:lnTo>
                  <a:pt x="27936" y="37061"/>
                </a:lnTo>
                <a:lnTo>
                  <a:pt x="28772" y="36643"/>
                </a:lnTo>
                <a:lnTo>
                  <a:pt x="29608" y="36156"/>
                </a:lnTo>
                <a:lnTo>
                  <a:pt x="30444" y="35668"/>
                </a:lnTo>
                <a:lnTo>
                  <a:pt x="31210" y="35111"/>
                </a:lnTo>
                <a:lnTo>
                  <a:pt x="31907" y="34553"/>
                </a:lnTo>
                <a:lnTo>
                  <a:pt x="32604" y="33927"/>
                </a:lnTo>
                <a:lnTo>
                  <a:pt x="33300" y="33300"/>
                </a:lnTo>
                <a:lnTo>
                  <a:pt x="33927" y="32603"/>
                </a:lnTo>
                <a:lnTo>
                  <a:pt x="34554" y="31906"/>
                </a:lnTo>
                <a:lnTo>
                  <a:pt x="35112" y="31210"/>
                </a:lnTo>
                <a:lnTo>
                  <a:pt x="35669" y="30443"/>
                </a:lnTo>
                <a:lnTo>
                  <a:pt x="36157" y="29607"/>
                </a:lnTo>
                <a:lnTo>
                  <a:pt x="36644" y="28771"/>
                </a:lnTo>
                <a:lnTo>
                  <a:pt x="37062" y="27935"/>
                </a:lnTo>
                <a:lnTo>
                  <a:pt x="37480" y="27099"/>
                </a:lnTo>
                <a:lnTo>
                  <a:pt x="37829" y="26194"/>
                </a:lnTo>
                <a:lnTo>
                  <a:pt x="38107" y="25288"/>
                </a:lnTo>
                <a:lnTo>
                  <a:pt x="38386" y="24383"/>
                </a:lnTo>
                <a:lnTo>
                  <a:pt x="38595" y="23407"/>
                </a:lnTo>
                <a:lnTo>
                  <a:pt x="38804" y="22502"/>
                </a:lnTo>
                <a:lnTo>
                  <a:pt x="38943" y="21526"/>
                </a:lnTo>
                <a:lnTo>
                  <a:pt x="39013" y="20481"/>
                </a:lnTo>
                <a:lnTo>
                  <a:pt x="39013" y="19506"/>
                </a:lnTo>
                <a:lnTo>
                  <a:pt x="39013" y="18531"/>
                </a:lnTo>
                <a:lnTo>
                  <a:pt x="38943" y="17486"/>
                </a:lnTo>
                <a:lnTo>
                  <a:pt x="38804" y="16510"/>
                </a:lnTo>
                <a:lnTo>
                  <a:pt x="38595" y="15605"/>
                </a:lnTo>
                <a:lnTo>
                  <a:pt x="38386" y="14630"/>
                </a:lnTo>
                <a:lnTo>
                  <a:pt x="38107" y="13724"/>
                </a:lnTo>
                <a:lnTo>
                  <a:pt x="37829" y="12818"/>
                </a:lnTo>
                <a:lnTo>
                  <a:pt x="37480" y="11913"/>
                </a:lnTo>
                <a:lnTo>
                  <a:pt x="37062" y="11077"/>
                </a:lnTo>
                <a:lnTo>
                  <a:pt x="36644" y="10241"/>
                </a:lnTo>
                <a:lnTo>
                  <a:pt x="36157" y="9405"/>
                </a:lnTo>
                <a:lnTo>
                  <a:pt x="35669" y="8569"/>
                </a:lnTo>
                <a:lnTo>
                  <a:pt x="35112" y="7802"/>
                </a:lnTo>
                <a:lnTo>
                  <a:pt x="34554" y="7106"/>
                </a:lnTo>
                <a:lnTo>
                  <a:pt x="33927" y="6409"/>
                </a:lnTo>
                <a:lnTo>
                  <a:pt x="33300" y="5713"/>
                </a:lnTo>
                <a:lnTo>
                  <a:pt x="32604" y="5086"/>
                </a:lnTo>
                <a:lnTo>
                  <a:pt x="31907" y="4459"/>
                </a:lnTo>
                <a:lnTo>
                  <a:pt x="31210" y="3901"/>
                </a:lnTo>
                <a:lnTo>
                  <a:pt x="30444" y="3344"/>
                </a:lnTo>
                <a:lnTo>
                  <a:pt x="29608" y="2856"/>
                </a:lnTo>
                <a:lnTo>
                  <a:pt x="28772" y="2369"/>
                </a:lnTo>
                <a:lnTo>
                  <a:pt x="27936" y="1951"/>
                </a:lnTo>
                <a:lnTo>
                  <a:pt x="27100" y="1533"/>
                </a:lnTo>
                <a:lnTo>
                  <a:pt x="26195" y="1184"/>
                </a:lnTo>
                <a:lnTo>
                  <a:pt x="25289" y="906"/>
                </a:lnTo>
                <a:lnTo>
                  <a:pt x="24383" y="627"/>
                </a:lnTo>
                <a:lnTo>
                  <a:pt x="23408" y="418"/>
                </a:lnTo>
                <a:lnTo>
                  <a:pt x="22502" y="209"/>
                </a:lnTo>
                <a:lnTo>
                  <a:pt x="21527" y="70"/>
                </a:lnTo>
                <a:lnTo>
                  <a:pt x="20482" y="0"/>
                </a:lnTo>
                <a:close/>
              </a:path>
            </a:pathLst>
          </a:custGeom>
          <a:solidFill>
            <a:schemeClr val="accent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62" name="Google Shape;962;p123"/>
          <p:cNvSpPr/>
          <p:nvPr/>
        </p:nvSpPr>
        <p:spPr>
          <a:xfrm>
            <a:off x="6871127" y="824175"/>
            <a:ext cx="628499" cy="628971"/>
          </a:xfrm>
          <a:custGeom>
            <a:rect b="b" l="l" r="r" t="t"/>
            <a:pathLst>
              <a:path extrusionOk="0" h="39012" w="39013">
                <a:moveTo>
                  <a:pt x="18531" y="0"/>
                </a:moveTo>
                <a:lnTo>
                  <a:pt x="17486" y="70"/>
                </a:lnTo>
                <a:lnTo>
                  <a:pt x="16511" y="209"/>
                </a:lnTo>
                <a:lnTo>
                  <a:pt x="15605" y="418"/>
                </a:lnTo>
                <a:lnTo>
                  <a:pt x="14630" y="627"/>
                </a:lnTo>
                <a:lnTo>
                  <a:pt x="13724" y="906"/>
                </a:lnTo>
                <a:lnTo>
                  <a:pt x="12818" y="1184"/>
                </a:lnTo>
                <a:lnTo>
                  <a:pt x="11913" y="1533"/>
                </a:lnTo>
                <a:lnTo>
                  <a:pt x="11077" y="1951"/>
                </a:lnTo>
                <a:lnTo>
                  <a:pt x="10241" y="2369"/>
                </a:lnTo>
                <a:lnTo>
                  <a:pt x="9405" y="2856"/>
                </a:lnTo>
                <a:lnTo>
                  <a:pt x="8569" y="3344"/>
                </a:lnTo>
                <a:lnTo>
                  <a:pt x="7803" y="3901"/>
                </a:lnTo>
                <a:lnTo>
                  <a:pt x="7106" y="4459"/>
                </a:lnTo>
                <a:lnTo>
                  <a:pt x="6409" y="5085"/>
                </a:lnTo>
                <a:lnTo>
                  <a:pt x="5713" y="5712"/>
                </a:lnTo>
                <a:lnTo>
                  <a:pt x="5086" y="6409"/>
                </a:lnTo>
                <a:lnTo>
                  <a:pt x="4459" y="7106"/>
                </a:lnTo>
                <a:lnTo>
                  <a:pt x="3901" y="7802"/>
                </a:lnTo>
                <a:lnTo>
                  <a:pt x="3344" y="8569"/>
                </a:lnTo>
                <a:lnTo>
                  <a:pt x="2856" y="9405"/>
                </a:lnTo>
                <a:lnTo>
                  <a:pt x="2369" y="10241"/>
                </a:lnTo>
                <a:lnTo>
                  <a:pt x="1951" y="11077"/>
                </a:lnTo>
                <a:lnTo>
                  <a:pt x="1533" y="11913"/>
                </a:lnTo>
                <a:lnTo>
                  <a:pt x="1185" y="12818"/>
                </a:lnTo>
                <a:lnTo>
                  <a:pt x="906" y="13724"/>
                </a:lnTo>
                <a:lnTo>
                  <a:pt x="627" y="14629"/>
                </a:lnTo>
                <a:lnTo>
                  <a:pt x="418" y="15605"/>
                </a:lnTo>
                <a:lnTo>
                  <a:pt x="209" y="16510"/>
                </a:lnTo>
                <a:lnTo>
                  <a:pt x="70" y="17486"/>
                </a:lnTo>
                <a:lnTo>
                  <a:pt x="0" y="18531"/>
                </a:lnTo>
                <a:lnTo>
                  <a:pt x="0" y="19506"/>
                </a:lnTo>
                <a:lnTo>
                  <a:pt x="0" y="20481"/>
                </a:lnTo>
                <a:lnTo>
                  <a:pt x="70" y="21526"/>
                </a:lnTo>
                <a:lnTo>
                  <a:pt x="209" y="22502"/>
                </a:lnTo>
                <a:lnTo>
                  <a:pt x="418" y="23407"/>
                </a:lnTo>
                <a:lnTo>
                  <a:pt x="627" y="24382"/>
                </a:lnTo>
                <a:lnTo>
                  <a:pt x="906" y="25288"/>
                </a:lnTo>
                <a:lnTo>
                  <a:pt x="1185" y="26194"/>
                </a:lnTo>
                <a:lnTo>
                  <a:pt x="1533" y="27099"/>
                </a:lnTo>
                <a:lnTo>
                  <a:pt x="1951" y="27935"/>
                </a:lnTo>
                <a:lnTo>
                  <a:pt x="2369" y="28771"/>
                </a:lnTo>
                <a:lnTo>
                  <a:pt x="2856" y="29607"/>
                </a:lnTo>
                <a:lnTo>
                  <a:pt x="3344" y="30443"/>
                </a:lnTo>
                <a:lnTo>
                  <a:pt x="3901" y="31210"/>
                </a:lnTo>
                <a:lnTo>
                  <a:pt x="4459" y="31906"/>
                </a:lnTo>
                <a:lnTo>
                  <a:pt x="5086" y="32603"/>
                </a:lnTo>
                <a:lnTo>
                  <a:pt x="5713" y="33300"/>
                </a:lnTo>
                <a:lnTo>
                  <a:pt x="6409" y="33926"/>
                </a:lnTo>
                <a:lnTo>
                  <a:pt x="7106" y="34553"/>
                </a:lnTo>
                <a:lnTo>
                  <a:pt x="7803" y="35111"/>
                </a:lnTo>
                <a:lnTo>
                  <a:pt x="8569" y="35668"/>
                </a:lnTo>
                <a:lnTo>
                  <a:pt x="9405" y="36156"/>
                </a:lnTo>
                <a:lnTo>
                  <a:pt x="10241" y="36643"/>
                </a:lnTo>
                <a:lnTo>
                  <a:pt x="11077" y="37061"/>
                </a:lnTo>
                <a:lnTo>
                  <a:pt x="11913" y="37479"/>
                </a:lnTo>
                <a:lnTo>
                  <a:pt x="12818" y="37828"/>
                </a:lnTo>
                <a:lnTo>
                  <a:pt x="13724" y="38106"/>
                </a:lnTo>
                <a:lnTo>
                  <a:pt x="14630" y="38385"/>
                </a:lnTo>
                <a:lnTo>
                  <a:pt x="15605" y="38594"/>
                </a:lnTo>
                <a:lnTo>
                  <a:pt x="16511" y="38803"/>
                </a:lnTo>
                <a:lnTo>
                  <a:pt x="17486" y="38942"/>
                </a:lnTo>
                <a:lnTo>
                  <a:pt x="18531" y="39012"/>
                </a:lnTo>
                <a:lnTo>
                  <a:pt x="20481" y="39012"/>
                </a:lnTo>
                <a:lnTo>
                  <a:pt x="21526" y="38942"/>
                </a:lnTo>
                <a:lnTo>
                  <a:pt x="22502" y="38803"/>
                </a:lnTo>
                <a:lnTo>
                  <a:pt x="23407" y="38594"/>
                </a:lnTo>
                <a:lnTo>
                  <a:pt x="24383" y="38385"/>
                </a:lnTo>
                <a:lnTo>
                  <a:pt x="25288" y="38106"/>
                </a:lnTo>
                <a:lnTo>
                  <a:pt x="26194" y="37828"/>
                </a:lnTo>
                <a:lnTo>
                  <a:pt x="27100" y="37479"/>
                </a:lnTo>
                <a:lnTo>
                  <a:pt x="27936" y="37061"/>
                </a:lnTo>
                <a:lnTo>
                  <a:pt x="28772" y="36643"/>
                </a:lnTo>
                <a:lnTo>
                  <a:pt x="29608" y="36156"/>
                </a:lnTo>
                <a:lnTo>
                  <a:pt x="30443" y="35668"/>
                </a:lnTo>
                <a:lnTo>
                  <a:pt x="31210" y="35111"/>
                </a:lnTo>
                <a:lnTo>
                  <a:pt x="31906" y="34553"/>
                </a:lnTo>
                <a:lnTo>
                  <a:pt x="32603" y="33926"/>
                </a:lnTo>
                <a:lnTo>
                  <a:pt x="33300" y="33300"/>
                </a:lnTo>
                <a:lnTo>
                  <a:pt x="33927" y="32603"/>
                </a:lnTo>
                <a:lnTo>
                  <a:pt x="34554" y="31906"/>
                </a:lnTo>
                <a:lnTo>
                  <a:pt x="35111" y="31210"/>
                </a:lnTo>
                <a:lnTo>
                  <a:pt x="35668" y="30443"/>
                </a:lnTo>
                <a:lnTo>
                  <a:pt x="36156" y="29607"/>
                </a:lnTo>
                <a:lnTo>
                  <a:pt x="36644" y="28771"/>
                </a:lnTo>
                <a:lnTo>
                  <a:pt x="37062" y="27935"/>
                </a:lnTo>
                <a:lnTo>
                  <a:pt x="37480" y="27099"/>
                </a:lnTo>
                <a:lnTo>
                  <a:pt x="37828" y="26194"/>
                </a:lnTo>
                <a:lnTo>
                  <a:pt x="38107" y="25288"/>
                </a:lnTo>
                <a:lnTo>
                  <a:pt x="38385" y="24382"/>
                </a:lnTo>
                <a:lnTo>
                  <a:pt x="38594" y="23407"/>
                </a:lnTo>
                <a:lnTo>
                  <a:pt x="38803" y="22502"/>
                </a:lnTo>
                <a:lnTo>
                  <a:pt x="38943" y="21526"/>
                </a:lnTo>
                <a:lnTo>
                  <a:pt x="39012" y="20481"/>
                </a:lnTo>
                <a:lnTo>
                  <a:pt x="39012" y="19506"/>
                </a:lnTo>
                <a:lnTo>
                  <a:pt x="39012" y="18531"/>
                </a:lnTo>
                <a:lnTo>
                  <a:pt x="38943" y="17486"/>
                </a:lnTo>
                <a:lnTo>
                  <a:pt x="38803" y="16510"/>
                </a:lnTo>
                <a:lnTo>
                  <a:pt x="38594" y="15605"/>
                </a:lnTo>
                <a:lnTo>
                  <a:pt x="38385" y="14629"/>
                </a:lnTo>
                <a:lnTo>
                  <a:pt x="38107" y="13724"/>
                </a:lnTo>
                <a:lnTo>
                  <a:pt x="37828" y="12818"/>
                </a:lnTo>
                <a:lnTo>
                  <a:pt x="37480" y="11913"/>
                </a:lnTo>
                <a:lnTo>
                  <a:pt x="37062" y="11077"/>
                </a:lnTo>
                <a:lnTo>
                  <a:pt x="36644" y="10241"/>
                </a:lnTo>
                <a:lnTo>
                  <a:pt x="36156" y="9405"/>
                </a:lnTo>
                <a:lnTo>
                  <a:pt x="35668" y="8569"/>
                </a:lnTo>
                <a:lnTo>
                  <a:pt x="35111" y="7802"/>
                </a:lnTo>
                <a:lnTo>
                  <a:pt x="34554" y="7106"/>
                </a:lnTo>
                <a:lnTo>
                  <a:pt x="33927" y="6409"/>
                </a:lnTo>
                <a:lnTo>
                  <a:pt x="33300" y="5712"/>
                </a:lnTo>
                <a:lnTo>
                  <a:pt x="32603" y="5085"/>
                </a:lnTo>
                <a:lnTo>
                  <a:pt x="31906" y="4459"/>
                </a:lnTo>
                <a:lnTo>
                  <a:pt x="31210" y="3901"/>
                </a:lnTo>
                <a:lnTo>
                  <a:pt x="30443" y="3344"/>
                </a:lnTo>
                <a:lnTo>
                  <a:pt x="29608" y="2856"/>
                </a:lnTo>
                <a:lnTo>
                  <a:pt x="28772" y="2369"/>
                </a:lnTo>
                <a:lnTo>
                  <a:pt x="27936" y="1951"/>
                </a:lnTo>
                <a:lnTo>
                  <a:pt x="27100" y="1533"/>
                </a:lnTo>
                <a:lnTo>
                  <a:pt x="26194" y="1184"/>
                </a:lnTo>
                <a:lnTo>
                  <a:pt x="25288" y="906"/>
                </a:lnTo>
                <a:lnTo>
                  <a:pt x="24383" y="627"/>
                </a:lnTo>
                <a:lnTo>
                  <a:pt x="23407" y="418"/>
                </a:lnTo>
                <a:lnTo>
                  <a:pt x="22502" y="209"/>
                </a:lnTo>
                <a:lnTo>
                  <a:pt x="21526" y="70"/>
                </a:lnTo>
                <a:lnTo>
                  <a:pt x="20481" y="0"/>
                </a:lnTo>
                <a:close/>
              </a:path>
            </a:pathLst>
          </a:custGeom>
          <a:solidFill>
            <a:schemeClr val="accent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63" name="Google Shape;963;p123"/>
          <p:cNvSpPr/>
          <p:nvPr/>
        </p:nvSpPr>
        <p:spPr>
          <a:xfrm>
            <a:off x="5973285" y="824175"/>
            <a:ext cx="628499" cy="628971"/>
          </a:xfrm>
          <a:custGeom>
            <a:rect b="b" l="l" r="r" t="t"/>
            <a:pathLst>
              <a:path extrusionOk="0" h="39012" w="39013">
                <a:moveTo>
                  <a:pt x="18532" y="0"/>
                </a:moveTo>
                <a:lnTo>
                  <a:pt x="17487" y="70"/>
                </a:lnTo>
                <a:lnTo>
                  <a:pt x="16511" y="209"/>
                </a:lnTo>
                <a:lnTo>
                  <a:pt x="15606" y="418"/>
                </a:lnTo>
                <a:lnTo>
                  <a:pt x="14630" y="627"/>
                </a:lnTo>
                <a:lnTo>
                  <a:pt x="13725" y="906"/>
                </a:lnTo>
                <a:lnTo>
                  <a:pt x="12819" y="1184"/>
                </a:lnTo>
                <a:lnTo>
                  <a:pt x="11913" y="1533"/>
                </a:lnTo>
                <a:lnTo>
                  <a:pt x="11077" y="1951"/>
                </a:lnTo>
                <a:lnTo>
                  <a:pt x="10241" y="2369"/>
                </a:lnTo>
                <a:lnTo>
                  <a:pt x="9406" y="2856"/>
                </a:lnTo>
                <a:lnTo>
                  <a:pt x="8570" y="3344"/>
                </a:lnTo>
                <a:lnTo>
                  <a:pt x="7803" y="3901"/>
                </a:lnTo>
                <a:lnTo>
                  <a:pt x="7107" y="4459"/>
                </a:lnTo>
                <a:lnTo>
                  <a:pt x="6410" y="5085"/>
                </a:lnTo>
                <a:lnTo>
                  <a:pt x="5713" y="5712"/>
                </a:lnTo>
                <a:lnTo>
                  <a:pt x="5086" y="6409"/>
                </a:lnTo>
                <a:lnTo>
                  <a:pt x="4459" y="7106"/>
                </a:lnTo>
                <a:lnTo>
                  <a:pt x="3902" y="7802"/>
                </a:lnTo>
                <a:lnTo>
                  <a:pt x="3345" y="8569"/>
                </a:lnTo>
                <a:lnTo>
                  <a:pt x="2857" y="9405"/>
                </a:lnTo>
                <a:lnTo>
                  <a:pt x="2369" y="10241"/>
                </a:lnTo>
                <a:lnTo>
                  <a:pt x="1951" y="11077"/>
                </a:lnTo>
                <a:lnTo>
                  <a:pt x="1533" y="11913"/>
                </a:lnTo>
                <a:lnTo>
                  <a:pt x="1185" y="12818"/>
                </a:lnTo>
                <a:lnTo>
                  <a:pt x="906" y="13724"/>
                </a:lnTo>
                <a:lnTo>
                  <a:pt x="628" y="14629"/>
                </a:lnTo>
                <a:lnTo>
                  <a:pt x="419" y="15605"/>
                </a:lnTo>
                <a:lnTo>
                  <a:pt x="210" y="16510"/>
                </a:lnTo>
                <a:lnTo>
                  <a:pt x="70" y="17486"/>
                </a:lnTo>
                <a:lnTo>
                  <a:pt x="1" y="18531"/>
                </a:lnTo>
                <a:lnTo>
                  <a:pt x="1" y="19506"/>
                </a:lnTo>
                <a:lnTo>
                  <a:pt x="1" y="20481"/>
                </a:lnTo>
                <a:lnTo>
                  <a:pt x="70" y="21526"/>
                </a:lnTo>
                <a:lnTo>
                  <a:pt x="210" y="22502"/>
                </a:lnTo>
                <a:lnTo>
                  <a:pt x="419" y="23407"/>
                </a:lnTo>
                <a:lnTo>
                  <a:pt x="628" y="24382"/>
                </a:lnTo>
                <a:lnTo>
                  <a:pt x="906" y="25288"/>
                </a:lnTo>
                <a:lnTo>
                  <a:pt x="1185" y="26194"/>
                </a:lnTo>
                <a:lnTo>
                  <a:pt x="1533" y="27099"/>
                </a:lnTo>
                <a:lnTo>
                  <a:pt x="1951" y="27935"/>
                </a:lnTo>
                <a:lnTo>
                  <a:pt x="2369" y="28771"/>
                </a:lnTo>
                <a:lnTo>
                  <a:pt x="2857" y="29607"/>
                </a:lnTo>
                <a:lnTo>
                  <a:pt x="3345" y="30443"/>
                </a:lnTo>
                <a:lnTo>
                  <a:pt x="3902" y="31210"/>
                </a:lnTo>
                <a:lnTo>
                  <a:pt x="4459" y="31906"/>
                </a:lnTo>
                <a:lnTo>
                  <a:pt x="5086" y="32603"/>
                </a:lnTo>
                <a:lnTo>
                  <a:pt x="5713" y="33300"/>
                </a:lnTo>
                <a:lnTo>
                  <a:pt x="6410" y="33926"/>
                </a:lnTo>
                <a:lnTo>
                  <a:pt x="7107" y="34553"/>
                </a:lnTo>
                <a:lnTo>
                  <a:pt x="7803" y="35111"/>
                </a:lnTo>
                <a:lnTo>
                  <a:pt x="8570" y="35668"/>
                </a:lnTo>
                <a:lnTo>
                  <a:pt x="9406" y="36156"/>
                </a:lnTo>
                <a:lnTo>
                  <a:pt x="10241" y="36643"/>
                </a:lnTo>
                <a:lnTo>
                  <a:pt x="11077" y="37061"/>
                </a:lnTo>
                <a:lnTo>
                  <a:pt x="11913" y="37479"/>
                </a:lnTo>
                <a:lnTo>
                  <a:pt x="12819" y="37828"/>
                </a:lnTo>
                <a:lnTo>
                  <a:pt x="13725" y="38106"/>
                </a:lnTo>
                <a:lnTo>
                  <a:pt x="14630" y="38385"/>
                </a:lnTo>
                <a:lnTo>
                  <a:pt x="15606" y="38594"/>
                </a:lnTo>
                <a:lnTo>
                  <a:pt x="16511" y="38803"/>
                </a:lnTo>
                <a:lnTo>
                  <a:pt x="17487" y="38942"/>
                </a:lnTo>
                <a:lnTo>
                  <a:pt x="18532" y="39012"/>
                </a:lnTo>
                <a:lnTo>
                  <a:pt x="20482" y="39012"/>
                </a:lnTo>
                <a:lnTo>
                  <a:pt x="21527" y="38942"/>
                </a:lnTo>
                <a:lnTo>
                  <a:pt x="22502" y="38803"/>
                </a:lnTo>
                <a:lnTo>
                  <a:pt x="23408" y="38594"/>
                </a:lnTo>
                <a:lnTo>
                  <a:pt x="24383" y="38385"/>
                </a:lnTo>
                <a:lnTo>
                  <a:pt x="25289" y="38106"/>
                </a:lnTo>
                <a:lnTo>
                  <a:pt x="26195" y="37828"/>
                </a:lnTo>
                <a:lnTo>
                  <a:pt x="27100" y="37479"/>
                </a:lnTo>
                <a:lnTo>
                  <a:pt x="27936" y="37061"/>
                </a:lnTo>
                <a:lnTo>
                  <a:pt x="28772" y="36643"/>
                </a:lnTo>
                <a:lnTo>
                  <a:pt x="29608" y="36156"/>
                </a:lnTo>
                <a:lnTo>
                  <a:pt x="30444" y="35668"/>
                </a:lnTo>
                <a:lnTo>
                  <a:pt x="31210" y="35111"/>
                </a:lnTo>
                <a:lnTo>
                  <a:pt x="31907" y="34553"/>
                </a:lnTo>
                <a:lnTo>
                  <a:pt x="32604" y="33926"/>
                </a:lnTo>
                <a:lnTo>
                  <a:pt x="33300" y="33300"/>
                </a:lnTo>
                <a:lnTo>
                  <a:pt x="33927" y="32603"/>
                </a:lnTo>
                <a:lnTo>
                  <a:pt x="34554" y="31906"/>
                </a:lnTo>
                <a:lnTo>
                  <a:pt x="35112" y="31210"/>
                </a:lnTo>
                <a:lnTo>
                  <a:pt x="35669" y="30443"/>
                </a:lnTo>
                <a:lnTo>
                  <a:pt x="36157" y="29607"/>
                </a:lnTo>
                <a:lnTo>
                  <a:pt x="36644" y="28771"/>
                </a:lnTo>
                <a:lnTo>
                  <a:pt x="37062" y="27935"/>
                </a:lnTo>
                <a:lnTo>
                  <a:pt x="37480" y="27099"/>
                </a:lnTo>
                <a:lnTo>
                  <a:pt x="37829" y="26194"/>
                </a:lnTo>
                <a:lnTo>
                  <a:pt x="38107" y="25288"/>
                </a:lnTo>
                <a:lnTo>
                  <a:pt x="38386" y="24382"/>
                </a:lnTo>
                <a:lnTo>
                  <a:pt x="38595" y="23407"/>
                </a:lnTo>
                <a:lnTo>
                  <a:pt x="38804" y="22502"/>
                </a:lnTo>
                <a:lnTo>
                  <a:pt x="38943" y="21526"/>
                </a:lnTo>
                <a:lnTo>
                  <a:pt x="39013" y="20481"/>
                </a:lnTo>
                <a:lnTo>
                  <a:pt x="39013" y="19506"/>
                </a:lnTo>
                <a:lnTo>
                  <a:pt x="39013" y="18531"/>
                </a:lnTo>
                <a:lnTo>
                  <a:pt x="38943" y="17486"/>
                </a:lnTo>
                <a:lnTo>
                  <a:pt x="38804" y="16510"/>
                </a:lnTo>
                <a:lnTo>
                  <a:pt x="38595" y="15605"/>
                </a:lnTo>
                <a:lnTo>
                  <a:pt x="38386" y="14629"/>
                </a:lnTo>
                <a:lnTo>
                  <a:pt x="38107" y="13724"/>
                </a:lnTo>
                <a:lnTo>
                  <a:pt x="37829" y="12818"/>
                </a:lnTo>
                <a:lnTo>
                  <a:pt x="37480" y="11913"/>
                </a:lnTo>
                <a:lnTo>
                  <a:pt x="37062" y="11077"/>
                </a:lnTo>
                <a:lnTo>
                  <a:pt x="36644" y="10241"/>
                </a:lnTo>
                <a:lnTo>
                  <a:pt x="36157" y="9405"/>
                </a:lnTo>
                <a:lnTo>
                  <a:pt x="35669" y="8569"/>
                </a:lnTo>
                <a:lnTo>
                  <a:pt x="35112" y="7802"/>
                </a:lnTo>
                <a:lnTo>
                  <a:pt x="34554" y="7106"/>
                </a:lnTo>
                <a:lnTo>
                  <a:pt x="33927" y="6409"/>
                </a:lnTo>
                <a:lnTo>
                  <a:pt x="33300" y="5712"/>
                </a:lnTo>
                <a:lnTo>
                  <a:pt x="32604" y="5085"/>
                </a:lnTo>
                <a:lnTo>
                  <a:pt x="31907" y="4459"/>
                </a:lnTo>
                <a:lnTo>
                  <a:pt x="31210" y="3901"/>
                </a:lnTo>
                <a:lnTo>
                  <a:pt x="30444" y="3344"/>
                </a:lnTo>
                <a:lnTo>
                  <a:pt x="29608" y="2856"/>
                </a:lnTo>
                <a:lnTo>
                  <a:pt x="28772" y="2369"/>
                </a:lnTo>
                <a:lnTo>
                  <a:pt x="27936" y="1951"/>
                </a:lnTo>
                <a:lnTo>
                  <a:pt x="27100" y="1533"/>
                </a:lnTo>
                <a:lnTo>
                  <a:pt x="26195" y="1184"/>
                </a:lnTo>
                <a:lnTo>
                  <a:pt x="25289" y="906"/>
                </a:lnTo>
                <a:lnTo>
                  <a:pt x="24383" y="627"/>
                </a:lnTo>
                <a:lnTo>
                  <a:pt x="23408" y="418"/>
                </a:lnTo>
                <a:lnTo>
                  <a:pt x="22502" y="209"/>
                </a:lnTo>
                <a:lnTo>
                  <a:pt x="21527" y="70"/>
                </a:lnTo>
                <a:lnTo>
                  <a:pt x="20482" y="0"/>
                </a:lnTo>
                <a:close/>
              </a:path>
            </a:pathLst>
          </a:custGeom>
          <a:solidFill>
            <a:schemeClr val="accent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64" name="Google Shape;964;p123"/>
          <p:cNvSpPr/>
          <p:nvPr/>
        </p:nvSpPr>
        <p:spPr>
          <a:xfrm>
            <a:off x="7593870" y="3048032"/>
            <a:ext cx="628499" cy="628987"/>
          </a:xfrm>
          <a:custGeom>
            <a:rect b="b" l="l" r="r" t="t"/>
            <a:pathLst>
              <a:path extrusionOk="0" h="39013" w="39013">
                <a:moveTo>
                  <a:pt x="18532" y="0"/>
                </a:moveTo>
                <a:lnTo>
                  <a:pt x="17487" y="70"/>
                </a:lnTo>
                <a:lnTo>
                  <a:pt x="16511" y="209"/>
                </a:lnTo>
                <a:lnTo>
                  <a:pt x="15606" y="418"/>
                </a:lnTo>
                <a:lnTo>
                  <a:pt x="14630" y="627"/>
                </a:lnTo>
                <a:lnTo>
                  <a:pt x="13725" y="906"/>
                </a:lnTo>
                <a:lnTo>
                  <a:pt x="12819" y="1184"/>
                </a:lnTo>
                <a:lnTo>
                  <a:pt x="11914" y="1533"/>
                </a:lnTo>
                <a:lnTo>
                  <a:pt x="11078" y="1951"/>
                </a:lnTo>
                <a:lnTo>
                  <a:pt x="10242" y="2369"/>
                </a:lnTo>
                <a:lnTo>
                  <a:pt x="9406" y="2856"/>
                </a:lnTo>
                <a:lnTo>
                  <a:pt x="8570" y="3344"/>
                </a:lnTo>
                <a:lnTo>
                  <a:pt x="7803" y="3901"/>
                </a:lnTo>
                <a:lnTo>
                  <a:pt x="7107" y="4459"/>
                </a:lnTo>
                <a:lnTo>
                  <a:pt x="6410" y="5086"/>
                </a:lnTo>
                <a:lnTo>
                  <a:pt x="5713" y="5713"/>
                </a:lnTo>
                <a:lnTo>
                  <a:pt x="5086" y="6409"/>
                </a:lnTo>
                <a:lnTo>
                  <a:pt x="4459" y="7106"/>
                </a:lnTo>
                <a:lnTo>
                  <a:pt x="3902" y="7803"/>
                </a:lnTo>
                <a:lnTo>
                  <a:pt x="3345" y="8569"/>
                </a:lnTo>
                <a:lnTo>
                  <a:pt x="2857" y="9405"/>
                </a:lnTo>
                <a:lnTo>
                  <a:pt x="2370" y="10241"/>
                </a:lnTo>
                <a:lnTo>
                  <a:pt x="1952" y="11077"/>
                </a:lnTo>
                <a:lnTo>
                  <a:pt x="1534" y="11913"/>
                </a:lnTo>
                <a:lnTo>
                  <a:pt x="1185" y="12818"/>
                </a:lnTo>
                <a:lnTo>
                  <a:pt x="907" y="13724"/>
                </a:lnTo>
                <a:lnTo>
                  <a:pt x="628" y="14630"/>
                </a:lnTo>
                <a:lnTo>
                  <a:pt x="419" y="15605"/>
                </a:lnTo>
                <a:lnTo>
                  <a:pt x="210" y="16511"/>
                </a:lnTo>
                <a:lnTo>
                  <a:pt x="71" y="17486"/>
                </a:lnTo>
                <a:lnTo>
                  <a:pt x="1" y="18531"/>
                </a:lnTo>
                <a:lnTo>
                  <a:pt x="1" y="19506"/>
                </a:lnTo>
                <a:lnTo>
                  <a:pt x="1" y="20481"/>
                </a:lnTo>
                <a:lnTo>
                  <a:pt x="71" y="21526"/>
                </a:lnTo>
                <a:lnTo>
                  <a:pt x="210" y="22502"/>
                </a:lnTo>
                <a:lnTo>
                  <a:pt x="419" y="23407"/>
                </a:lnTo>
                <a:lnTo>
                  <a:pt x="628" y="24383"/>
                </a:lnTo>
                <a:lnTo>
                  <a:pt x="907" y="25288"/>
                </a:lnTo>
                <a:lnTo>
                  <a:pt x="1185" y="26194"/>
                </a:lnTo>
                <a:lnTo>
                  <a:pt x="1534" y="27100"/>
                </a:lnTo>
                <a:lnTo>
                  <a:pt x="1952" y="27936"/>
                </a:lnTo>
                <a:lnTo>
                  <a:pt x="2370" y="28772"/>
                </a:lnTo>
                <a:lnTo>
                  <a:pt x="2857" y="29607"/>
                </a:lnTo>
                <a:lnTo>
                  <a:pt x="3345" y="30443"/>
                </a:lnTo>
                <a:lnTo>
                  <a:pt x="3902" y="31210"/>
                </a:lnTo>
                <a:lnTo>
                  <a:pt x="4459" y="31906"/>
                </a:lnTo>
                <a:lnTo>
                  <a:pt x="5086" y="32603"/>
                </a:lnTo>
                <a:lnTo>
                  <a:pt x="5713" y="33300"/>
                </a:lnTo>
                <a:lnTo>
                  <a:pt x="6410" y="33927"/>
                </a:lnTo>
                <a:lnTo>
                  <a:pt x="7107" y="34554"/>
                </a:lnTo>
                <a:lnTo>
                  <a:pt x="7803" y="35111"/>
                </a:lnTo>
                <a:lnTo>
                  <a:pt x="8570" y="35668"/>
                </a:lnTo>
                <a:lnTo>
                  <a:pt x="9406" y="36156"/>
                </a:lnTo>
                <a:lnTo>
                  <a:pt x="10242" y="36644"/>
                </a:lnTo>
                <a:lnTo>
                  <a:pt x="11078" y="37062"/>
                </a:lnTo>
                <a:lnTo>
                  <a:pt x="11914" y="37480"/>
                </a:lnTo>
                <a:lnTo>
                  <a:pt x="12819" y="37828"/>
                </a:lnTo>
                <a:lnTo>
                  <a:pt x="13725" y="38107"/>
                </a:lnTo>
                <a:lnTo>
                  <a:pt x="14630" y="38385"/>
                </a:lnTo>
                <a:lnTo>
                  <a:pt x="15606" y="38594"/>
                </a:lnTo>
                <a:lnTo>
                  <a:pt x="16511" y="38803"/>
                </a:lnTo>
                <a:lnTo>
                  <a:pt x="17487" y="38942"/>
                </a:lnTo>
                <a:lnTo>
                  <a:pt x="18532" y="39012"/>
                </a:lnTo>
                <a:lnTo>
                  <a:pt x="20482" y="39012"/>
                </a:lnTo>
                <a:lnTo>
                  <a:pt x="21527" y="38942"/>
                </a:lnTo>
                <a:lnTo>
                  <a:pt x="22503" y="38803"/>
                </a:lnTo>
                <a:lnTo>
                  <a:pt x="23408" y="38594"/>
                </a:lnTo>
                <a:lnTo>
                  <a:pt x="24383" y="38385"/>
                </a:lnTo>
                <a:lnTo>
                  <a:pt x="25289" y="38107"/>
                </a:lnTo>
                <a:lnTo>
                  <a:pt x="26195" y="37828"/>
                </a:lnTo>
                <a:lnTo>
                  <a:pt x="27100" y="37480"/>
                </a:lnTo>
                <a:lnTo>
                  <a:pt x="27936" y="37062"/>
                </a:lnTo>
                <a:lnTo>
                  <a:pt x="28772" y="36644"/>
                </a:lnTo>
                <a:lnTo>
                  <a:pt x="29608" y="36156"/>
                </a:lnTo>
                <a:lnTo>
                  <a:pt x="30444" y="35668"/>
                </a:lnTo>
                <a:lnTo>
                  <a:pt x="31211" y="35111"/>
                </a:lnTo>
                <a:lnTo>
                  <a:pt x="31907" y="34554"/>
                </a:lnTo>
                <a:lnTo>
                  <a:pt x="32604" y="33927"/>
                </a:lnTo>
                <a:lnTo>
                  <a:pt x="33300" y="33300"/>
                </a:lnTo>
                <a:lnTo>
                  <a:pt x="33927" y="32603"/>
                </a:lnTo>
                <a:lnTo>
                  <a:pt x="34554" y="31906"/>
                </a:lnTo>
                <a:lnTo>
                  <a:pt x="35112" y="31210"/>
                </a:lnTo>
                <a:lnTo>
                  <a:pt x="35669" y="30443"/>
                </a:lnTo>
                <a:lnTo>
                  <a:pt x="36157" y="29607"/>
                </a:lnTo>
                <a:lnTo>
                  <a:pt x="36644" y="28772"/>
                </a:lnTo>
                <a:lnTo>
                  <a:pt x="37062" y="27936"/>
                </a:lnTo>
                <a:lnTo>
                  <a:pt x="37480" y="27100"/>
                </a:lnTo>
                <a:lnTo>
                  <a:pt x="37829" y="26194"/>
                </a:lnTo>
                <a:lnTo>
                  <a:pt x="38107" y="25288"/>
                </a:lnTo>
                <a:lnTo>
                  <a:pt x="38386" y="24383"/>
                </a:lnTo>
                <a:lnTo>
                  <a:pt x="38595" y="23407"/>
                </a:lnTo>
                <a:lnTo>
                  <a:pt x="38804" y="22502"/>
                </a:lnTo>
                <a:lnTo>
                  <a:pt x="38943" y="21526"/>
                </a:lnTo>
                <a:lnTo>
                  <a:pt x="39013" y="20481"/>
                </a:lnTo>
                <a:lnTo>
                  <a:pt x="39013" y="19506"/>
                </a:lnTo>
                <a:lnTo>
                  <a:pt x="39013" y="18531"/>
                </a:lnTo>
                <a:lnTo>
                  <a:pt x="38943" y="17486"/>
                </a:lnTo>
                <a:lnTo>
                  <a:pt x="38804" y="16511"/>
                </a:lnTo>
                <a:lnTo>
                  <a:pt x="38595" y="15605"/>
                </a:lnTo>
                <a:lnTo>
                  <a:pt x="38386" y="14630"/>
                </a:lnTo>
                <a:lnTo>
                  <a:pt x="38107" y="13724"/>
                </a:lnTo>
                <a:lnTo>
                  <a:pt x="37829" y="12818"/>
                </a:lnTo>
                <a:lnTo>
                  <a:pt x="37480" y="11913"/>
                </a:lnTo>
                <a:lnTo>
                  <a:pt x="37062" y="11077"/>
                </a:lnTo>
                <a:lnTo>
                  <a:pt x="36644" y="10241"/>
                </a:lnTo>
                <a:lnTo>
                  <a:pt x="36157" y="9405"/>
                </a:lnTo>
                <a:lnTo>
                  <a:pt x="35669" y="8569"/>
                </a:lnTo>
                <a:lnTo>
                  <a:pt x="35112" y="7803"/>
                </a:lnTo>
                <a:lnTo>
                  <a:pt x="34554" y="7106"/>
                </a:lnTo>
                <a:lnTo>
                  <a:pt x="33927" y="6409"/>
                </a:lnTo>
                <a:lnTo>
                  <a:pt x="33300" y="5713"/>
                </a:lnTo>
                <a:lnTo>
                  <a:pt x="32604" y="5086"/>
                </a:lnTo>
                <a:lnTo>
                  <a:pt x="31907" y="4459"/>
                </a:lnTo>
                <a:lnTo>
                  <a:pt x="31211" y="3901"/>
                </a:lnTo>
                <a:lnTo>
                  <a:pt x="30444" y="3344"/>
                </a:lnTo>
                <a:lnTo>
                  <a:pt x="29608" y="2856"/>
                </a:lnTo>
                <a:lnTo>
                  <a:pt x="28772" y="2369"/>
                </a:lnTo>
                <a:lnTo>
                  <a:pt x="27936" y="1951"/>
                </a:lnTo>
                <a:lnTo>
                  <a:pt x="27100" y="1533"/>
                </a:lnTo>
                <a:lnTo>
                  <a:pt x="26195" y="1184"/>
                </a:lnTo>
                <a:lnTo>
                  <a:pt x="25289" y="906"/>
                </a:lnTo>
                <a:lnTo>
                  <a:pt x="24383" y="627"/>
                </a:lnTo>
                <a:lnTo>
                  <a:pt x="23408" y="418"/>
                </a:lnTo>
                <a:lnTo>
                  <a:pt x="22503" y="209"/>
                </a:lnTo>
                <a:lnTo>
                  <a:pt x="21527" y="70"/>
                </a:lnTo>
                <a:lnTo>
                  <a:pt x="20482" y="0"/>
                </a:lnTo>
                <a:close/>
              </a:path>
            </a:pathLst>
          </a:custGeom>
          <a:solidFill>
            <a:schemeClr val="accent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65" name="Google Shape;965;p123"/>
          <p:cNvSpPr/>
          <p:nvPr/>
        </p:nvSpPr>
        <p:spPr>
          <a:xfrm>
            <a:off x="5250542" y="1349801"/>
            <a:ext cx="628499" cy="628987"/>
          </a:xfrm>
          <a:custGeom>
            <a:rect b="b" l="l" r="r" t="t"/>
            <a:pathLst>
              <a:path extrusionOk="0" h="39013" w="39013">
                <a:moveTo>
                  <a:pt x="18531" y="1"/>
                </a:moveTo>
                <a:lnTo>
                  <a:pt x="17486" y="71"/>
                </a:lnTo>
                <a:lnTo>
                  <a:pt x="16510" y="210"/>
                </a:lnTo>
                <a:lnTo>
                  <a:pt x="15605" y="419"/>
                </a:lnTo>
                <a:lnTo>
                  <a:pt x="14630" y="628"/>
                </a:lnTo>
                <a:lnTo>
                  <a:pt x="13724" y="906"/>
                </a:lnTo>
                <a:lnTo>
                  <a:pt x="12818" y="1185"/>
                </a:lnTo>
                <a:lnTo>
                  <a:pt x="11913" y="1533"/>
                </a:lnTo>
                <a:lnTo>
                  <a:pt x="11077" y="1951"/>
                </a:lnTo>
                <a:lnTo>
                  <a:pt x="10241" y="2369"/>
                </a:lnTo>
                <a:lnTo>
                  <a:pt x="9405" y="2857"/>
                </a:lnTo>
                <a:lnTo>
                  <a:pt x="8569" y="3345"/>
                </a:lnTo>
                <a:lnTo>
                  <a:pt x="7802" y="3902"/>
                </a:lnTo>
                <a:lnTo>
                  <a:pt x="7106" y="4459"/>
                </a:lnTo>
                <a:lnTo>
                  <a:pt x="6409" y="5086"/>
                </a:lnTo>
                <a:lnTo>
                  <a:pt x="5713" y="5713"/>
                </a:lnTo>
                <a:lnTo>
                  <a:pt x="5086" y="6410"/>
                </a:lnTo>
                <a:lnTo>
                  <a:pt x="4459" y="7107"/>
                </a:lnTo>
                <a:lnTo>
                  <a:pt x="3901" y="7803"/>
                </a:lnTo>
                <a:lnTo>
                  <a:pt x="3344" y="8570"/>
                </a:lnTo>
                <a:lnTo>
                  <a:pt x="2856" y="9406"/>
                </a:lnTo>
                <a:lnTo>
                  <a:pt x="2369" y="10242"/>
                </a:lnTo>
                <a:lnTo>
                  <a:pt x="1951" y="11077"/>
                </a:lnTo>
                <a:lnTo>
                  <a:pt x="1533" y="11913"/>
                </a:lnTo>
                <a:lnTo>
                  <a:pt x="1184" y="12819"/>
                </a:lnTo>
                <a:lnTo>
                  <a:pt x="906" y="13725"/>
                </a:lnTo>
                <a:lnTo>
                  <a:pt x="627" y="14630"/>
                </a:lnTo>
                <a:lnTo>
                  <a:pt x="418" y="15606"/>
                </a:lnTo>
                <a:lnTo>
                  <a:pt x="209" y="16511"/>
                </a:lnTo>
                <a:lnTo>
                  <a:pt x="70" y="17487"/>
                </a:lnTo>
                <a:lnTo>
                  <a:pt x="0" y="18532"/>
                </a:lnTo>
                <a:lnTo>
                  <a:pt x="0" y="19507"/>
                </a:lnTo>
                <a:lnTo>
                  <a:pt x="0" y="20482"/>
                </a:lnTo>
                <a:lnTo>
                  <a:pt x="70" y="21527"/>
                </a:lnTo>
                <a:lnTo>
                  <a:pt x="209" y="22502"/>
                </a:lnTo>
                <a:lnTo>
                  <a:pt x="418" y="23408"/>
                </a:lnTo>
                <a:lnTo>
                  <a:pt x="627" y="24383"/>
                </a:lnTo>
                <a:lnTo>
                  <a:pt x="906" y="25289"/>
                </a:lnTo>
                <a:lnTo>
                  <a:pt x="1184" y="26195"/>
                </a:lnTo>
                <a:lnTo>
                  <a:pt x="1533" y="27100"/>
                </a:lnTo>
                <a:lnTo>
                  <a:pt x="1951" y="27936"/>
                </a:lnTo>
                <a:lnTo>
                  <a:pt x="2369" y="28772"/>
                </a:lnTo>
                <a:lnTo>
                  <a:pt x="2856" y="29608"/>
                </a:lnTo>
                <a:lnTo>
                  <a:pt x="3344" y="30444"/>
                </a:lnTo>
                <a:lnTo>
                  <a:pt x="3901" y="31210"/>
                </a:lnTo>
                <a:lnTo>
                  <a:pt x="4459" y="31907"/>
                </a:lnTo>
                <a:lnTo>
                  <a:pt x="5086" y="32604"/>
                </a:lnTo>
                <a:lnTo>
                  <a:pt x="5713" y="33300"/>
                </a:lnTo>
                <a:lnTo>
                  <a:pt x="6409" y="33927"/>
                </a:lnTo>
                <a:lnTo>
                  <a:pt x="7106" y="34554"/>
                </a:lnTo>
                <a:lnTo>
                  <a:pt x="7802" y="35112"/>
                </a:lnTo>
                <a:lnTo>
                  <a:pt x="8569" y="35669"/>
                </a:lnTo>
                <a:lnTo>
                  <a:pt x="9405" y="36157"/>
                </a:lnTo>
                <a:lnTo>
                  <a:pt x="10241" y="36644"/>
                </a:lnTo>
                <a:lnTo>
                  <a:pt x="11077" y="37062"/>
                </a:lnTo>
                <a:lnTo>
                  <a:pt x="11913" y="37480"/>
                </a:lnTo>
                <a:lnTo>
                  <a:pt x="12818" y="37829"/>
                </a:lnTo>
                <a:lnTo>
                  <a:pt x="13724" y="38107"/>
                </a:lnTo>
                <a:lnTo>
                  <a:pt x="14630" y="38386"/>
                </a:lnTo>
                <a:lnTo>
                  <a:pt x="15605" y="38595"/>
                </a:lnTo>
                <a:lnTo>
                  <a:pt x="16510" y="38804"/>
                </a:lnTo>
                <a:lnTo>
                  <a:pt x="17486" y="38943"/>
                </a:lnTo>
                <a:lnTo>
                  <a:pt x="18531" y="39013"/>
                </a:lnTo>
                <a:lnTo>
                  <a:pt x="20481" y="39013"/>
                </a:lnTo>
                <a:lnTo>
                  <a:pt x="21526" y="38943"/>
                </a:lnTo>
                <a:lnTo>
                  <a:pt x="22502" y="38804"/>
                </a:lnTo>
                <a:lnTo>
                  <a:pt x="23407" y="38595"/>
                </a:lnTo>
                <a:lnTo>
                  <a:pt x="24383" y="38386"/>
                </a:lnTo>
                <a:lnTo>
                  <a:pt x="25288" y="38107"/>
                </a:lnTo>
                <a:lnTo>
                  <a:pt x="26194" y="37829"/>
                </a:lnTo>
                <a:lnTo>
                  <a:pt x="27099" y="37480"/>
                </a:lnTo>
                <a:lnTo>
                  <a:pt x="27935" y="37062"/>
                </a:lnTo>
                <a:lnTo>
                  <a:pt x="28771" y="36644"/>
                </a:lnTo>
                <a:lnTo>
                  <a:pt x="29607" y="36157"/>
                </a:lnTo>
                <a:lnTo>
                  <a:pt x="30443" y="35669"/>
                </a:lnTo>
                <a:lnTo>
                  <a:pt x="31210" y="35112"/>
                </a:lnTo>
                <a:lnTo>
                  <a:pt x="31906" y="34554"/>
                </a:lnTo>
                <a:lnTo>
                  <a:pt x="32603" y="33927"/>
                </a:lnTo>
                <a:lnTo>
                  <a:pt x="33300" y="33300"/>
                </a:lnTo>
                <a:lnTo>
                  <a:pt x="33927" y="32604"/>
                </a:lnTo>
                <a:lnTo>
                  <a:pt x="34554" y="31907"/>
                </a:lnTo>
                <a:lnTo>
                  <a:pt x="35111" y="31210"/>
                </a:lnTo>
                <a:lnTo>
                  <a:pt x="35668" y="30444"/>
                </a:lnTo>
                <a:lnTo>
                  <a:pt x="36156" y="29608"/>
                </a:lnTo>
                <a:lnTo>
                  <a:pt x="36643" y="28772"/>
                </a:lnTo>
                <a:lnTo>
                  <a:pt x="37061" y="27936"/>
                </a:lnTo>
                <a:lnTo>
                  <a:pt x="37479" y="27100"/>
                </a:lnTo>
                <a:lnTo>
                  <a:pt x="37828" y="26195"/>
                </a:lnTo>
                <a:lnTo>
                  <a:pt x="38106" y="25289"/>
                </a:lnTo>
                <a:lnTo>
                  <a:pt x="38385" y="24383"/>
                </a:lnTo>
                <a:lnTo>
                  <a:pt x="38594" y="23408"/>
                </a:lnTo>
                <a:lnTo>
                  <a:pt x="38803" y="22502"/>
                </a:lnTo>
                <a:lnTo>
                  <a:pt x="38942" y="21527"/>
                </a:lnTo>
                <a:lnTo>
                  <a:pt x="39012" y="20482"/>
                </a:lnTo>
                <a:lnTo>
                  <a:pt x="39012" y="19507"/>
                </a:lnTo>
                <a:lnTo>
                  <a:pt x="39012" y="18532"/>
                </a:lnTo>
                <a:lnTo>
                  <a:pt x="38942" y="17487"/>
                </a:lnTo>
                <a:lnTo>
                  <a:pt x="38803" y="16511"/>
                </a:lnTo>
                <a:lnTo>
                  <a:pt x="38594" y="15606"/>
                </a:lnTo>
                <a:lnTo>
                  <a:pt x="38385" y="14630"/>
                </a:lnTo>
                <a:lnTo>
                  <a:pt x="38106" y="13725"/>
                </a:lnTo>
                <a:lnTo>
                  <a:pt x="37828" y="12819"/>
                </a:lnTo>
                <a:lnTo>
                  <a:pt x="37479" y="11913"/>
                </a:lnTo>
                <a:lnTo>
                  <a:pt x="37061" y="11077"/>
                </a:lnTo>
                <a:lnTo>
                  <a:pt x="36643" y="10242"/>
                </a:lnTo>
                <a:lnTo>
                  <a:pt x="36156" y="9406"/>
                </a:lnTo>
                <a:lnTo>
                  <a:pt x="35668" y="8570"/>
                </a:lnTo>
                <a:lnTo>
                  <a:pt x="35111" y="7803"/>
                </a:lnTo>
                <a:lnTo>
                  <a:pt x="34554" y="7107"/>
                </a:lnTo>
                <a:lnTo>
                  <a:pt x="33927" y="6410"/>
                </a:lnTo>
                <a:lnTo>
                  <a:pt x="33300" y="5713"/>
                </a:lnTo>
                <a:lnTo>
                  <a:pt x="32603" y="5086"/>
                </a:lnTo>
                <a:lnTo>
                  <a:pt x="31906" y="4459"/>
                </a:lnTo>
                <a:lnTo>
                  <a:pt x="31210" y="3902"/>
                </a:lnTo>
                <a:lnTo>
                  <a:pt x="30443" y="3345"/>
                </a:lnTo>
                <a:lnTo>
                  <a:pt x="29607" y="2857"/>
                </a:lnTo>
                <a:lnTo>
                  <a:pt x="28771" y="2369"/>
                </a:lnTo>
                <a:lnTo>
                  <a:pt x="27935" y="1951"/>
                </a:lnTo>
                <a:lnTo>
                  <a:pt x="27099" y="1533"/>
                </a:lnTo>
                <a:lnTo>
                  <a:pt x="26194" y="1185"/>
                </a:lnTo>
                <a:lnTo>
                  <a:pt x="25288" y="906"/>
                </a:lnTo>
                <a:lnTo>
                  <a:pt x="24383" y="628"/>
                </a:lnTo>
                <a:lnTo>
                  <a:pt x="23407" y="419"/>
                </a:lnTo>
                <a:lnTo>
                  <a:pt x="22502" y="210"/>
                </a:lnTo>
                <a:lnTo>
                  <a:pt x="21526" y="71"/>
                </a:lnTo>
                <a:lnTo>
                  <a:pt x="20481" y="1"/>
                </a:lnTo>
                <a:close/>
              </a:path>
            </a:pathLst>
          </a:custGeom>
          <a:solidFill>
            <a:schemeClr val="accent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66" name="Google Shape;966;p123"/>
          <p:cNvSpPr/>
          <p:nvPr/>
        </p:nvSpPr>
        <p:spPr>
          <a:xfrm>
            <a:off x="6880100" y="3573674"/>
            <a:ext cx="628499" cy="628971"/>
          </a:xfrm>
          <a:custGeom>
            <a:rect b="b" l="l" r="r" t="t"/>
            <a:pathLst>
              <a:path extrusionOk="0" h="39012" w="39013">
                <a:moveTo>
                  <a:pt x="18531" y="0"/>
                </a:moveTo>
                <a:lnTo>
                  <a:pt x="17486" y="70"/>
                </a:lnTo>
                <a:lnTo>
                  <a:pt x="16511" y="209"/>
                </a:lnTo>
                <a:lnTo>
                  <a:pt x="15605" y="418"/>
                </a:lnTo>
                <a:lnTo>
                  <a:pt x="14630" y="627"/>
                </a:lnTo>
                <a:lnTo>
                  <a:pt x="13724" y="906"/>
                </a:lnTo>
                <a:lnTo>
                  <a:pt x="12819" y="1184"/>
                </a:lnTo>
                <a:lnTo>
                  <a:pt x="11913" y="1533"/>
                </a:lnTo>
                <a:lnTo>
                  <a:pt x="11077" y="1951"/>
                </a:lnTo>
                <a:lnTo>
                  <a:pt x="10241" y="2369"/>
                </a:lnTo>
                <a:lnTo>
                  <a:pt x="9405" y="2856"/>
                </a:lnTo>
                <a:lnTo>
                  <a:pt x="8569" y="3344"/>
                </a:lnTo>
                <a:lnTo>
                  <a:pt x="7803" y="3901"/>
                </a:lnTo>
                <a:lnTo>
                  <a:pt x="7106" y="4459"/>
                </a:lnTo>
                <a:lnTo>
                  <a:pt x="6410" y="5086"/>
                </a:lnTo>
                <a:lnTo>
                  <a:pt x="5713" y="5713"/>
                </a:lnTo>
                <a:lnTo>
                  <a:pt x="5086" y="6409"/>
                </a:lnTo>
                <a:lnTo>
                  <a:pt x="4459" y="7106"/>
                </a:lnTo>
                <a:lnTo>
                  <a:pt x="3902" y="7802"/>
                </a:lnTo>
                <a:lnTo>
                  <a:pt x="3344" y="8569"/>
                </a:lnTo>
                <a:lnTo>
                  <a:pt x="2857" y="9405"/>
                </a:lnTo>
                <a:lnTo>
                  <a:pt x="2369" y="10241"/>
                </a:lnTo>
                <a:lnTo>
                  <a:pt x="1951" y="11077"/>
                </a:lnTo>
                <a:lnTo>
                  <a:pt x="1533" y="11913"/>
                </a:lnTo>
                <a:lnTo>
                  <a:pt x="1185" y="12818"/>
                </a:lnTo>
                <a:lnTo>
                  <a:pt x="906" y="13724"/>
                </a:lnTo>
                <a:lnTo>
                  <a:pt x="628" y="14630"/>
                </a:lnTo>
                <a:lnTo>
                  <a:pt x="419" y="15605"/>
                </a:lnTo>
                <a:lnTo>
                  <a:pt x="210" y="16510"/>
                </a:lnTo>
                <a:lnTo>
                  <a:pt x="70" y="17486"/>
                </a:lnTo>
                <a:lnTo>
                  <a:pt x="1" y="18531"/>
                </a:lnTo>
                <a:lnTo>
                  <a:pt x="1" y="19506"/>
                </a:lnTo>
                <a:lnTo>
                  <a:pt x="1" y="20481"/>
                </a:lnTo>
                <a:lnTo>
                  <a:pt x="70" y="21526"/>
                </a:lnTo>
                <a:lnTo>
                  <a:pt x="210" y="22502"/>
                </a:lnTo>
                <a:lnTo>
                  <a:pt x="419" y="23407"/>
                </a:lnTo>
                <a:lnTo>
                  <a:pt x="628" y="24383"/>
                </a:lnTo>
                <a:lnTo>
                  <a:pt x="906" y="25288"/>
                </a:lnTo>
                <a:lnTo>
                  <a:pt x="1185" y="26194"/>
                </a:lnTo>
                <a:lnTo>
                  <a:pt x="1533" y="27099"/>
                </a:lnTo>
                <a:lnTo>
                  <a:pt x="1951" y="27935"/>
                </a:lnTo>
                <a:lnTo>
                  <a:pt x="2369" y="28771"/>
                </a:lnTo>
                <a:lnTo>
                  <a:pt x="2857" y="29607"/>
                </a:lnTo>
                <a:lnTo>
                  <a:pt x="3344" y="30443"/>
                </a:lnTo>
                <a:lnTo>
                  <a:pt x="3902" y="31210"/>
                </a:lnTo>
                <a:lnTo>
                  <a:pt x="4459" y="31906"/>
                </a:lnTo>
                <a:lnTo>
                  <a:pt x="5086" y="32603"/>
                </a:lnTo>
                <a:lnTo>
                  <a:pt x="5713" y="33300"/>
                </a:lnTo>
                <a:lnTo>
                  <a:pt x="6410" y="33927"/>
                </a:lnTo>
                <a:lnTo>
                  <a:pt x="7106" y="34553"/>
                </a:lnTo>
                <a:lnTo>
                  <a:pt x="7803" y="35111"/>
                </a:lnTo>
                <a:lnTo>
                  <a:pt x="8569" y="35668"/>
                </a:lnTo>
                <a:lnTo>
                  <a:pt x="9405" y="36156"/>
                </a:lnTo>
                <a:lnTo>
                  <a:pt x="10241" y="36643"/>
                </a:lnTo>
                <a:lnTo>
                  <a:pt x="11077" y="37061"/>
                </a:lnTo>
                <a:lnTo>
                  <a:pt x="11913" y="37479"/>
                </a:lnTo>
                <a:lnTo>
                  <a:pt x="12819" y="37828"/>
                </a:lnTo>
                <a:lnTo>
                  <a:pt x="13724" y="38106"/>
                </a:lnTo>
                <a:lnTo>
                  <a:pt x="14630" y="38385"/>
                </a:lnTo>
                <a:lnTo>
                  <a:pt x="15605" y="38594"/>
                </a:lnTo>
                <a:lnTo>
                  <a:pt x="16511" y="38803"/>
                </a:lnTo>
                <a:lnTo>
                  <a:pt x="17486" y="38942"/>
                </a:lnTo>
                <a:lnTo>
                  <a:pt x="18531" y="39012"/>
                </a:lnTo>
                <a:lnTo>
                  <a:pt x="20482" y="39012"/>
                </a:lnTo>
                <a:lnTo>
                  <a:pt x="21527" y="38942"/>
                </a:lnTo>
                <a:lnTo>
                  <a:pt x="22502" y="38803"/>
                </a:lnTo>
                <a:lnTo>
                  <a:pt x="23408" y="38594"/>
                </a:lnTo>
                <a:lnTo>
                  <a:pt x="24383" y="38385"/>
                </a:lnTo>
                <a:lnTo>
                  <a:pt x="25289" y="38106"/>
                </a:lnTo>
                <a:lnTo>
                  <a:pt x="26194" y="37828"/>
                </a:lnTo>
                <a:lnTo>
                  <a:pt x="27100" y="37479"/>
                </a:lnTo>
                <a:lnTo>
                  <a:pt x="27936" y="37061"/>
                </a:lnTo>
                <a:lnTo>
                  <a:pt x="28772" y="36643"/>
                </a:lnTo>
                <a:lnTo>
                  <a:pt x="29608" y="36156"/>
                </a:lnTo>
                <a:lnTo>
                  <a:pt x="30444" y="35668"/>
                </a:lnTo>
                <a:lnTo>
                  <a:pt x="31210" y="35111"/>
                </a:lnTo>
                <a:lnTo>
                  <a:pt x="31907" y="34553"/>
                </a:lnTo>
                <a:lnTo>
                  <a:pt x="32603" y="33927"/>
                </a:lnTo>
                <a:lnTo>
                  <a:pt x="33300" y="33300"/>
                </a:lnTo>
                <a:lnTo>
                  <a:pt x="33927" y="32603"/>
                </a:lnTo>
                <a:lnTo>
                  <a:pt x="34554" y="31906"/>
                </a:lnTo>
                <a:lnTo>
                  <a:pt x="35111" y="31210"/>
                </a:lnTo>
                <a:lnTo>
                  <a:pt x="35669" y="30443"/>
                </a:lnTo>
                <a:lnTo>
                  <a:pt x="36156" y="29607"/>
                </a:lnTo>
                <a:lnTo>
                  <a:pt x="36644" y="28771"/>
                </a:lnTo>
                <a:lnTo>
                  <a:pt x="37062" y="27935"/>
                </a:lnTo>
                <a:lnTo>
                  <a:pt x="37480" y="27099"/>
                </a:lnTo>
                <a:lnTo>
                  <a:pt x="37828" y="26194"/>
                </a:lnTo>
                <a:lnTo>
                  <a:pt x="38107" y="25288"/>
                </a:lnTo>
                <a:lnTo>
                  <a:pt x="38386" y="24383"/>
                </a:lnTo>
                <a:lnTo>
                  <a:pt x="38595" y="23407"/>
                </a:lnTo>
                <a:lnTo>
                  <a:pt x="38803" y="22502"/>
                </a:lnTo>
                <a:lnTo>
                  <a:pt x="38943" y="21526"/>
                </a:lnTo>
                <a:lnTo>
                  <a:pt x="39012" y="20481"/>
                </a:lnTo>
                <a:lnTo>
                  <a:pt x="39012" y="19506"/>
                </a:lnTo>
                <a:lnTo>
                  <a:pt x="39012" y="18531"/>
                </a:lnTo>
                <a:lnTo>
                  <a:pt x="38943" y="17486"/>
                </a:lnTo>
                <a:lnTo>
                  <a:pt x="38803" y="16510"/>
                </a:lnTo>
                <a:lnTo>
                  <a:pt x="38595" y="15605"/>
                </a:lnTo>
                <a:lnTo>
                  <a:pt x="38386" y="14630"/>
                </a:lnTo>
                <a:lnTo>
                  <a:pt x="38107" y="13724"/>
                </a:lnTo>
                <a:lnTo>
                  <a:pt x="37828" y="12818"/>
                </a:lnTo>
                <a:lnTo>
                  <a:pt x="37480" y="11913"/>
                </a:lnTo>
                <a:lnTo>
                  <a:pt x="37062" y="11077"/>
                </a:lnTo>
                <a:lnTo>
                  <a:pt x="36644" y="10241"/>
                </a:lnTo>
                <a:lnTo>
                  <a:pt x="36156" y="9405"/>
                </a:lnTo>
                <a:lnTo>
                  <a:pt x="35669" y="8569"/>
                </a:lnTo>
                <a:lnTo>
                  <a:pt x="35111" y="7802"/>
                </a:lnTo>
                <a:lnTo>
                  <a:pt x="34554" y="7106"/>
                </a:lnTo>
                <a:lnTo>
                  <a:pt x="33927" y="6409"/>
                </a:lnTo>
                <a:lnTo>
                  <a:pt x="33300" y="5713"/>
                </a:lnTo>
                <a:lnTo>
                  <a:pt x="32603" y="5086"/>
                </a:lnTo>
                <a:lnTo>
                  <a:pt x="31907" y="4459"/>
                </a:lnTo>
                <a:lnTo>
                  <a:pt x="31210" y="3901"/>
                </a:lnTo>
                <a:lnTo>
                  <a:pt x="30444" y="3344"/>
                </a:lnTo>
                <a:lnTo>
                  <a:pt x="29608" y="2856"/>
                </a:lnTo>
                <a:lnTo>
                  <a:pt x="28772" y="2369"/>
                </a:lnTo>
                <a:lnTo>
                  <a:pt x="27936" y="1951"/>
                </a:lnTo>
                <a:lnTo>
                  <a:pt x="27100" y="1533"/>
                </a:lnTo>
                <a:lnTo>
                  <a:pt x="26194" y="1184"/>
                </a:lnTo>
                <a:lnTo>
                  <a:pt x="25289" y="906"/>
                </a:lnTo>
                <a:lnTo>
                  <a:pt x="24383" y="627"/>
                </a:lnTo>
                <a:lnTo>
                  <a:pt x="23408" y="418"/>
                </a:lnTo>
                <a:lnTo>
                  <a:pt x="22502" y="209"/>
                </a:lnTo>
                <a:lnTo>
                  <a:pt x="21527" y="70"/>
                </a:lnTo>
                <a:lnTo>
                  <a:pt x="20482" y="0"/>
                </a:lnTo>
                <a:close/>
              </a:path>
            </a:pathLst>
          </a:custGeom>
          <a:solidFill>
            <a:schemeClr val="accent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67" name="Google Shape;967;p123"/>
          <p:cNvSpPr/>
          <p:nvPr/>
        </p:nvSpPr>
        <p:spPr>
          <a:xfrm>
            <a:off x="6107964" y="1884439"/>
            <a:ext cx="1256983" cy="1257942"/>
          </a:xfrm>
          <a:custGeom>
            <a:rect b="b" l="l" r="r" t="t"/>
            <a:pathLst>
              <a:path extrusionOk="0" h="78024" w="78025">
                <a:moveTo>
                  <a:pt x="39013" y="0"/>
                </a:moveTo>
                <a:lnTo>
                  <a:pt x="36992" y="70"/>
                </a:lnTo>
                <a:lnTo>
                  <a:pt x="35042" y="209"/>
                </a:lnTo>
                <a:lnTo>
                  <a:pt x="33091" y="418"/>
                </a:lnTo>
                <a:lnTo>
                  <a:pt x="31140" y="766"/>
                </a:lnTo>
                <a:lnTo>
                  <a:pt x="29260" y="1254"/>
                </a:lnTo>
                <a:lnTo>
                  <a:pt x="27379" y="1742"/>
                </a:lnTo>
                <a:lnTo>
                  <a:pt x="25567" y="2369"/>
                </a:lnTo>
                <a:lnTo>
                  <a:pt x="23826" y="3065"/>
                </a:lnTo>
                <a:lnTo>
                  <a:pt x="22084" y="3832"/>
                </a:lnTo>
                <a:lnTo>
                  <a:pt x="20412" y="4737"/>
                </a:lnTo>
                <a:lnTo>
                  <a:pt x="18810" y="5643"/>
                </a:lnTo>
                <a:lnTo>
                  <a:pt x="17208" y="6688"/>
                </a:lnTo>
                <a:lnTo>
                  <a:pt x="15675" y="7733"/>
                </a:lnTo>
                <a:lnTo>
                  <a:pt x="14212" y="8917"/>
                </a:lnTo>
                <a:lnTo>
                  <a:pt x="12749" y="10101"/>
                </a:lnTo>
                <a:lnTo>
                  <a:pt x="11425" y="11425"/>
                </a:lnTo>
                <a:lnTo>
                  <a:pt x="10102" y="12749"/>
                </a:lnTo>
                <a:lnTo>
                  <a:pt x="8918" y="14212"/>
                </a:lnTo>
                <a:lnTo>
                  <a:pt x="7733" y="15674"/>
                </a:lnTo>
                <a:lnTo>
                  <a:pt x="6688" y="17207"/>
                </a:lnTo>
                <a:lnTo>
                  <a:pt x="5643" y="18809"/>
                </a:lnTo>
                <a:lnTo>
                  <a:pt x="4738" y="20412"/>
                </a:lnTo>
                <a:lnTo>
                  <a:pt x="3832" y="22084"/>
                </a:lnTo>
                <a:lnTo>
                  <a:pt x="3066" y="23825"/>
                </a:lnTo>
                <a:lnTo>
                  <a:pt x="2369" y="25567"/>
                </a:lnTo>
                <a:lnTo>
                  <a:pt x="1742" y="27378"/>
                </a:lnTo>
                <a:lnTo>
                  <a:pt x="1254" y="29259"/>
                </a:lnTo>
                <a:lnTo>
                  <a:pt x="767" y="31140"/>
                </a:lnTo>
                <a:lnTo>
                  <a:pt x="419" y="33091"/>
                </a:lnTo>
                <a:lnTo>
                  <a:pt x="210" y="35041"/>
                </a:lnTo>
                <a:lnTo>
                  <a:pt x="70" y="36992"/>
                </a:lnTo>
                <a:lnTo>
                  <a:pt x="1" y="39012"/>
                </a:lnTo>
                <a:lnTo>
                  <a:pt x="70" y="41032"/>
                </a:lnTo>
                <a:lnTo>
                  <a:pt x="210" y="42983"/>
                </a:lnTo>
                <a:lnTo>
                  <a:pt x="419" y="44933"/>
                </a:lnTo>
                <a:lnTo>
                  <a:pt x="767" y="46884"/>
                </a:lnTo>
                <a:lnTo>
                  <a:pt x="1254" y="48765"/>
                </a:lnTo>
                <a:lnTo>
                  <a:pt x="1742" y="50646"/>
                </a:lnTo>
                <a:lnTo>
                  <a:pt x="2369" y="52457"/>
                </a:lnTo>
                <a:lnTo>
                  <a:pt x="3066" y="54199"/>
                </a:lnTo>
                <a:lnTo>
                  <a:pt x="3832" y="55940"/>
                </a:lnTo>
                <a:lnTo>
                  <a:pt x="4738" y="57612"/>
                </a:lnTo>
                <a:lnTo>
                  <a:pt x="5643" y="59215"/>
                </a:lnTo>
                <a:lnTo>
                  <a:pt x="6688" y="60817"/>
                </a:lnTo>
                <a:lnTo>
                  <a:pt x="7733" y="62350"/>
                </a:lnTo>
                <a:lnTo>
                  <a:pt x="8918" y="63812"/>
                </a:lnTo>
                <a:lnTo>
                  <a:pt x="10102" y="65275"/>
                </a:lnTo>
                <a:lnTo>
                  <a:pt x="11425" y="66599"/>
                </a:lnTo>
                <a:lnTo>
                  <a:pt x="12749" y="67923"/>
                </a:lnTo>
                <a:lnTo>
                  <a:pt x="14212" y="69107"/>
                </a:lnTo>
                <a:lnTo>
                  <a:pt x="15675" y="70291"/>
                </a:lnTo>
                <a:lnTo>
                  <a:pt x="17208" y="71336"/>
                </a:lnTo>
                <a:lnTo>
                  <a:pt x="18810" y="72381"/>
                </a:lnTo>
                <a:lnTo>
                  <a:pt x="20412" y="73287"/>
                </a:lnTo>
                <a:lnTo>
                  <a:pt x="22084" y="74192"/>
                </a:lnTo>
                <a:lnTo>
                  <a:pt x="23826" y="74959"/>
                </a:lnTo>
                <a:lnTo>
                  <a:pt x="25567" y="75655"/>
                </a:lnTo>
                <a:lnTo>
                  <a:pt x="27379" y="76282"/>
                </a:lnTo>
                <a:lnTo>
                  <a:pt x="29260" y="76770"/>
                </a:lnTo>
                <a:lnTo>
                  <a:pt x="31140" y="77258"/>
                </a:lnTo>
                <a:lnTo>
                  <a:pt x="33091" y="77606"/>
                </a:lnTo>
                <a:lnTo>
                  <a:pt x="35042" y="77815"/>
                </a:lnTo>
                <a:lnTo>
                  <a:pt x="36992" y="77954"/>
                </a:lnTo>
                <a:lnTo>
                  <a:pt x="39013" y="78024"/>
                </a:lnTo>
                <a:lnTo>
                  <a:pt x="41033" y="77954"/>
                </a:lnTo>
                <a:lnTo>
                  <a:pt x="42983" y="77815"/>
                </a:lnTo>
                <a:lnTo>
                  <a:pt x="44934" y="77606"/>
                </a:lnTo>
                <a:lnTo>
                  <a:pt x="46885" y="77258"/>
                </a:lnTo>
                <a:lnTo>
                  <a:pt x="48765" y="76770"/>
                </a:lnTo>
                <a:lnTo>
                  <a:pt x="50646" y="76282"/>
                </a:lnTo>
                <a:lnTo>
                  <a:pt x="52458" y="75655"/>
                </a:lnTo>
                <a:lnTo>
                  <a:pt x="54199" y="74959"/>
                </a:lnTo>
                <a:lnTo>
                  <a:pt x="55941" y="74192"/>
                </a:lnTo>
                <a:lnTo>
                  <a:pt x="57613" y="73287"/>
                </a:lnTo>
                <a:lnTo>
                  <a:pt x="59215" y="72381"/>
                </a:lnTo>
                <a:lnTo>
                  <a:pt x="60817" y="71336"/>
                </a:lnTo>
                <a:lnTo>
                  <a:pt x="62350" y="70291"/>
                </a:lnTo>
                <a:lnTo>
                  <a:pt x="63813" y="69107"/>
                </a:lnTo>
                <a:lnTo>
                  <a:pt x="65276" y="67923"/>
                </a:lnTo>
                <a:lnTo>
                  <a:pt x="66600" y="66599"/>
                </a:lnTo>
                <a:lnTo>
                  <a:pt x="67923" y="65275"/>
                </a:lnTo>
                <a:lnTo>
                  <a:pt x="69107" y="63812"/>
                </a:lnTo>
                <a:lnTo>
                  <a:pt x="70292" y="62350"/>
                </a:lnTo>
                <a:lnTo>
                  <a:pt x="71337" y="60817"/>
                </a:lnTo>
                <a:lnTo>
                  <a:pt x="72382" y="59215"/>
                </a:lnTo>
                <a:lnTo>
                  <a:pt x="73287" y="57612"/>
                </a:lnTo>
                <a:lnTo>
                  <a:pt x="74193" y="55940"/>
                </a:lnTo>
                <a:lnTo>
                  <a:pt x="74959" y="54199"/>
                </a:lnTo>
                <a:lnTo>
                  <a:pt x="75656" y="52457"/>
                </a:lnTo>
                <a:lnTo>
                  <a:pt x="76283" y="50646"/>
                </a:lnTo>
                <a:lnTo>
                  <a:pt x="76771" y="48765"/>
                </a:lnTo>
                <a:lnTo>
                  <a:pt x="77258" y="46884"/>
                </a:lnTo>
                <a:lnTo>
                  <a:pt x="77606" y="44933"/>
                </a:lnTo>
                <a:lnTo>
                  <a:pt x="77815" y="42983"/>
                </a:lnTo>
                <a:lnTo>
                  <a:pt x="77955" y="41032"/>
                </a:lnTo>
                <a:lnTo>
                  <a:pt x="78024" y="39012"/>
                </a:lnTo>
                <a:lnTo>
                  <a:pt x="77955" y="36992"/>
                </a:lnTo>
                <a:lnTo>
                  <a:pt x="77815" y="35041"/>
                </a:lnTo>
                <a:lnTo>
                  <a:pt x="77606" y="33091"/>
                </a:lnTo>
                <a:lnTo>
                  <a:pt x="77258" y="31140"/>
                </a:lnTo>
                <a:lnTo>
                  <a:pt x="76771" y="29259"/>
                </a:lnTo>
                <a:lnTo>
                  <a:pt x="76283" y="27378"/>
                </a:lnTo>
                <a:lnTo>
                  <a:pt x="75656" y="25567"/>
                </a:lnTo>
                <a:lnTo>
                  <a:pt x="74959" y="23825"/>
                </a:lnTo>
                <a:lnTo>
                  <a:pt x="74193" y="22084"/>
                </a:lnTo>
                <a:lnTo>
                  <a:pt x="73287" y="20412"/>
                </a:lnTo>
                <a:lnTo>
                  <a:pt x="72382" y="18809"/>
                </a:lnTo>
                <a:lnTo>
                  <a:pt x="71337" y="17207"/>
                </a:lnTo>
                <a:lnTo>
                  <a:pt x="70292" y="15674"/>
                </a:lnTo>
                <a:lnTo>
                  <a:pt x="69107" y="14212"/>
                </a:lnTo>
                <a:lnTo>
                  <a:pt x="67923" y="12749"/>
                </a:lnTo>
                <a:lnTo>
                  <a:pt x="66600" y="11425"/>
                </a:lnTo>
                <a:lnTo>
                  <a:pt x="65276" y="10101"/>
                </a:lnTo>
                <a:lnTo>
                  <a:pt x="63813" y="8917"/>
                </a:lnTo>
                <a:lnTo>
                  <a:pt x="62350" y="7733"/>
                </a:lnTo>
                <a:lnTo>
                  <a:pt x="60817" y="6688"/>
                </a:lnTo>
                <a:lnTo>
                  <a:pt x="59215" y="5643"/>
                </a:lnTo>
                <a:lnTo>
                  <a:pt x="57613" y="4737"/>
                </a:lnTo>
                <a:lnTo>
                  <a:pt x="55941" y="3832"/>
                </a:lnTo>
                <a:lnTo>
                  <a:pt x="54199" y="3065"/>
                </a:lnTo>
                <a:lnTo>
                  <a:pt x="52458" y="2369"/>
                </a:lnTo>
                <a:lnTo>
                  <a:pt x="50646" y="1742"/>
                </a:lnTo>
                <a:lnTo>
                  <a:pt x="48765" y="1254"/>
                </a:lnTo>
                <a:lnTo>
                  <a:pt x="46885" y="766"/>
                </a:lnTo>
                <a:lnTo>
                  <a:pt x="44934" y="418"/>
                </a:lnTo>
                <a:lnTo>
                  <a:pt x="42983" y="209"/>
                </a:lnTo>
                <a:lnTo>
                  <a:pt x="41033" y="70"/>
                </a:lnTo>
                <a:lnTo>
                  <a:pt x="3901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68" name="Google Shape;968;p123"/>
          <p:cNvSpPr/>
          <p:nvPr/>
        </p:nvSpPr>
        <p:spPr>
          <a:xfrm>
            <a:off x="6142762" y="1215033"/>
            <a:ext cx="51633" cy="58412"/>
          </a:xfrm>
          <a:custGeom>
            <a:rect b="b" l="l" r="r" t="t"/>
            <a:pathLst>
              <a:path extrusionOk="0" h="3623" w="3205">
                <a:moveTo>
                  <a:pt x="0" y="0"/>
                </a:moveTo>
                <a:lnTo>
                  <a:pt x="0" y="3623"/>
                </a:lnTo>
                <a:lnTo>
                  <a:pt x="557" y="3623"/>
                </a:lnTo>
                <a:lnTo>
                  <a:pt x="557" y="1951"/>
                </a:lnTo>
                <a:lnTo>
                  <a:pt x="557" y="1672"/>
                </a:lnTo>
                <a:lnTo>
                  <a:pt x="557" y="1393"/>
                </a:lnTo>
                <a:lnTo>
                  <a:pt x="488" y="1045"/>
                </a:lnTo>
                <a:lnTo>
                  <a:pt x="488" y="766"/>
                </a:lnTo>
                <a:lnTo>
                  <a:pt x="766" y="1672"/>
                </a:lnTo>
                <a:lnTo>
                  <a:pt x="1393" y="3274"/>
                </a:lnTo>
                <a:lnTo>
                  <a:pt x="1811" y="3274"/>
                </a:lnTo>
                <a:lnTo>
                  <a:pt x="2369" y="1672"/>
                </a:lnTo>
                <a:lnTo>
                  <a:pt x="2647" y="766"/>
                </a:lnTo>
                <a:lnTo>
                  <a:pt x="2717" y="766"/>
                </a:lnTo>
                <a:lnTo>
                  <a:pt x="2647" y="1045"/>
                </a:lnTo>
                <a:lnTo>
                  <a:pt x="2647" y="1393"/>
                </a:lnTo>
                <a:lnTo>
                  <a:pt x="2647" y="1672"/>
                </a:lnTo>
                <a:lnTo>
                  <a:pt x="2647" y="1951"/>
                </a:lnTo>
                <a:lnTo>
                  <a:pt x="2647" y="3623"/>
                </a:lnTo>
                <a:lnTo>
                  <a:pt x="3205" y="3623"/>
                </a:lnTo>
                <a:lnTo>
                  <a:pt x="3205" y="0"/>
                </a:lnTo>
                <a:lnTo>
                  <a:pt x="2508" y="0"/>
                </a:lnTo>
                <a:lnTo>
                  <a:pt x="1811" y="1742"/>
                </a:lnTo>
                <a:lnTo>
                  <a:pt x="1742" y="2090"/>
                </a:lnTo>
                <a:lnTo>
                  <a:pt x="1602" y="2508"/>
                </a:lnTo>
                <a:lnTo>
                  <a:pt x="1463" y="2090"/>
                </a:lnTo>
                <a:lnTo>
                  <a:pt x="1393" y="1742"/>
                </a:lnTo>
                <a:lnTo>
                  <a:pt x="697"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69" name="Google Shape;969;p123"/>
          <p:cNvSpPr/>
          <p:nvPr/>
        </p:nvSpPr>
        <p:spPr>
          <a:xfrm>
            <a:off x="6206719" y="1228511"/>
            <a:ext cx="35941" cy="46062"/>
          </a:xfrm>
          <a:custGeom>
            <a:rect b="b" l="l" r="r" t="t"/>
            <a:pathLst>
              <a:path extrusionOk="0" h="2857" w="2231">
                <a:moveTo>
                  <a:pt x="1603" y="1463"/>
                </a:moveTo>
                <a:lnTo>
                  <a:pt x="1603" y="2020"/>
                </a:lnTo>
                <a:lnTo>
                  <a:pt x="1255" y="2299"/>
                </a:lnTo>
                <a:lnTo>
                  <a:pt x="1116" y="2299"/>
                </a:lnTo>
                <a:lnTo>
                  <a:pt x="976" y="2369"/>
                </a:lnTo>
                <a:lnTo>
                  <a:pt x="837" y="2299"/>
                </a:lnTo>
                <a:lnTo>
                  <a:pt x="698" y="2299"/>
                </a:lnTo>
                <a:lnTo>
                  <a:pt x="628" y="2160"/>
                </a:lnTo>
                <a:lnTo>
                  <a:pt x="558" y="2020"/>
                </a:lnTo>
                <a:lnTo>
                  <a:pt x="628" y="1811"/>
                </a:lnTo>
                <a:lnTo>
                  <a:pt x="837" y="1672"/>
                </a:lnTo>
                <a:lnTo>
                  <a:pt x="1116" y="1533"/>
                </a:lnTo>
                <a:lnTo>
                  <a:pt x="1603" y="1463"/>
                </a:lnTo>
                <a:close/>
                <a:moveTo>
                  <a:pt x="907" y="0"/>
                </a:moveTo>
                <a:lnTo>
                  <a:pt x="558" y="70"/>
                </a:lnTo>
                <a:lnTo>
                  <a:pt x="71" y="348"/>
                </a:lnTo>
                <a:lnTo>
                  <a:pt x="280" y="766"/>
                </a:lnTo>
                <a:lnTo>
                  <a:pt x="698" y="557"/>
                </a:lnTo>
                <a:lnTo>
                  <a:pt x="1046" y="488"/>
                </a:lnTo>
                <a:lnTo>
                  <a:pt x="1325" y="557"/>
                </a:lnTo>
                <a:lnTo>
                  <a:pt x="1464" y="697"/>
                </a:lnTo>
                <a:lnTo>
                  <a:pt x="1534" y="836"/>
                </a:lnTo>
                <a:lnTo>
                  <a:pt x="1603" y="1045"/>
                </a:lnTo>
                <a:lnTo>
                  <a:pt x="837" y="1184"/>
                </a:lnTo>
                <a:lnTo>
                  <a:pt x="349" y="1393"/>
                </a:lnTo>
                <a:lnTo>
                  <a:pt x="210" y="1533"/>
                </a:lnTo>
                <a:lnTo>
                  <a:pt x="71" y="1672"/>
                </a:lnTo>
                <a:lnTo>
                  <a:pt x="1" y="1811"/>
                </a:lnTo>
                <a:lnTo>
                  <a:pt x="1" y="2020"/>
                </a:lnTo>
                <a:lnTo>
                  <a:pt x="1" y="2369"/>
                </a:lnTo>
                <a:lnTo>
                  <a:pt x="210" y="2647"/>
                </a:lnTo>
                <a:lnTo>
                  <a:pt x="419" y="2787"/>
                </a:lnTo>
                <a:lnTo>
                  <a:pt x="767" y="2856"/>
                </a:lnTo>
                <a:lnTo>
                  <a:pt x="976" y="2856"/>
                </a:lnTo>
                <a:lnTo>
                  <a:pt x="1255" y="2717"/>
                </a:lnTo>
                <a:lnTo>
                  <a:pt x="1603" y="2508"/>
                </a:lnTo>
                <a:lnTo>
                  <a:pt x="1673" y="2508"/>
                </a:lnTo>
                <a:lnTo>
                  <a:pt x="1673" y="2787"/>
                </a:lnTo>
                <a:lnTo>
                  <a:pt x="2230" y="2787"/>
                </a:lnTo>
                <a:lnTo>
                  <a:pt x="2230" y="1184"/>
                </a:lnTo>
                <a:lnTo>
                  <a:pt x="2161" y="627"/>
                </a:lnTo>
                <a:lnTo>
                  <a:pt x="2091" y="488"/>
                </a:lnTo>
                <a:lnTo>
                  <a:pt x="1952" y="279"/>
                </a:lnTo>
                <a:lnTo>
                  <a:pt x="1812" y="139"/>
                </a:lnTo>
                <a:lnTo>
                  <a:pt x="1673" y="70"/>
                </a:lnTo>
                <a:lnTo>
                  <a:pt x="1464"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70" name="Google Shape;970;p123"/>
          <p:cNvSpPr/>
          <p:nvPr/>
        </p:nvSpPr>
        <p:spPr>
          <a:xfrm>
            <a:off x="6254984" y="1228511"/>
            <a:ext cx="37053" cy="44933"/>
          </a:xfrm>
          <a:custGeom>
            <a:rect b="b" l="l" r="r" t="t"/>
            <a:pathLst>
              <a:path extrusionOk="0" h="2787" w="2300">
                <a:moveTo>
                  <a:pt x="1185" y="0"/>
                </a:moveTo>
                <a:lnTo>
                  <a:pt x="976" y="139"/>
                </a:lnTo>
                <a:lnTo>
                  <a:pt x="558" y="418"/>
                </a:lnTo>
                <a:lnTo>
                  <a:pt x="488" y="70"/>
                </a:lnTo>
                <a:lnTo>
                  <a:pt x="1" y="70"/>
                </a:lnTo>
                <a:lnTo>
                  <a:pt x="1" y="2787"/>
                </a:lnTo>
                <a:lnTo>
                  <a:pt x="628" y="2787"/>
                </a:lnTo>
                <a:lnTo>
                  <a:pt x="628" y="906"/>
                </a:lnTo>
                <a:lnTo>
                  <a:pt x="906" y="627"/>
                </a:lnTo>
                <a:lnTo>
                  <a:pt x="1115" y="557"/>
                </a:lnTo>
                <a:lnTo>
                  <a:pt x="1464" y="557"/>
                </a:lnTo>
                <a:lnTo>
                  <a:pt x="1603" y="697"/>
                </a:lnTo>
                <a:lnTo>
                  <a:pt x="1672" y="836"/>
                </a:lnTo>
                <a:lnTo>
                  <a:pt x="1672" y="1184"/>
                </a:lnTo>
                <a:lnTo>
                  <a:pt x="1672" y="2787"/>
                </a:lnTo>
                <a:lnTo>
                  <a:pt x="2299" y="2787"/>
                </a:lnTo>
                <a:lnTo>
                  <a:pt x="2299" y="1045"/>
                </a:lnTo>
                <a:lnTo>
                  <a:pt x="2299" y="627"/>
                </a:lnTo>
                <a:lnTo>
                  <a:pt x="2090" y="279"/>
                </a:lnTo>
                <a:lnTo>
                  <a:pt x="2021" y="139"/>
                </a:lnTo>
                <a:lnTo>
                  <a:pt x="1881" y="70"/>
                </a:lnTo>
                <a:lnTo>
                  <a:pt x="1464"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71" name="Google Shape;971;p123"/>
          <p:cNvSpPr/>
          <p:nvPr/>
        </p:nvSpPr>
        <p:spPr>
          <a:xfrm>
            <a:off x="6303250" y="1228511"/>
            <a:ext cx="35925" cy="46062"/>
          </a:xfrm>
          <a:custGeom>
            <a:rect b="b" l="l" r="r" t="t"/>
            <a:pathLst>
              <a:path extrusionOk="0" h="2857" w="2230">
                <a:moveTo>
                  <a:pt x="1602" y="1463"/>
                </a:moveTo>
                <a:lnTo>
                  <a:pt x="1602" y="2020"/>
                </a:lnTo>
                <a:lnTo>
                  <a:pt x="1254" y="2299"/>
                </a:lnTo>
                <a:lnTo>
                  <a:pt x="1115" y="2299"/>
                </a:lnTo>
                <a:lnTo>
                  <a:pt x="975" y="2369"/>
                </a:lnTo>
                <a:lnTo>
                  <a:pt x="836" y="2299"/>
                </a:lnTo>
                <a:lnTo>
                  <a:pt x="697" y="2299"/>
                </a:lnTo>
                <a:lnTo>
                  <a:pt x="627" y="2160"/>
                </a:lnTo>
                <a:lnTo>
                  <a:pt x="557" y="2020"/>
                </a:lnTo>
                <a:lnTo>
                  <a:pt x="627" y="1811"/>
                </a:lnTo>
                <a:lnTo>
                  <a:pt x="836" y="1672"/>
                </a:lnTo>
                <a:lnTo>
                  <a:pt x="1115" y="1533"/>
                </a:lnTo>
                <a:lnTo>
                  <a:pt x="1602" y="1463"/>
                </a:lnTo>
                <a:close/>
                <a:moveTo>
                  <a:pt x="906" y="0"/>
                </a:moveTo>
                <a:lnTo>
                  <a:pt x="557" y="70"/>
                </a:lnTo>
                <a:lnTo>
                  <a:pt x="70" y="348"/>
                </a:lnTo>
                <a:lnTo>
                  <a:pt x="279" y="766"/>
                </a:lnTo>
                <a:lnTo>
                  <a:pt x="697" y="557"/>
                </a:lnTo>
                <a:lnTo>
                  <a:pt x="1045" y="488"/>
                </a:lnTo>
                <a:lnTo>
                  <a:pt x="1324" y="557"/>
                </a:lnTo>
                <a:lnTo>
                  <a:pt x="1463" y="697"/>
                </a:lnTo>
                <a:lnTo>
                  <a:pt x="1533" y="836"/>
                </a:lnTo>
                <a:lnTo>
                  <a:pt x="1602" y="1045"/>
                </a:lnTo>
                <a:lnTo>
                  <a:pt x="836" y="1184"/>
                </a:lnTo>
                <a:lnTo>
                  <a:pt x="348" y="1393"/>
                </a:lnTo>
                <a:lnTo>
                  <a:pt x="209" y="1533"/>
                </a:lnTo>
                <a:lnTo>
                  <a:pt x="70" y="1672"/>
                </a:lnTo>
                <a:lnTo>
                  <a:pt x="0" y="1811"/>
                </a:lnTo>
                <a:lnTo>
                  <a:pt x="0" y="2020"/>
                </a:lnTo>
                <a:lnTo>
                  <a:pt x="0" y="2369"/>
                </a:lnTo>
                <a:lnTo>
                  <a:pt x="209" y="2647"/>
                </a:lnTo>
                <a:lnTo>
                  <a:pt x="418" y="2787"/>
                </a:lnTo>
                <a:lnTo>
                  <a:pt x="766" y="2856"/>
                </a:lnTo>
                <a:lnTo>
                  <a:pt x="975" y="2856"/>
                </a:lnTo>
                <a:lnTo>
                  <a:pt x="1254" y="2717"/>
                </a:lnTo>
                <a:lnTo>
                  <a:pt x="1602" y="2508"/>
                </a:lnTo>
                <a:lnTo>
                  <a:pt x="1672" y="2508"/>
                </a:lnTo>
                <a:lnTo>
                  <a:pt x="1672" y="2787"/>
                </a:lnTo>
                <a:lnTo>
                  <a:pt x="2229" y="2787"/>
                </a:lnTo>
                <a:lnTo>
                  <a:pt x="2229" y="1184"/>
                </a:lnTo>
                <a:lnTo>
                  <a:pt x="2160" y="627"/>
                </a:lnTo>
                <a:lnTo>
                  <a:pt x="2090" y="488"/>
                </a:lnTo>
                <a:lnTo>
                  <a:pt x="1951" y="279"/>
                </a:lnTo>
                <a:lnTo>
                  <a:pt x="1811" y="139"/>
                </a:lnTo>
                <a:lnTo>
                  <a:pt x="1672" y="70"/>
                </a:lnTo>
                <a:lnTo>
                  <a:pt x="146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72" name="Google Shape;972;p123"/>
          <p:cNvSpPr/>
          <p:nvPr/>
        </p:nvSpPr>
        <p:spPr>
          <a:xfrm>
            <a:off x="6348132" y="1228511"/>
            <a:ext cx="41548" cy="64022"/>
          </a:xfrm>
          <a:custGeom>
            <a:rect b="b" l="l" r="r" t="t"/>
            <a:pathLst>
              <a:path extrusionOk="0" h="3971" w="2579">
                <a:moveTo>
                  <a:pt x="1185" y="418"/>
                </a:moveTo>
                <a:lnTo>
                  <a:pt x="1394" y="488"/>
                </a:lnTo>
                <a:lnTo>
                  <a:pt x="1533" y="557"/>
                </a:lnTo>
                <a:lnTo>
                  <a:pt x="1603" y="766"/>
                </a:lnTo>
                <a:lnTo>
                  <a:pt x="1673" y="975"/>
                </a:lnTo>
                <a:lnTo>
                  <a:pt x="1603" y="1184"/>
                </a:lnTo>
                <a:lnTo>
                  <a:pt x="1533" y="1393"/>
                </a:lnTo>
                <a:lnTo>
                  <a:pt x="1394" y="1463"/>
                </a:lnTo>
                <a:lnTo>
                  <a:pt x="1185" y="1533"/>
                </a:lnTo>
                <a:lnTo>
                  <a:pt x="976" y="1463"/>
                </a:lnTo>
                <a:lnTo>
                  <a:pt x="837" y="1393"/>
                </a:lnTo>
                <a:lnTo>
                  <a:pt x="767" y="1184"/>
                </a:lnTo>
                <a:lnTo>
                  <a:pt x="697" y="975"/>
                </a:lnTo>
                <a:lnTo>
                  <a:pt x="767" y="766"/>
                </a:lnTo>
                <a:lnTo>
                  <a:pt x="837" y="557"/>
                </a:lnTo>
                <a:lnTo>
                  <a:pt x="976" y="488"/>
                </a:lnTo>
                <a:lnTo>
                  <a:pt x="1185" y="418"/>
                </a:lnTo>
                <a:close/>
                <a:moveTo>
                  <a:pt x="1533" y="2856"/>
                </a:moveTo>
                <a:lnTo>
                  <a:pt x="1882" y="2926"/>
                </a:lnTo>
                <a:lnTo>
                  <a:pt x="1951" y="2996"/>
                </a:lnTo>
                <a:lnTo>
                  <a:pt x="2021" y="3135"/>
                </a:lnTo>
                <a:lnTo>
                  <a:pt x="1951" y="3274"/>
                </a:lnTo>
                <a:lnTo>
                  <a:pt x="1812" y="3414"/>
                </a:lnTo>
                <a:lnTo>
                  <a:pt x="1533" y="3553"/>
                </a:lnTo>
                <a:lnTo>
                  <a:pt x="976" y="3553"/>
                </a:lnTo>
                <a:lnTo>
                  <a:pt x="767" y="3483"/>
                </a:lnTo>
                <a:lnTo>
                  <a:pt x="628" y="3344"/>
                </a:lnTo>
                <a:lnTo>
                  <a:pt x="558" y="3205"/>
                </a:lnTo>
                <a:lnTo>
                  <a:pt x="628" y="2996"/>
                </a:lnTo>
                <a:lnTo>
                  <a:pt x="767" y="2856"/>
                </a:lnTo>
                <a:close/>
                <a:moveTo>
                  <a:pt x="1185" y="0"/>
                </a:moveTo>
                <a:lnTo>
                  <a:pt x="767" y="70"/>
                </a:lnTo>
                <a:lnTo>
                  <a:pt x="419" y="209"/>
                </a:lnTo>
                <a:lnTo>
                  <a:pt x="210" y="557"/>
                </a:lnTo>
                <a:lnTo>
                  <a:pt x="140" y="766"/>
                </a:lnTo>
                <a:lnTo>
                  <a:pt x="70" y="975"/>
                </a:lnTo>
                <a:lnTo>
                  <a:pt x="140" y="1184"/>
                </a:lnTo>
                <a:lnTo>
                  <a:pt x="210" y="1393"/>
                </a:lnTo>
                <a:lnTo>
                  <a:pt x="488" y="1672"/>
                </a:lnTo>
                <a:lnTo>
                  <a:pt x="488" y="1742"/>
                </a:lnTo>
                <a:lnTo>
                  <a:pt x="279" y="1951"/>
                </a:lnTo>
                <a:lnTo>
                  <a:pt x="210" y="2090"/>
                </a:lnTo>
                <a:lnTo>
                  <a:pt x="140" y="2229"/>
                </a:lnTo>
                <a:lnTo>
                  <a:pt x="210" y="2508"/>
                </a:lnTo>
                <a:lnTo>
                  <a:pt x="419" y="2647"/>
                </a:lnTo>
                <a:lnTo>
                  <a:pt x="419" y="2717"/>
                </a:lnTo>
                <a:lnTo>
                  <a:pt x="140" y="2926"/>
                </a:lnTo>
                <a:lnTo>
                  <a:pt x="70" y="3135"/>
                </a:lnTo>
                <a:lnTo>
                  <a:pt x="1" y="3274"/>
                </a:lnTo>
                <a:lnTo>
                  <a:pt x="70" y="3483"/>
                </a:lnTo>
                <a:lnTo>
                  <a:pt x="70" y="3623"/>
                </a:lnTo>
                <a:lnTo>
                  <a:pt x="349" y="3832"/>
                </a:lnTo>
                <a:lnTo>
                  <a:pt x="697" y="3971"/>
                </a:lnTo>
                <a:lnTo>
                  <a:pt x="1464" y="3971"/>
                </a:lnTo>
                <a:lnTo>
                  <a:pt x="1742" y="3901"/>
                </a:lnTo>
                <a:lnTo>
                  <a:pt x="2021" y="3832"/>
                </a:lnTo>
                <a:lnTo>
                  <a:pt x="2230" y="3692"/>
                </a:lnTo>
                <a:lnTo>
                  <a:pt x="2369" y="3553"/>
                </a:lnTo>
                <a:lnTo>
                  <a:pt x="2509" y="3414"/>
                </a:lnTo>
                <a:lnTo>
                  <a:pt x="2578" y="3205"/>
                </a:lnTo>
                <a:lnTo>
                  <a:pt x="2578" y="3065"/>
                </a:lnTo>
                <a:lnTo>
                  <a:pt x="2578" y="2717"/>
                </a:lnTo>
                <a:lnTo>
                  <a:pt x="2369" y="2508"/>
                </a:lnTo>
                <a:lnTo>
                  <a:pt x="2021" y="2369"/>
                </a:lnTo>
                <a:lnTo>
                  <a:pt x="906" y="2369"/>
                </a:lnTo>
                <a:lnTo>
                  <a:pt x="767" y="2299"/>
                </a:lnTo>
                <a:lnTo>
                  <a:pt x="697" y="2229"/>
                </a:lnTo>
                <a:lnTo>
                  <a:pt x="697" y="2090"/>
                </a:lnTo>
                <a:lnTo>
                  <a:pt x="697" y="1951"/>
                </a:lnTo>
                <a:lnTo>
                  <a:pt x="837" y="1811"/>
                </a:lnTo>
                <a:lnTo>
                  <a:pt x="976" y="1881"/>
                </a:lnTo>
                <a:lnTo>
                  <a:pt x="1185" y="1951"/>
                </a:lnTo>
                <a:lnTo>
                  <a:pt x="1603" y="1881"/>
                </a:lnTo>
                <a:lnTo>
                  <a:pt x="1951" y="1672"/>
                </a:lnTo>
                <a:lnTo>
                  <a:pt x="2160" y="1393"/>
                </a:lnTo>
                <a:lnTo>
                  <a:pt x="2230" y="1184"/>
                </a:lnTo>
                <a:lnTo>
                  <a:pt x="2230" y="975"/>
                </a:lnTo>
                <a:lnTo>
                  <a:pt x="2160" y="697"/>
                </a:lnTo>
                <a:lnTo>
                  <a:pt x="2091" y="557"/>
                </a:lnTo>
                <a:lnTo>
                  <a:pt x="2578" y="557"/>
                </a:lnTo>
                <a:lnTo>
                  <a:pt x="2578" y="70"/>
                </a:lnTo>
                <a:lnTo>
                  <a:pt x="1603" y="70"/>
                </a:lnTo>
                <a:lnTo>
                  <a:pt x="1394"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73" name="Google Shape;973;p123"/>
          <p:cNvSpPr/>
          <p:nvPr/>
        </p:nvSpPr>
        <p:spPr>
          <a:xfrm>
            <a:off x="6394142" y="1228511"/>
            <a:ext cx="38181" cy="46062"/>
          </a:xfrm>
          <a:custGeom>
            <a:rect b="b" l="l" r="r" t="t"/>
            <a:pathLst>
              <a:path extrusionOk="0" h="2857" w="2370">
                <a:moveTo>
                  <a:pt x="1255" y="488"/>
                </a:moveTo>
                <a:lnTo>
                  <a:pt x="1464" y="557"/>
                </a:lnTo>
                <a:lnTo>
                  <a:pt x="1673" y="697"/>
                </a:lnTo>
                <a:lnTo>
                  <a:pt x="1743" y="906"/>
                </a:lnTo>
                <a:lnTo>
                  <a:pt x="1812" y="1184"/>
                </a:lnTo>
                <a:lnTo>
                  <a:pt x="558" y="1184"/>
                </a:lnTo>
                <a:lnTo>
                  <a:pt x="698" y="836"/>
                </a:lnTo>
                <a:lnTo>
                  <a:pt x="837" y="627"/>
                </a:lnTo>
                <a:lnTo>
                  <a:pt x="1046" y="488"/>
                </a:lnTo>
                <a:close/>
                <a:moveTo>
                  <a:pt x="976" y="0"/>
                </a:moveTo>
                <a:lnTo>
                  <a:pt x="767" y="70"/>
                </a:lnTo>
                <a:lnTo>
                  <a:pt x="558" y="209"/>
                </a:lnTo>
                <a:lnTo>
                  <a:pt x="349" y="348"/>
                </a:lnTo>
                <a:lnTo>
                  <a:pt x="210" y="557"/>
                </a:lnTo>
                <a:lnTo>
                  <a:pt x="71" y="836"/>
                </a:lnTo>
                <a:lnTo>
                  <a:pt x="1" y="1115"/>
                </a:lnTo>
                <a:lnTo>
                  <a:pt x="1" y="1393"/>
                </a:lnTo>
                <a:lnTo>
                  <a:pt x="1" y="1742"/>
                </a:lnTo>
                <a:lnTo>
                  <a:pt x="71" y="2020"/>
                </a:lnTo>
                <a:lnTo>
                  <a:pt x="210" y="2299"/>
                </a:lnTo>
                <a:lnTo>
                  <a:pt x="349" y="2508"/>
                </a:lnTo>
                <a:lnTo>
                  <a:pt x="558" y="2647"/>
                </a:lnTo>
                <a:lnTo>
                  <a:pt x="767" y="2787"/>
                </a:lnTo>
                <a:lnTo>
                  <a:pt x="1046" y="2856"/>
                </a:lnTo>
                <a:lnTo>
                  <a:pt x="1603" y="2856"/>
                </a:lnTo>
                <a:lnTo>
                  <a:pt x="1812" y="2787"/>
                </a:lnTo>
                <a:lnTo>
                  <a:pt x="2230" y="2578"/>
                </a:lnTo>
                <a:lnTo>
                  <a:pt x="2021" y="2160"/>
                </a:lnTo>
                <a:lnTo>
                  <a:pt x="1743" y="2299"/>
                </a:lnTo>
                <a:lnTo>
                  <a:pt x="1394" y="2369"/>
                </a:lnTo>
                <a:lnTo>
                  <a:pt x="1116" y="2299"/>
                </a:lnTo>
                <a:lnTo>
                  <a:pt x="837" y="2160"/>
                </a:lnTo>
                <a:lnTo>
                  <a:pt x="698" y="1951"/>
                </a:lnTo>
                <a:lnTo>
                  <a:pt x="628" y="1602"/>
                </a:lnTo>
                <a:lnTo>
                  <a:pt x="2370" y="1602"/>
                </a:lnTo>
                <a:lnTo>
                  <a:pt x="2370" y="1463"/>
                </a:lnTo>
                <a:lnTo>
                  <a:pt x="2370" y="1254"/>
                </a:lnTo>
                <a:lnTo>
                  <a:pt x="2300" y="766"/>
                </a:lnTo>
                <a:lnTo>
                  <a:pt x="2230" y="557"/>
                </a:lnTo>
                <a:lnTo>
                  <a:pt x="2091" y="348"/>
                </a:lnTo>
                <a:lnTo>
                  <a:pt x="1952" y="209"/>
                </a:lnTo>
                <a:lnTo>
                  <a:pt x="1743" y="70"/>
                </a:lnTo>
                <a:lnTo>
                  <a:pt x="1464"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74" name="Google Shape;974;p123"/>
          <p:cNvSpPr/>
          <p:nvPr/>
        </p:nvSpPr>
        <p:spPr>
          <a:xfrm>
            <a:off x="7103433" y="1215033"/>
            <a:ext cx="41548" cy="58412"/>
          </a:xfrm>
          <a:custGeom>
            <a:rect b="b" l="l" r="r" t="t"/>
            <a:pathLst>
              <a:path extrusionOk="0" h="3623" w="2579">
                <a:moveTo>
                  <a:pt x="1115" y="488"/>
                </a:moveTo>
                <a:lnTo>
                  <a:pt x="1464" y="557"/>
                </a:lnTo>
                <a:lnTo>
                  <a:pt x="1742" y="627"/>
                </a:lnTo>
                <a:lnTo>
                  <a:pt x="1882" y="836"/>
                </a:lnTo>
                <a:lnTo>
                  <a:pt x="1951" y="1115"/>
                </a:lnTo>
                <a:lnTo>
                  <a:pt x="1882" y="1393"/>
                </a:lnTo>
                <a:lnTo>
                  <a:pt x="1742" y="1602"/>
                </a:lnTo>
                <a:lnTo>
                  <a:pt x="1533" y="1742"/>
                </a:lnTo>
                <a:lnTo>
                  <a:pt x="697" y="1742"/>
                </a:lnTo>
                <a:lnTo>
                  <a:pt x="697" y="488"/>
                </a:lnTo>
                <a:close/>
                <a:moveTo>
                  <a:pt x="1" y="0"/>
                </a:moveTo>
                <a:lnTo>
                  <a:pt x="1" y="3623"/>
                </a:lnTo>
                <a:lnTo>
                  <a:pt x="697" y="3623"/>
                </a:lnTo>
                <a:lnTo>
                  <a:pt x="697" y="2299"/>
                </a:lnTo>
                <a:lnTo>
                  <a:pt x="1185" y="2299"/>
                </a:lnTo>
                <a:lnTo>
                  <a:pt x="1742" y="2229"/>
                </a:lnTo>
                <a:lnTo>
                  <a:pt x="2021" y="2160"/>
                </a:lnTo>
                <a:lnTo>
                  <a:pt x="2160" y="2020"/>
                </a:lnTo>
                <a:lnTo>
                  <a:pt x="2369" y="1811"/>
                </a:lnTo>
                <a:lnTo>
                  <a:pt x="2509" y="1602"/>
                </a:lnTo>
                <a:lnTo>
                  <a:pt x="2578" y="1393"/>
                </a:lnTo>
                <a:lnTo>
                  <a:pt x="2578" y="1115"/>
                </a:lnTo>
                <a:lnTo>
                  <a:pt x="2578" y="836"/>
                </a:lnTo>
                <a:lnTo>
                  <a:pt x="2509" y="557"/>
                </a:lnTo>
                <a:lnTo>
                  <a:pt x="2369" y="348"/>
                </a:lnTo>
                <a:lnTo>
                  <a:pt x="2160" y="209"/>
                </a:lnTo>
                <a:lnTo>
                  <a:pt x="1951" y="139"/>
                </a:lnTo>
                <a:lnTo>
                  <a:pt x="1742"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75" name="Google Shape;975;p123"/>
          <p:cNvSpPr/>
          <p:nvPr/>
        </p:nvSpPr>
        <p:spPr>
          <a:xfrm>
            <a:off x="7155066" y="1210535"/>
            <a:ext cx="15723" cy="64039"/>
          </a:xfrm>
          <a:custGeom>
            <a:rect b="b" l="l" r="r" t="t"/>
            <a:pathLst>
              <a:path extrusionOk="0" h="3972" w="976">
                <a:moveTo>
                  <a:pt x="0" y="0"/>
                </a:moveTo>
                <a:lnTo>
                  <a:pt x="0" y="3205"/>
                </a:lnTo>
                <a:lnTo>
                  <a:pt x="70" y="3484"/>
                </a:lnTo>
                <a:lnTo>
                  <a:pt x="140" y="3762"/>
                </a:lnTo>
                <a:lnTo>
                  <a:pt x="349" y="3902"/>
                </a:lnTo>
                <a:lnTo>
                  <a:pt x="627" y="3971"/>
                </a:lnTo>
                <a:lnTo>
                  <a:pt x="976" y="3902"/>
                </a:lnTo>
                <a:lnTo>
                  <a:pt x="906" y="3414"/>
                </a:lnTo>
                <a:lnTo>
                  <a:pt x="697" y="3414"/>
                </a:lnTo>
                <a:lnTo>
                  <a:pt x="627" y="3205"/>
                </a:lnTo>
                <a:lnTo>
                  <a:pt x="627"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76" name="Google Shape;976;p123"/>
          <p:cNvSpPr/>
          <p:nvPr/>
        </p:nvSpPr>
        <p:spPr>
          <a:xfrm>
            <a:off x="7177507" y="1228511"/>
            <a:ext cx="35925" cy="46062"/>
          </a:xfrm>
          <a:custGeom>
            <a:rect b="b" l="l" r="r" t="t"/>
            <a:pathLst>
              <a:path extrusionOk="0" h="2857" w="2230">
                <a:moveTo>
                  <a:pt x="1603" y="1463"/>
                </a:moveTo>
                <a:lnTo>
                  <a:pt x="1603" y="2020"/>
                </a:lnTo>
                <a:lnTo>
                  <a:pt x="1324" y="2299"/>
                </a:lnTo>
                <a:lnTo>
                  <a:pt x="1185" y="2299"/>
                </a:lnTo>
                <a:lnTo>
                  <a:pt x="976" y="2369"/>
                </a:lnTo>
                <a:lnTo>
                  <a:pt x="837" y="2299"/>
                </a:lnTo>
                <a:lnTo>
                  <a:pt x="697" y="2299"/>
                </a:lnTo>
                <a:lnTo>
                  <a:pt x="628" y="2160"/>
                </a:lnTo>
                <a:lnTo>
                  <a:pt x="628" y="2020"/>
                </a:lnTo>
                <a:lnTo>
                  <a:pt x="628" y="1811"/>
                </a:lnTo>
                <a:lnTo>
                  <a:pt x="837" y="1672"/>
                </a:lnTo>
                <a:lnTo>
                  <a:pt x="1115" y="1533"/>
                </a:lnTo>
                <a:lnTo>
                  <a:pt x="1603" y="1463"/>
                </a:lnTo>
                <a:close/>
                <a:moveTo>
                  <a:pt x="906" y="0"/>
                </a:moveTo>
                <a:lnTo>
                  <a:pt x="628" y="70"/>
                </a:lnTo>
                <a:lnTo>
                  <a:pt x="70" y="348"/>
                </a:lnTo>
                <a:lnTo>
                  <a:pt x="349" y="766"/>
                </a:lnTo>
                <a:lnTo>
                  <a:pt x="697" y="557"/>
                </a:lnTo>
                <a:lnTo>
                  <a:pt x="1115" y="488"/>
                </a:lnTo>
                <a:lnTo>
                  <a:pt x="1324" y="557"/>
                </a:lnTo>
                <a:lnTo>
                  <a:pt x="1463" y="697"/>
                </a:lnTo>
                <a:lnTo>
                  <a:pt x="1603" y="836"/>
                </a:lnTo>
                <a:lnTo>
                  <a:pt x="1603" y="1045"/>
                </a:lnTo>
                <a:lnTo>
                  <a:pt x="906" y="1184"/>
                </a:lnTo>
                <a:lnTo>
                  <a:pt x="349" y="1393"/>
                </a:lnTo>
                <a:lnTo>
                  <a:pt x="210" y="1533"/>
                </a:lnTo>
                <a:lnTo>
                  <a:pt x="70" y="1672"/>
                </a:lnTo>
                <a:lnTo>
                  <a:pt x="1" y="1811"/>
                </a:lnTo>
                <a:lnTo>
                  <a:pt x="1" y="2020"/>
                </a:lnTo>
                <a:lnTo>
                  <a:pt x="70" y="2369"/>
                </a:lnTo>
                <a:lnTo>
                  <a:pt x="210" y="2647"/>
                </a:lnTo>
                <a:lnTo>
                  <a:pt x="488" y="2787"/>
                </a:lnTo>
                <a:lnTo>
                  <a:pt x="767" y="2856"/>
                </a:lnTo>
                <a:lnTo>
                  <a:pt x="1046" y="2856"/>
                </a:lnTo>
                <a:lnTo>
                  <a:pt x="1255" y="2717"/>
                </a:lnTo>
                <a:lnTo>
                  <a:pt x="1672" y="2508"/>
                </a:lnTo>
                <a:lnTo>
                  <a:pt x="1742" y="2787"/>
                </a:lnTo>
                <a:lnTo>
                  <a:pt x="2230" y="2787"/>
                </a:lnTo>
                <a:lnTo>
                  <a:pt x="2230" y="1184"/>
                </a:lnTo>
                <a:lnTo>
                  <a:pt x="2160" y="627"/>
                </a:lnTo>
                <a:lnTo>
                  <a:pt x="2090" y="488"/>
                </a:lnTo>
                <a:lnTo>
                  <a:pt x="2021" y="279"/>
                </a:lnTo>
                <a:lnTo>
                  <a:pt x="1812" y="139"/>
                </a:lnTo>
                <a:lnTo>
                  <a:pt x="1672" y="70"/>
                </a:lnTo>
                <a:lnTo>
                  <a:pt x="146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77" name="Google Shape;977;p123"/>
          <p:cNvSpPr/>
          <p:nvPr/>
        </p:nvSpPr>
        <p:spPr>
          <a:xfrm>
            <a:off x="7225773" y="1228511"/>
            <a:ext cx="38165" cy="44933"/>
          </a:xfrm>
          <a:custGeom>
            <a:rect b="b" l="l" r="r" t="t"/>
            <a:pathLst>
              <a:path extrusionOk="0" h="2787" w="2369">
                <a:moveTo>
                  <a:pt x="1254" y="0"/>
                </a:moveTo>
                <a:lnTo>
                  <a:pt x="975" y="139"/>
                </a:lnTo>
                <a:lnTo>
                  <a:pt x="627" y="418"/>
                </a:lnTo>
                <a:lnTo>
                  <a:pt x="557" y="418"/>
                </a:lnTo>
                <a:lnTo>
                  <a:pt x="557" y="70"/>
                </a:lnTo>
                <a:lnTo>
                  <a:pt x="0" y="70"/>
                </a:lnTo>
                <a:lnTo>
                  <a:pt x="0" y="2787"/>
                </a:lnTo>
                <a:lnTo>
                  <a:pt x="627" y="2787"/>
                </a:lnTo>
                <a:lnTo>
                  <a:pt x="627" y="906"/>
                </a:lnTo>
                <a:lnTo>
                  <a:pt x="975" y="627"/>
                </a:lnTo>
                <a:lnTo>
                  <a:pt x="1115" y="557"/>
                </a:lnTo>
                <a:lnTo>
                  <a:pt x="1463" y="557"/>
                </a:lnTo>
                <a:lnTo>
                  <a:pt x="1602" y="697"/>
                </a:lnTo>
                <a:lnTo>
                  <a:pt x="1672" y="836"/>
                </a:lnTo>
                <a:lnTo>
                  <a:pt x="1742" y="1184"/>
                </a:lnTo>
                <a:lnTo>
                  <a:pt x="1742" y="2787"/>
                </a:lnTo>
                <a:lnTo>
                  <a:pt x="2369" y="2787"/>
                </a:lnTo>
                <a:lnTo>
                  <a:pt x="2369" y="1045"/>
                </a:lnTo>
                <a:lnTo>
                  <a:pt x="2299" y="627"/>
                </a:lnTo>
                <a:lnTo>
                  <a:pt x="2160" y="279"/>
                </a:lnTo>
                <a:lnTo>
                  <a:pt x="2020" y="139"/>
                </a:lnTo>
                <a:lnTo>
                  <a:pt x="1881" y="70"/>
                </a:lnTo>
                <a:lnTo>
                  <a:pt x="153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78" name="Google Shape;978;p123"/>
          <p:cNvSpPr/>
          <p:nvPr/>
        </p:nvSpPr>
        <p:spPr>
          <a:xfrm>
            <a:off x="7786916" y="1739546"/>
            <a:ext cx="46026" cy="60669"/>
          </a:xfrm>
          <a:custGeom>
            <a:rect b="b" l="l" r="r" t="t"/>
            <a:pathLst>
              <a:path extrusionOk="0" h="3763" w="2857">
                <a:moveTo>
                  <a:pt x="1394" y="0"/>
                </a:moveTo>
                <a:lnTo>
                  <a:pt x="1045" y="140"/>
                </a:lnTo>
                <a:lnTo>
                  <a:pt x="767" y="279"/>
                </a:lnTo>
                <a:lnTo>
                  <a:pt x="488" y="488"/>
                </a:lnTo>
                <a:lnTo>
                  <a:pt x="349" y="767"/>
                </a:lnTo>
                <a:lnTo>
                  <a:pt x="140" y="1115"/>
                </a:lnTo>
                <a:lnTo>
                  <a:pt x="70" y="1463"/>
                </a:lnTo>
                <a:lnTo>
                  <a:pt x="0" y="1881"/>
                </a:lnTo>
                <a:lnTo>
                  <a:pt x="70" y="2299"/>
                </a:lnTo>
                <a:lnTo>
                  <a:pt x="140" y="2717"/>
                </a:lnTo>
                <a:lnTo>
                  <a:pt x="279" y="2996"/>
                </a:lnTo>
                <a:lnTo>
                  <a:pt x="488" y="3275"/>
                </a:lnTo>
                <a:lnTo>
                  <a:pt x="767" y="3484"/>
                </a:lnTo>
                <a:lnTo>
                  <a:pt x="1045" y="3623"/>
                </a:lnTo>
                <a:lnTo>
                  <a:pt x="1324" y="3762"/>
                </a:lnTo>
                <a:lnTo>
                  <a:pt x="1672" y="3762"/>
                </a:lnTo>
                <a:lnTo>
                  <a:pt x="2020" y="3693"/>
                </a:lnTo>
                <a:lnTo>
                  <a:pt x="2299" y="3623"/>
                </a:lnTo>
                <a:lnTo>
                  <a:pt x="2578" y="3484"/>
                </a:lnTo>
                <a:lnTo>
                  <a:pt x="2856" y="3205"/>
                </a:lnTo>
                <a:lnTo>
                  <a:pt x="2508" y="2857"/>
                </a:lnTo>
                <a:lnTo>
                  <a:pt x="2160" y="3066"/>
                </a:lnTo>
                <a:lnTo>
                  <a:pt x="1951" y="3205"/>
                </a:lnTo>
                <a:lnTo>
                  <a:pt x="1463" y="3205"/>
                </a:lnTo>
                <a:lnTo>
                  <a:pt x="1254" y="3135"/>
                </a:lnTo>
                <a:lnTo>
                  <a:pt x="1115" y="2996"/>
                </a:lnTo>
                <a:lnTo>
                  <a:pt x="976" y="2857"/>
                </a:lnTo>
                <a:lnTo>
                  <a:pt x="836" y="2648"/>
                </a:lnTo>
                <a:lnTo>
                  <a:pt x="767" y="2439"/>
                </a:lnTo>
                <a:lnTo>
                  <a:pt x="697" y="1881"/>
                </a:lnTo>
                <a:lnTo>
                  <a:pt x="767" y="1324"/>
                </a:lnTo>
                <a:lnTo>
                  <a:pt x="836" y="1115"/>
                </a:lnTo>
                <a:lnTo>
                  <a:pt x="976" y="906"/>
                </a:lnTo>
                <a:lnTo>
                  <a:pt x="1115" y="767"/>
                </a:lnTo>
                <a:lnTo>
                  <a:pt x="1324" y="627"/>
                </a:lnTo>
                <a:lnTo>
                  <a:pt x="1533" y="558"/>
                </a:lnTo>
                <a:lnTo>
                  <a:pt x="1881" y="558"/>
                </a:lnTo>
                <a:lnTo>
                  <a:pt x="2090" y="627"/>
                </a:lnTo>
                <a:lnTo>
                  <a:pt x="2438" y="836"/>
                </a:lnTo>
                <a:lnTo>
                  <a:pt x="2717" y="418"/>
                </a:lnTo>
                <a:lnTo>
                  <a:pt x="2578" y="279"/>
                </a:lnTo>
                <a:lnTo>
                  <a:pt x="2299" y="140"/>
                </a:lnTo>
                <a:lnTo>
                  <a:pt x="2020"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79" name="Google Shape;979;p123"/>
          <p:cNvSpPr/>
          <p:nvPr/>
        </p:nvSpPr>
        <p:spPr>
          <a:xfrm>
            <a:off x="7840788" y="1754137"/>
            <a:ext cx="28064" cy="44950"/>
          </a:xfrm>
          <a:custGeom>
            <a:rect b="b" l="l" r="r" t="t"/>
            <a:pathLst>
              <a:path extrusionOk="0" h="2788" w="1742">
                <a:moveTo>
                  <a:pt x="1184" y="1"/>
                </a:moveTo>
                <a:lnTo>
                  <a:pt x="975" y="140"/>
                </a:lnTo>
                <a:lnTo>
                  <a:pt x="766" y="280"/>
                </a:lnTo>
                <a:lnTo>
                  <a:pt x="627" y="558"/>
                </a:lnTo>
                <a:lnTo>
                  <a:pt x="557" y="71"/>
                </a:lnTo>
                <a:lnTo>
                  <a:pt x="0" y="71"/>
                </a:lnTo>
                <a:lnTo>
                  <a:pt x="0" y="2788"/>
                </a:lnTo>
                <a:lnTo>
                  <a:pt x="697" y="2788"/>
                </a:lnTo>
                <a:lnTo>
                  <a:pt x="697" y="1116"/>
                </a:lnTo>
                <a:lnTo>
                  <a:pt x="836" y="837"/>
                </a:lnTo>
                <a:lnTo>
                  <a:pt x="975" y="698"/>
                </a:lnTo>
                <a:lnTo>
                  <a:pt x="1184" y="558"/>
                </a:lnTo>
                <a:lnTo>
                  <a:pt x="1463" y="558"/>
                </a:lnTo>
                <a:lnTo>
                  <a:pt x="1602" y="628"/>
                </a:lnTo>
                <a:lnTo>
                  <a:pt x="1742" y="71"/>
                </a:lnTo>
                <a:lnTo>
                  <a:pt x="1393"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80" name="Google Shape;980;p123"/>
          <p:cNvSpPr/>
          <p:nvPr/>
        </p:nvSpPr>
        <p:spPr>
          <a:xfrm>
            <a:off x="7871091" y="1754137"/>
            <a:ext cx="38165" cy="46078"/>
          </a:xfrm>
          <a:custGeom>
            <a:rect b="b" l="l" r="r" t="t"/>
            <a:pathLst>
              <a:path extrusionOk="0" h="2858" w="2369">
                <a:moveTo>
                  <a:pt x="1254" y="489"/>
                </a:moveTo>
                <a:lnTo>
                  <a:pt x="1533" y="558"/>
                </a:lnTo>
                <a:lnTo>
                  <a:pt x="1672" y="698"/>
                </a:lnTo>
                <a:lnTo>
                  <a:pt x="1811" y="907"/>
                </a:lnTo>
                <a:lnTo>
                  <a:pt x="1811" y="1185"/>
                </a:lnTo>
                <a:lnTo>
                  <a:pt x="627" y="1185"/>
                </a:lnTo>
                <a:lnTo>
                  <a:pt x="697" y="837"/>
                </a:lnTo>
                <a:lnTo>
                  <a:pt x="836" y="628"/>
                </a:lnTo>
                <a:lnTo>
                  <a:pt x="1045" y="489"/>
                </a:lnTo>
                <a:close/>
                <a:moveTo>
                  <a:pt x="1045" y="1"/>
                </a:moveTo>
                <a:lnTo>
                  <a:pt x="766" y="71"/>
                </a:lnTo>
                <a:lnTo>
                  <a:pt x="557" y="210"/>
                </a:lnTo>
                <a:lnTo>
                  <a:pt x="348" y="349"/>
                </a:lnTo>
                <a:lnTo>
                  <a:pt x="209" y="558"/>
                </a:lnTo>
                <a:lnTo>
                  <a:pt x="70" y="837"/>
                </a:lnTo>
                <a:lnTo>
                  <a:pt x="0" y="1116"/>
                </a:lnTo>
                <a:lnTo>
                  <a:pt x="0" y="1394"/>
                </a:lnTo>
                <a:lnTo>
                  <a:pt x="0" y="1743"/>
                </a:lnTo>
                <a:lnTo>
                  <a:pt x="70" y="2021"/>
                </a:lnTo>
                <a:lnTo>
                  <a:pt x="209" y="2300"/>
                </a:lnTo>
                <a:lnTo>
                  <a:pt x="418" y="2509"/>
                </a:lnTo>
                <a:lnTo>
                  <a:pt x="557" y="2648"/>
                </a:lnTo>
                <a:lnTo>
                  <a:pt x="836" y="2788"/>
                </a:lnTo>
                <a:lnTo>
                  <a:pt x="1045" y="2857"/>
                </a:lnTo>
                <a:lnTo>
                  <a:pt x="1602" y="2857"/>
                </a:lnTo>
                <a:lnTo>
                  <a:pt x="1881" y="2788"/>
                </a:lnTo>
                <a:lnTo>
                  <a:pt x="2299" y="2579"/>
                </a:lnTo>
                <a:lnTo>
                  <a:pt x="2090" y="2161"/>
                </a:lnTo>
                <a:lnTo>
                  <a:pt x="1742" y="2300"/>
                </a:lnTo>
                <a:lnTo>
                  <a:pt x="1463" y="2370"/>
                </a:lnTo>
                <a:lnTo>
                  <a:pt x="1115" y="2300"/>
                </a:lnTo>
                <a:lnTo>
                  <a:pt x="906" y="2161"/>
                </a:lnTo>
                <a:lnTo>
                  <a:pt x="697" y="1952"/>
                </a:lnTo>
                <a:lnTo>
                  <a:pt x="627" y="1603"/>
                </a:lnTo>
                <a:lnTo>
                  <a:pt x="2369" y="1603"/>
                </a:lnTo>
                <a:lnTo>
                  <a:pt x="2369" y="1464"/>
                </a:lnTo>
                <a:lnTo>
                  <a:pt x="2369" y="1255"/>
                </a:lnTo>
                <a:lnTo>
                  <a:pt x="2299" y="767"/>
                </a:lnTo>
                <a:lnTo>
                  <a:pt x="2229" y="558"/>
                </a:lnTo>
                <a:lnTo>
                  <a:pt x="2090" y="349"/>
                </a:lnTo>
                <a:lnTo>
                  <a:pt x="1951" y="210"/>
                </a:lnTo>
                <a:lnTo>
                  <a:pt x="1742" y="71"/>
                </a:lnTo>
                <a:lnTo>
                  <a:pt x="1533"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81" name="Google Shape;981;p123"/>
          <p:cNvSpPr/>
          <p:nvPr/>
        </p:nvSpPr>
        <p:spPr>
          <a:xfrm>
            <a:off x="7915973" y="1754137"/>
            <a:ext cx="35925" cy="46078"/>
          </a:xfrm>
          <a:custGeom>
            <a:rect b="b" l="l" r="r" t="t"/>
            <a:pathLst>
              <a:path extrusionOk="0" h="2858" w="2230">
                <a:moveTo>
                  <a:pt x="1603" y="1464"/>
                </a:moveTo>
                <a:lnTo>
                  <a:pt x="1603" y="2021"/>
                </a:lnTo>
                <a:lnTo>
                  <a:pt x="1324" y="2300"/>
                </a:lnTo>
                <a:lnTo>
                  <a:pt x="1185" y="2300"/>
                </a:lnTo>
                <a:lnTo>
                  <a:pt x="1046" y="2370"/>
                </a:lnTo>
                <a:lnTo>
                  <a:pt x="837" y="2300"/>
                </a:lnTo>
                <a:lnTo>
                  <a:pt x="767" y="2300"/>
                </a:lnTo>
                <a:lnTo>
                  <a:pt x="628" y="2161"/>
                </a:lnTo>
                <a:lnTo>
                  <a:pt x="628" y="2021"/>
                </a:lnTo>
                <a:lnTo>
                  <a:pt x="697" y="1812"/>
                </a:lnTo>
                <a:lnTo>
                  <a:pt x="837" y="1673"/>
                </a:lnTo>
                <a:lnTo>
                  <a:pt x="1115" y="1534"/>
                </a:lnTo>
                <a:lnTo>
                  <a:pt x="1603" y="1464"/>
                </a:lnTo>
                <a:close/>
                <a:moveTo>
                  <a:pt x="906" y="1"/>
                </a:moveTo>
                <a:lnTo>
                  <a:pt x="628" y="71"/>
                </a:lnTo>
                <a:lnTo>
                  <a:pt x="140" y="349"/>
                </a:lnTo>
                <a:lnTo>
                  <a:pt x="349" y="767"/>
                </a:lnTo>
                <a:lnTo>
                  <a:pt x="697" y="558"/>
                </a:lnTo>
                <a:lnTo>
                  <a:pt x="1115" y="489"/>
                </a:lnTo>
                <a:lnTo>
                  <a:pt x="1324" y="558"/>
                </a:lnTo>
                <a:lnTo>
                  <a:pt x="1464" y="698"/>
                </a:lnTo>
                <a:lnTo>
                  <a:pt x="1603" y="837"/>
                </a:lnTo>
                <a:lnTo>
                  <a:pt x="1603" y="1046"/>
                </a:lnTo>
                <a:lnTo>
                  <a:pt x="906" y="1185"/>
                </a:lnTo>
                <a:lnTo>
                  <a:pt x="349" y="1394"/>
                </a:lnTo>
                <a:lnTo>
                  <a:pt x="210" y="1534"/>
                </a:lnTo>
                <a:lnTo>
                  <a:pt x="70" y="1673"/>
                </a:lnTo>
                <a:lnTo>
                  <a:pt x="1" y="1812"/>
                </a:lnTo>
                <a:lnTo>
                  <a:pt x="1" y="2021"/>
                </a:lnTo>
                <a:lnTo>
                  <a:pt x="70" y="2370"/>
                </a:lnTo>
                <a:lnTo>
                  <a:pt x="210" y="2648"/>
                </a:lnTo>
                <a:lnTo>
                  <a:pt x="488" y="2788"/>
                </a:lnTo>
                <a:lnTo>
                  <a:pt x="837" y="2857"/>
                </a:lnTo>
                <a:lnTo>
                  <a:pt x="1046" y="2857"/>
                </a:lnTo>
                <a:lnTo>
                  <a:pt x="1255" y="2718"/>
                </a:lnTo>
                <a:lnTo>
                  <a:pt x="1673" y="2509"/>
                </a:lnTo>
                <a:lnTo>
                  <a:pt x="1742" y="2788"/>
                </a:lnTo>
                <a:lnTo>
                  <a:pt x="2230" y="2788"/>
                </a:lnTo>
                <a:lnTo>
                  <a:pt x="2230" y="1185"/>
                </a:lnTo>
                <a:lnTo>
                  <a:pt x="2160" y="628"/>
                </a:lnTo>
                <a:lnTo>
                  <a:pt x="2091" y="489"/>
                </a:lnTo>
                <a:lnTo>
                  <a:pt x="2021" y="280"/>
                </a:lnTo>
                <a:lnTo>
                  <a:pt x="1882" y="140"/>
                </a:lnTo>
                <a:lnTo>
                  <a:pt x="1673" y="71"/>
                </a:lnTo>
                <a:lnTo>
                  <a:pt x="1464"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82" name="Google Shape;982;p123"/>
          <p:cNvSpPr/>
          <p:nvPr/>
        </p:nvSpPr>
        <p:spPr>
          <a:xfrm>
            <a:off x="7958617" y="1742916"/>
            <a:ext cx="29207" cy="57299"/>
          </a:xfrm>
          <a:custGeom>
            <a:rect b="b" l="l" r="r" t="t"/>
            <a:pathLst>
              <a:path extrusionOk="0" h="3554" w="1813">
                <a:moveTo>
                  <a:pt x="488" y="0"/>
                </a:moveTo>
                <a:lnTo>
                  <a:pt x="419" y="767"/>
                </a:lnTo>
                <a:lnTo>
                  <a:pt x="1" y="767"/>
                </a:lnTo>
                <a:lnTo>
                  <a:pt x="1" y="1254"/>
                </a:lnTo>
                <a:lnTo>
                  <a:pt x="349" y="1254"/>
                </a:lnTo>
                <a:lnTo>
                  <a:pt x="349" y="2578"/>
                </a:lnTo>
                <a:lnTo>
                  <a:pt x="419" y="2996"/>
                </a:lnTo>
                <a:lnTo>
                  <a:pt x="558" y="3275"/>
                </a:lnTo>
                <a:lnTo>
                  <a:pt x="837" y="3484"/>
                </a:lnTo>
                <a:lnTo>
                  <a:pt x="1046" y="3553"/>
                </a:lnTo>
                <a:lnTo>
                  <a:pt x="1255" y="3553"/>
                </a:lnTo>
                <a:lnTo>
                  <a:pt x="1533" y="3484"/>
                </a:lnTo>
                <a:lnTo>
                  <a:pt x="1812" y="3484"/>
                </a:lnTo>
                <a:lnTo>
                  <a:pt x="1673" y="2996"/>
                </a:lnTo>
                <a:lnTo>
                  <a:pt x="1533" y="2996"/>
                </a:lnTo>
                <a:lnTo>
                  <a:pt x="1394" y="3066"/>
                </a:lnTo>
                <a:lnTo>
                  <a:pt x="1255" y="2996"/>
                </a:lnTo>
                <a:lnTo>
                  <a:pt x="1115" y="2926"/>
                </a:lnTo>
                <a:lnTo>
                  <a:pt x="1046" y="2787"/>
                </a:lnTo>
                <a:lnTo>
                  <a:pt x="1046" y="2578"/>
                </a:lnTo>
                <a:lnTo>
                  <a:pt x="1046" y="1254"/>
                </a:lnTo>
                <a:lnTo>
                  <a:pt x="1742" y="1254"/>
                </a:lnTo>
                <a:lnTo>
                  <a:pt x="1742" y="767"/>
                </a:lnTo>
                <a:lnTo>
                  <a:pt x="1046" y="767"/>
                </a:lnTo>
                <a:lnTo>
                  <a:pt x="1046"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83" name="Google Shape;983;p123"/>
          <p:cNvSpPr/>
          <p:nvPr/>
        </p:nvSpPr>
        <p:spPr>
          <a:xfrm>
            <a:off x="7991175" y="1754137"/>
            <a:ext cx="39292" cy="46078"/>
          </a:xfrm>
          <a:custGeom>
            <a:rect b="b" l="l" r="r" t="t"/>
            <a:pathLst>
              <a:path extrusionOk="0" h="2858" w="2439">
                <a:moveTo>
                  <a:pt x="1324" y="489"/>
                </a:moveTo>
                <a:lnTo>
                  <a:pt x="1533" y="558"/>
                </a:lnTo>
                <a:lnTo>
                  <a:pt x="1742" y="698"/>
                </a:lnTo>
                <a:lnTo>
                  <a:pt x="1811" y="907"/>
                </a:lnTo>
                <a:lnTo>
                  <a:pt x="1881" y="1185"/>
                </a:lnTo>
                <a:lnTo>
                  <a:pt x="627" y="1185"/>
                </a:lnTo>
                <a:lnTo>
                  <a:pt x="697" y="837"/>
                </a:lnTo>
                <a:lnTo>
                  <a:pt x="836" y="628"/>
                </a:lnTo>
                <a:lnTo>
                  <a:pt x="1045" y="489"/>
                </a:lnTo>
                <a:close/>
                <a:moveTo>
                  <a:pt x="1045" y="1"/>
                </a:moveTo>
                <a:lnTo>
                  <a:pt x="836" y="71"/>
                </a:lnTo>
                <a:lnTo>
                  <a:pt x="557" y="210"/>
                </a:lnTo>
                <a:lnTo>
                  <a:pt x="418" y="349"/>
                </a:lnTo>
                <a:lnTo>
                  <a:pt x="209" y="558"/>
                </a:lnTo>
                <a:lnTo>
                  <a:pt x="139" y="837"/>
                </a:lnTo>
                <a:lnTo>
                  <a:pt x="70" y="1116"/>
                </a:lnTo>
                <a:lnTo>
                  <a:pt x="0" y="1394"/>
                </a:lnTo>
                <a:lnTo>
                  <a:pt x="70" y="1743"/>
                </a:lnTo>
                <a:lnTo>
                  <a:pt x="139" y="2021"/>
                </a:lnTo>
                <a:lnTo>
                  <a:pt x="209" y="2300"/>
                </a:lnTo>
                <a:lnTo>
                  <a:pt x="418" y="2509"/>
                </a:lnTo>
                <a:lnTo>
                  <a:pt x="627" y="2648"/>
                </a:lnTo>
                <a:lnTo>
                  <a:pt x="836" y="2788"/>
                </a:lnTo>
                <a:lnTo>
                  <a:pt x="1115" y="2857"/>
                </a:lnTo>
                <a:lnTo>
                  <a:pt x="1602" y="2857"/>
                </a:lnTo>
                <a:lnTo>
                  <a:pt x="1881" y="2788"/>
                </a:lnTo>
                <a:lnTo>
                  <a:pt x="2299" y="2579"/>
                </a:lnTo>
                <a:lnTo>
                  <a:pt x="2090" y="2161"/>
                </a:lnTo>
                <a:lnTo>
                  <a:pt x="1742" y="2300"/>
                </a:lnTo>
                <a:lnTo>
                  <a:pt x="1463" y="2370"/>
                </a:lnTo>
                <a:lnTo>
                  <a:pt x="1115" y="2300"/>
                </a:lnTo>
                <a:lnTo>
                  <a:pt x="906" y="2161"/>
                </a:lnTo>
                <a:lnTo>
                  <a:pt x="697" y="1952"/>
                </a:lnTo>
                <a:lnTo>
                  <a:pt x="627" y="1603"/>
                </a:lnTo>
                <a:lnTo>
                  <a:pt x="2369" y="1603"/>
                </a:lnTo>
                <a:lnTo>
                  <a:pt x="2369" y="1464"/>
                </a:lnTo>
                <a:lnTo>
                  <a:pt x="2438" y="1255"/>
                </a:lnTo>
                <a:lnTo>
                  <a:pt x="2299" y="767"/>
                </a:lnTo>
                <a:lnTo>
                  <a:pt x="2229" y="558"/>
                </a:lnTo>
                <a:lnTo>
                  <a:pt x="2090" y="349"/>
                </a:lnTo>
                <a:lnTo>
                  <a:pt x="1951" y="210"/>
                </a:lnTo>
                <a:lnTo>
                  <a:pt x="1742" y="71"/>
                </a:lnTo>
                <a:lnTo>
                  <a:pt x="1533"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84" name="Google Shape;984;p123"/>
          <p:cNvSpPr/>
          <p:nvPr/>
        </p:nvSpPr>
        <p:spPr>
          <a:xfrm>
            <a:off x="8070855" y="2589783"/>
            <a:ext cx="48266" cy="58412"/>
          </a:xfrm>
          <a:custGeom>
            <a:rect b="b" l="l" r="r" t="t"/>
            <a:pathLst>
              <a:path extrusionOk="0" h="3623" w="2996">
                <a:moveTo>
                  <a:pt x="0" y="0"/>
                </a:moveTo>
                <a:lnTo>
                  <a:pt x="1115" y="3623"/>
                </a:lnTo>
                <a:lnTo>
                  <a:pt x="1881" y="3623"/>
                </a:lnTo>
                <a:lnTo>
                  <a:pt x="2996" y="0"/>
                </a:lnTo>
                <a:lnTo>
                  <a:pt x="2369" y="0"/>
                </a:lnTo>
                <a:lnTo>
                  <a:pt x="1812" y="1811"/>
                </a:lnTo>
                <a:lnTo>
                  <a:pt x="1672" y="2369"/>
                </a:lnTo>
                <a:lnTo>
                  <a:pt x="1533" y="2996"/>
                </a:lnTo>
                <a:lnTo>
                  <a:pt x="1324" y="2369"/>
                </a:lnTo>
                <a:lnTo>
                  <a:pt x="1185" y="1811"/>
                </a:lnTo>
                <a:lnTo>
                  <a:pt x="697"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85" name="Google Shape;985;p123"/>
          <p:cNvSpPr/>
          <p:nvPr/>
        </p:nvSpPr>
        <p:spPr>
          <a:xfrm>
            <a:off x="8121360" y="2603261"/>
            <a:ext cx="38165" cy="46062"/>
          </a:xfrm>
          <a:custGeom>
            <a:rect b="b" l="l" r="r" t="t"/>
            <a:pathLst>
              <a:path extrusionOk="0" h="2857" w="2369">
                <a:moveTo>
                  <a:pt x="1254" y="488"/>
                </a:moveTo>
                <a:lnTo>
                  <a:pt x="1533" y="557"/>
                </a:lnTo>
                <a:lnTo>
                  <a:pt x="1672" y="697"/>
                </a:lnTo>
                <a:lnTo>
                  <a:pt x="1811" y="906"/>
                </a:lnTo>
                <a:lnTo>
                  <a:pt x="1811" y="1184"/>
                </a:lnTo>
                <a:lnTo>
                  <a:pt x="627" y="1184"/>
                </a:lnTo>
                <a:lnTo>
                  <a:pt x="697" y="836"/>
                </a:lnTo>
                <a:lnTo>
                  <a:pt x="836" y="627"/>
                </a:lnTo>
                <a:lnTo>
                  <a:pt x="1045" y="488"/>
                </a:lnTo>
                <a:close/>
                <a:moveTo>
                  <a:pt x="1045" y="0"/>
                </a:moveTo>
                <a:lnTo>
                  <a:pt x="766" y="70"/>
                </a:lnTo>
                <a:lnTo>
                  <a:pt x="557" y="209"/>
                </a:lnTo>
                <a:lnTo>
                  <a:pt x="348" y="348"/>
                </a:lnTo>
                <a:lnTo>
                  <a:pt x="209" y="557"/>
                </a:lnTo>
                <a:lnTo>
                  <a:pt x="70" y="836"/>
                </a:lnTo>
                <a:lnTo>
                  <a:pt x="0" y="1115"/>
                </a:lnTo>
                <a:lnTo>
                  <a:pt x="0" y="1393"/>
                </a:lnTo>
                <a:lnTo>
                  <a:pt x="0" y="1742"/>
                </a:lnTo>
                <a:lnTo>
                  <a:pt x="70" y="2020"/>
                </a:lnTo>
                <a:lnTo>
                  <a:pt x="209" y="2299"/>
                </a:lnTo>
                <a:lnTo>
                  <a:pt x="348" y="2508"/>
                </a:lnTo>
                <a:lnTo>
                  <a:pt x="557" y="2647"/>
                </a:lnTo>
                <a:lnTo>
                  <a:pt x="836" y="2787"/>
                </a:lnTo>
                <a:lnTo>
                  <a:pt x="1045" y="2856"/>
                </a:lnTo>
                <a:lnTo>
                  <a:pt x="1602" y="2856"/>
                </a:lnTo>
                <a:lnTo>
                  <a:pt x="1811" y="2787"/>
                </a:lnTo>
                <a:lnTo>
                  <a:pt x="2299" y="2578"/>
                </a:lnTo>
                <a:lnTo>
                  <a:pt x="2090" y="2160"/>
                </a:lnTo>
                <a:lnTo>
                  <a:pt x="1742" y="2299"/>
                </a:lnTo>
                <a:lnTo>
                  <a:pt x="1393" y="2369"/>
                </a:lnTo>
                <a:lnTo>
                  <a:pt x="1115" y="2299"/>
                </a:lnTo>
                <a:lnTo>
                  <a:pt x="906" y="2160"/>
                </a:lnTo>
                <a:lnTo>
                  <a:pt x="697" y="1951"/>
                </a:lnTo>
                <a:lnTo>
                  <a:pt x="627" y="1602"/>
                </a:lnTo>
                <a:lnTo>
                  <a:pt x="2369" y="1602"/>
                </a:lnTo>
                <a:lnTo>
                  <a:pt x="2369" y="1463"/>
                </a:lnTo>
                <a:lnTo>
                  <a:pt x="2369" y="1254"/>
                </a:lnTo>
                <a:lnTo>
                  <a:pt x="2299" y="766"/>
                </a:lnTo>
                <a:lnTo>
                  <a:pt x="2229" y="557"/>
                </a:lnTo>
                <a:lnTo>
                  <a:pt x="2090" y="348"/>
                </a:lnTo>
                <a:lnTo>
                  <a:pt x="1951" y="209"/>
                </a:lnTo>
                <a:lnTo>
                  <a:pt x="1742" y="70"/>
                </a:lnTo>
                <a:lnTo>
                  <a:pt x="153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86" name="Google Shape;986;p123"/>
          <p:cNvSpPr/>
          <p:nvPr/>
        </p:nvSpPr>
        <p:spPr>
          <a:xfrm>
            <a:off x="8169609" y="2603261"/>
            <a:ext cx="26952" cy="44933"/>
          </a:xfrm>
          <a:custGeom>
            <a:rect b="b" l="l" r="r" t="t"/>
            <a:pathLst>
              <a:path extrusionOk="0" h="2787" w="1673">
                <a:moveTo>
                  <a:pt x="1185" y="0"/>
                </a:moveTo>
                <a:lnTo>
                  <a:pt x="976" y="139"/>
                </a:lnTo>
                <a:lnTo>
                  <a:pt x="767" y="279"/>
                </a:lnTo>
                <a:lnTo>
                  <a:pt x="628" y="557"/>
                </a:lnTo>
                <a:lnTo>
                  <a:pt x="558" y="557"/>
                </a:lnTo>
                <a:lnTo>
                  <a:pt x="558" y="70"/>
                </a:lnTo>
                <a:lnTo>
                  <a:pt x="1" y="70"/>
                </a:lnTo>
                <a:lnTo>
                  <a:pt x="1" y="2787"/>
                </a:lnTo>
                <a:lnTo>
                  <a:pt x="628" y="2787"/>
                </a:lnTo>
                <a:lnTo>
                  <a:pt x="628" y="1115"/>
                </a:lnTo>
                <a:lnTo>
                  <a:pt x="767" y="836"/>
                </a:lnTo>
                <a:lnTo>
                  <a:pt x="976" y="697"/>
                </a:lnTo>
                <a:lnTo>
                  <a:pt x="1115" y="557"/>
                </a:lnTo>
                <a:lnTo>
                  <a:pt x="1464" y="557"/>
                </a:lnTo>
                <a:lnTo>
                  <a:pt x="1603" y="627"/>
                </a:lnTo>
                <a:lnTo>
                  <a:pt x="1673" y="70"/>
                </a:lnTo>
                <a:lnTo>
                  <a:pt x="1394"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87" name="Google Shape;987;p123"/>
          <p:cNvSpPr/>
          <p:nvPr/>
        </p:nvSpPr>
        <p:spPr>
          <a:xfrm>
            <a:off x="8202151" y="2584156"/>
            <a:ext cx="12372" cy="64039"/>
          </a:xfrm>
          <a:custGeom>
            <a:rect b="b" l="l" r="r" t="t"/>
            <a:pathLst>
              <a:path extrusionOk="0" h="3972" w="768">
                <a:moveTo>
                  <a:pt x="349" y="1"/>
                </a:moveTo>
                <a:lnTo>
                  <a:pt x="210" y="71"/>
                </a:lnTo>
                <a:lnTo>
                  <a:pt x="71" y="140"/>
                </a:lnTo>
                <a:lnTo>
                  <a:pt x="1" y="280"/>
                </a:lnTo>
                <a:lnTo>
                  <a:pt x="1" y="419"/>
                </a:lnTo>
                <a:lnTo>
                  <a:pt x="1" y="558"/>
                </a:lnTo>
                <a:lnTo>
                  <a:pt x="71" y="628"/>
                </a:lnTo>
                <a:lnTo>
                  <a:pt x="210" y="697"/>
                </a:lnTo>
                <a:lnTo>
                  <a:pt x="349" y="767"/>
                </a:lnTo>
                <a:lnTo>
                  <a:pt x="558" y="697"/>
                </a:lnTo>
                <a:lnTo>
                  <a:pt x="698" y="628"/>
                </a:lnTo>
                <a:lnTo>
                  <a:pt x="767" y="558"/>
                </a:lnTo>
                <a:lnTo>
                  <a:pt x="767" y="419"/>
                </a:lnTo>
                <a:lnTo>
                  <a:pt x="767" y="280"/>
                </a:lnTo>
                <a:lnTo>
                  <a:pt x="698" y="140"/>
                </a:lnTo>
                <a:lnTo>
                  <a:pt x="558" y="71"/>
                </a:lnTo>
                <a:lnTo>
                  <a:pt x="349" y="1"/>
                </a:lnTo>
                <a:close/>
                <a:moveTo>
                  <a:pt x="71" y="1255"/>
                </a:moveTo>
                <a:lnTo>
                  <a:pt x="71" y="3972"/>
                </a:lnTo>
                <a:lnTo>
                  <a:pt x="698" y="3972"/>
                </a:lnTo>
                <a:lnTo>
                  <a:pt x="698" y="1255"/>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88" name="Google Shape;988;p123"/>
          <p:cNvSpPr/>
          <p:nvPr/>
        </p:nvSpPr>
        <p:spPr>
          <a:xfrm>
            <a:off x="8222353" y="2584156"/>
            <a:ext cx="29207" cy="64039"/>
          </a:xfrm>
          <a:custGeom>
            <a:rect b="b" l="l" r="r" t="t"/>
            <a:pathLst>
              <a:path extrusionOk="0" h="3972" w="1813">
                <a:moveTo>
                  <a:pt x="1046" y="1"/>
                </a:moveTo>
                <a:lnTo>
                  <a:pt x="837" y="71"/>
                </a:lnTo>
                <a:lnTo>
                  <a:pt x="558" y="280"/>
                </a:lnTo>
                <a:lnTo>
                  <a:pt x="419" y="558"/>
                </a:lnTo>
                <a:lnTo>
                  <a:pt x="349" y="976"/>
                </a:lnTo>
                <a:lnTo>
                  <a:pt x="349" y="1255"/>
                </a:lnTo>
                <a:lnTo>
                  <a:pt x="1" y="1255"/>
                </a:lnTo>
                <a:lnTo>
                  <a:pt x="1" y="1742"/>
                </a:lnTo>
                <a:lnTo>
                  <a:pt x="349" y="1742"/>
                </a:lnTo>
                <a:lnTo>
                  <a:pt x="349" y="3972"/>
                </a:lnTo>
                <a:lnTo>
                  <a:pt x="1046" y="3972"/>
                </a:lnTo>
                <a:lnTo>
                  <a:pt x="1046" y="1742"/>
                </a:lnTo>
                <a:lnTo>
                  <a:pt x="1534" y="1742"/>
                </a:lnTo>
                <a:lnTo>
                  <a:pt x="1534" y="1255"/>
                </a:lnTo>
                <a:lnTo>
                  <a:pt x="1046" y="1255"/>
                </a:lnTo>
                <a:lnTo>
                  <a:pt x="1046" y="906"/>
                </a:lnTo>
                <a:lnTo>
                  <a:pt x="1046" y="767"/>
                </a:lnTo>
                <a:lnTo>
                  <a:pt x="1116" y="558"/>
                </a:lnTo>
                <a:lnTo>
                  <a:pt x="1185" y="488"/>
                </a:lnTo>
                <a:lnTo>
                  <a:pt x="1394" y="488"/>
                </a:lnTo>
                <a:lnTo>
                  <a:pt x="1673" y="558"/>
                </a:lnTo>
                <a:lnTo>
                  <a:pt x="1812" y="71"/>
                </a:lnTo>
                <a:lnTo>
                  <a:pt x="1534"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89" name="Google Shape;989;p123"/>
          <p:cNvSpPr/>
          <p:nvPr/>
        </p:nvSpPr>
        <p:spPr>
          <a:xfrm>
            <a:off x="8249289" y="2604373"/>
            <a:ext cx="42675" cy="61798"/>
          </a:xfrm>
          <a:custGeom>
            <a:rect b="b" l="l" r="r" t="t"/>
            <a:pathLst>
              <a:path extrusionOk="0" h="3833" w="2649">
                <a:moveTo>
                  <a:pt x="1" y="1"/>
                </a:moveTo>
                <a:lnTo>
                  <a:pt x="1116" y="2718"/>
                </a:lnTo>
                <a:lnTo>
                  <a:pt x="1046" y="2857"/>
                </a:lnTo>
                <a:lnTo>
                  <a:pt x="976" y="3066"/>
                </a:lnTo>
                <a:lnTo>
                  <a:pt x="837" y="3205"/>
                </a:lnTo>
                <a:lnTo>
                  <a:pt x="698" y="3275"/>
                </a:lnTo>
                <a:lnTo>
                  <a:pt x="489" y="3345"/>
                </a:lnTo>
                <a:lnTo>
                  <a:pt x="419" y="3275"/>
                </a:lnTo>
                <a:lnTo>
                  <a:pt x="280" y="3275"/>
                </a:lnTo>
                <a:lnTo>
                  <a:pt x="210" y="3763"/>
                </a:lnTo>
                <a:lnTo>
                  <a:pt x="349" y="3832"/>
                </a:lnTo>
                <a:lnTo>
                  <a:pt x="558" y="3832"/>
                </a:lnTo>
                <a:lnTo>
                  <a:pt x="907" y="3763"/>
                </a:lnTo>
                <a:lnTo>
                  <a:pt x="1255" y="3554"/>
                </a:lnTo>
                <a:lnTo>
                  <a:pt x="1464" y="3275"/>
                </a:lnTo>
                <a:lnTo>
                  <a:pt x="1673" y="2857"/>
                </a:lnTo>
                <a:lnTo>
                  <a:pt x="2648" y="1"/>
                </a:lnTo>
                <a:lnTo>
                  <a:pt x="2021" y="1"/>
                </a:lnTo>
                <a:lnTo>
                  <a:pt x="1603" y="1324"/>
                </a:lnTo>
                <a:lnTo>
                  <a:pt x="1533" y="1742"/>
                </a:lnTo>
                <a:lnTo>
                  <a:pt x="1394" y="2091"/>
                </a:lnTo>
                <a:lnTo>
                  <a:pt x="1255" y="1673"/>
                </a:lnTo>
                <a:lnTo>
                  <a:pt x="1116" y="1324"/>
                </a:lnTo>
                <a:lnTo>
                  <a:pt x="698"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90" name="Google Shape;990;p123"/>
          <p:cNvSpPr/>
          <p:nvPr/>
        </p:nvSpPr>
        <p:spPr>
          <a:xfrm>
            <a:off x="7755486" y="3438890"/>
            <a:ext cx="41548" cy="58412"/>
          </a:xfrm>
          <a:custGeom>
            <a:rect b="b" l="l" r="r" t="t"/>
            <a:pathLst>
              <a:path extrusionOk="0" h="3623" w="2579">
                <a:moveTo>
                  <a:pt x="1115" y="488"/>
                </a:moveTo>
                <a:lnTo>
                  <a:pt x="1464" y="558"/>
                </a:lnTo>
                <a:lnTo>
                  <a:pt x="1742" y="627"/>
                </a:lnTo>
                <a:lnTo>
                  <a:pt x="1882" y="836"/>
                </a:lnTo>
                <a:lnTo>
                  <a:pt x="1951" y="1115"/>
                </a:lnTo>
                <a:lnTo>
                  <a:pt x="1882" y="1394"/>
                </a:lnTo>
                <a:lnTo>
                  <a:pt x="1742" y="1603"/>
                </a:lnTo>
                <a:lnTo>
                  <a:pt x="1464" y="1742"/>
                </a:lnTo>
                <a:lnTo>
                  <a:pt x="697" y="1742"/>
                </a:lnTo>
                <a:lnTo>
                  <a:pt x="697" y="488"/>
                </a:lnTo>
                <a:close/>
                <a:moveTo>
                  <a:pt x="1" y="0"/>
                </a:moveTo>
                <a:lnTo>
                  <a:pt x="1" y="3623"/>
                </a:lnTo>
                <a:lnTo>
                  <a:pt x="697" y="3623"/>
                </a:lnTo>
                <a:lnTo>
                  <a:pt x="697" y="2299"/>
                </a:lnTo>
                <a:lnTo>
                  <a:pt x="1185" y="2299"/>
                </a:lnTo>
                <a:lnTo>
                  <a:pt x="1742" y="2230"/>
                </a:lnTo>
                <a:lnTo>
                  <a:pt x="1951" y="2160"/>
                </a:lnTo>
                <a:lnTo>
                  <a:pt x="2160" y="2021"/>
                </a:lnTo>
                <a:lnTo>
                  <a:pt x="2369" y="1812"/>
                </a:lnTo>
                <a:lnTo>
                  <a:pt x="2439" y="1603"/>
                </a:lnTo>
                <a:lnTo>
                  <a:pt x="2578" y="1394"/>
                </a:lnTo>
                <a:lnTo>
                  <a:pt x="2578" y="1115"/>
                </a:lnTo>
                <a:lnTo>
                  <a:pt x="2578" y="836"/>
                </a:lnTo>
                <a:lnTo>
                  <a:pt x="2439" y="558"/>
                </a:lnTo>
                <a:lnTo>
                  <a:pt x="2369" y="349"/>
                </a:lnTo>
                <a:lnTo>
                  <a:pt x="2160" y="209"/>
                </a:lnTo>
                <a:lnTo>
                  <a:pt x="1951" y="140"/>
                </a:lnTo>
                <a:lnTo>
                  <a:pt x="1742"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91" name="Google Shape;991;p123"/>
          <p:cNvSpPr/>
          <p:nvPr/>
        </p:nvSpPr>
        <p:spPr>
          <a:xfrm>
            <a:off x="7801496" y="3452368"/>
            <a:ext cx="35941" cy="46062"/>
          </a:xfrm>
          <a:custGeom>
            <a:rect b="b" l="l" r="r" t="t"/>
            <a:pathLst>
              <a:path extrusionOk="0" h="2857" w="2231">
                <a:moveTo>
                  <a:pt x="1603" y="1463"/>
                </a:moveTo>
                <a:lnTo>
                  <a:pt x="1603" y="2021"/>
                </a:lnTo>
                <a:lnTo>
                  <a:pt x="1324" y="2299"/>
                </a:lnTo>
                <a:lnTo>
                  <a:pt x="1185" y="2299"/>
                </a:lnTo>
                <a:lnTo>
                  <a:pt x="976" y="2369"/>
                </a:lnTo>
                <a:lnTo>
                  <a:pt x="837" y="2299"/>
                </a:lnTo>
                <a:lnTo>
                  <a:pt x="697" y="2299"/>
                </a:lnTo>
                <a:lnTo>
                  <a:pt x="628" y="2160"/>
                </a:lnTo>
                <a:lnTo>
                  <a:pt x="628" y="2021"/>
                </a:lnTo>
                <a:lnTo>
                  <a:pt x="628" y="1812"/>
                </a:lnTo>
                <a:lnTo>
                  <a:pt x="837" y="1672"/>
                </a:lnTo>
                <a:lnTo>
                  <a:pt x="1115" y="1533"/>
                </a:lnTo>
                <a:lnTo>
                  <a:pt x="1603" y="1463"/>
                </a:lnTo>
                <a:close/>
                <a:moveTo>
                  <a:pt x="906" y="0"/>
                </a:moveTo>
                <a:lnTo>
                  <a:pt x="628" y="70"/>
                </a:lnTo>
                <a:lnTo>
                  <a:pt x="71" y="349"/>
                </a:lnTo>
                <a:lnTo>
                  <a:pt x="349" y="767"/>
                </a:lnTo>
                <a:lnTo>
                  <a:pt x="697" y="558"/>
                </a:lnTo>
                <a:lnTo>
                  <a:pt x="1115" y="488"/>
                </a:lnTo>
                <a:lnTo>
                  <a:pt x="1324" y="558"/>
                </a:lnTo>
                <a:lnTo>
                  <a:pt x="1464" y="697"/>
                </a:lnTo>
                <a:lnTo>
                  <a:pt x="1533" y="836"/>
                </a:lnTo>
                <a:lnTo>
                  <a:pt x="1603" y="1045"/>
                </a:lnTo>
                <a:lnTo>
                  <a:pt x="837" y="1185"/>
                </a:lnTo>
                <a:lnTo>
                  <a:pt x="349" y="1394"/>
                </a:lnTo>
                <a:lnTo>
                  <a:pt x="210" y="1533"/>
                </a:lnTo>
                <a:lnTo>
                  <a:pt x="71" y="1672"/>
                </a:lnTo>
                <a:lnTo>
                  <a:pt x="1" y="1812"/>
                </a:lnTo>
                <a:lnTo>
                  <a:pt x="1" y="2021"/>
                </a:lnTo>
                <a:lnTo>
                  <a:pt x="71" y="2369"/>
                </a:lnTo>
                <a:lnTo>
                  <a:pt x="210" y="2648"/>
                </a:lnTo>
                <a:lnTo>
                  <a:pt x="489" y="2787"/>
                </a:lnTo>
                <a:lnTo>
                  <a:pt x="767" y="2857"/>
                </a:lnTo>
                <a:lnTo>
                  <a:pt x="1046" y="2857"/>
                </a:lnTo>
                <a:lnTo>
                  <a:pt x="1255" y="2717"/>
                </a:lnTo>
                <a:lnTo>
                  <a:pt x="1673" y="2508"/>
                </a:lnTo>
                <a:lnTo>
                  <a:pt x="1742" y="2787"/>
                </a:lnTo>
                <a:lnTo>
                  <a:pt x="2230" y="2787"/>
                </a:lnTo>
                <a:lnTo>
                  <a:pt x="2230" y="1185"/>
                </a:lnTo>
                <a:lnTo>
                  <a:pt x="2160" y="627"/>
                </a:lnTo>
                <a:lnTo>
                  <a:pt x="2091" y="488"/>
                </a:lnTo>
                <a:lnTo>
                  <a:pt x="1951" y="279"/>
                </a:lnTo>
                <a:lnTo>
                  <a:pt x="1812" y="140"/>
                </a:lnTo>
                <a:lnTo>
                  <a:pt x="1673" y="70"/>
                </a:lnTo>
                <a:lnTo>
                  <a:pt x="1464"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92" name="Google Shape;992;p123"/>
          <p:cNvSpPr/>
          <p:nvPr/>
        </p:nvSpPr>
        <p:spPr>
          <a:xfrm>
            <a:off x="7847522" y="3452368"/>
            <a:ext cx="34798" cy="46062"/>
          </a:xfrm>
          <a:custGeom>
            <a:rect b="b" l="l" r="r" t="t"/>
            <a:pathLst>
              <a:path extrusionOk="0" h="2857" w="2160">
                <a:moveTo>
                  <a:pt x="1045" y="0"/>
                </a:moveTo>
                <a:lnTo>
                  <a:pt x="836" y="70"/>
                </a:lnTo>
                <a:lnTo>
                  <a:pt x="557" y="209"/>
                </a:lnTo>
                <a:lnTo>
                  <a:pt x="418" y="349"/>
                </a:lnTo>
                <a:lnTo>
                  <a:pt x="209" y="558"/>
                </a:lnTo>
                <a:lnTo>
                  <a:pt x="70" y="836"/>
                </a:lnTo>
                <a:lnTo>
                  <a:pt x="0" y="1115"/>
                </a:lnTo>
                <a:lnTo>
                  <a:pt x="0" y="1394"/>
                </a:lnTo>
                <a:lnTo>
                  <a:pt x="0" y="1742"/>
                </a:lnTo>
                <a:lnTo>
                  <a:pt x="70" y="2021"/>
                </a:lnTo>
                <a:lnTo>
                  <a:pt x="209" y="2299"/>
                </a:lnTo>
                <a:lnTo>
                  <a:pt x="348" y="2508"/>
                </a:lnTo>
                <a:lnTo>
                  <a:pt x="557" y="2648"/>
                </a:lnTo>
                <a:lnTo>
                  <a:pt x="766" y="2787"/>
                </a:lnTo>
                <a:lnTo>
                  <a:pt x="1045" y="2857"/>
                </a:lnTo>
                <a:lnTo>
                  <a:pt x="1324" y="2857"/>
                </a:lnTo>
                <a:lnTo>
                  <a:pt x="1742" y="2787"/>
                </a:lnTo>
                <a:lnTo>
                  <a:pt x="1951" y="2648"/>
                </a:lnTo>
                <a:lnTo>
                  <a:pt x="2160" y="2508"/>
                </a:lnTo>
                <a:lnTo>
                  <a:pt x="1951" y="2090"/>
                </a:lnTo>
                <a:lnTo>
                  <a:pt x="1672" y="2230"/>
                </a:lnTo>
                <a:lnTo>
                  <a:pt x="1393" y="2299"/>
                </a:lnTo>
                <a:lnTo>
                  <a:pt x="1045" y="2299"/>
                </a:lnTo>
                <a:lnTo>
                  <a:pt x="836" y="2090"/>
                </a:lnTo>
                <a:lnTo>
                  <a:pt x="697" y="1812"/>
                </a:lnTo>
                <a:lnTo>
                  <a:pt x="627" y="1394"/>
                </a:lnTo>
                <a:lnTo>
                  <a:pt x="697" y="1045"/>
                </a:lnTo>
                <a:lnTo>
                  <a:pt x="836" y="767"/>
                </a:lnTo>
                <a:lnTo>
                  <a:pt x="1045" y="558"/>
                </a:lnTo>
                <a:lnTo>
                  <a:pt x="1393" y="488"/>
                </a:lnTo>
                <a:lnTo>
                  <a:pt x="1602" y="558"/>
                </a:lnTo>
                <a:lnTo>
                  <a:pt x="1811" y="697"/>
                </a:lnTo>
                <a:lnTo>
                  <a:pt x="2160" y="279"/>
                </a:lnTo>
                <a:lnTo>
                  <a:pt x="1811" y="70"/>
                </a:lnTo>
                <a:lnTo>
                  <a:pt x="1602"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93" name="Google Shape;993;p123"/>
          <p:cNvSpPr/>
          <p:nvPr/>
        </p:nvSpPr>
        <p:spPr>
          <a:xfrm>
            <a:off x="7891277" y="3434392"/>
            <a:ext cx="39308" cy="62910"/>
          </a:xfrm>
          <a:custGeom>
            <a:rect b="b" l="l" r="r" t="t"/>
            <a:pathLst>
              <a:path extrusionOk="0" h="3902" w="2440">
                <a:moveTo>
                  <a:pt x="1" y="1"/>
                </a:moveTo>
                <a:lnTo>
                  <a:pt x="1" y="3902"/>
                </a:lnTo>
                <a:lnTo>
                  <a:pt x="628" y="3902"/>
                </a:lnTo>
                <a:lnTo>
                  <a:pt x="628" y="3205"/>
                </a:lnTo>
                <a:lnTo>
                  <a:pt x="1046" y="2718"/>
                </a:lnTo>
                <a:lnTo>
                  <a:pt x="1743" y="3902"/>
                </a:lnTo>
                <a:lnTo>
                  <a:pt x="2439" y="3902"/>
                </a:lnTo>
                <a:lnTo>
                  <a:pt x="1464" y="2300"/>
                </a:lnTo>
                <a:lnTo>
                  <a:pt x="2370" y="1185"/>
                </a:lnTo>
                <a:lnTo>
                  <a:pt x="1673" y="1185"/>
                </a:lnTo>
                <a:lnTo>
                  <a:pt x="628" y="2439"/>
                </a:lnTo>
                <a:lnTo>
                  <a:pt x="628"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94" name="Google Shape;994;p123"/>
          <p:cNvSpPr/>
          <p:nvPr/>
        </p:nvSpPr>
        <p:spPr>
          <a:xfrm>
            <a:off x="7935048" y="3452368"/>
            <a:ext cx="35941" cy="46062"/>
          </a:xfrm>
          <a:custGeom>
            <a:rect b="b" l="l" r="r" t="t"/>
            <a:pathLst>
              <a:path extrusionOk="0" h="2857" w="2231">
                <a:moveTo>
                  <a:pt x="1603" y="1463"/>
                </a:moveTo>
                <a:lnTo>
                  <a:pt x="1603" y="2021"/>
                </a:lnTo>
                <a:lnTo>
                  <a:pt x="1325" y="2299"/>
                </a:lnTo>
                <a:lnTo>
                  <a:pt x="1185" y="2299"/>
                </a:lnTo>
                <a:lnTo>
                  <a:pt x="1046" y="2369"/>
                </a:lnTo>
                <a:lnTo>
                  <a:pt x="837" y="2299"/>
                </a:lnTo>
                <a:lnTo>
                  <a:pt x="767" y="2299"/>
                </a:lnTo>
                <a:lnTo>
                  <a:pt x="628" y="2160"/>
                </a:lnTo>
                <a:lnTo>
                  <a:pt x="628" y="2021"/>
                </a:lnTo>
                <a:lnTo>
                  <a:pt x="698" y="1812"/>
                </a:lnTo>
                <a:lnTo>
                  <a:pt x="837" y="1672"/>
                </a:lnTo>
                <a:lnTo>
                  <a:pt x="1116" y="1533"/>
                </a:lnTo>
                <a:lnTo>
                  <a:pt x="1603" y="1463"/>
                </a:lnTo>
                <a:close/>
                <a:moveTo>
                  <a:pt x="907" y="0"/>
                </a:moveTo>
                <a:lnTo>
                  <a:pt x="628" y="70"/>
                </a:lnTo>
                <a:lnTo>
                  <a:pt x="140" y="349"/>
                </a:lnTo>
                <a:lnTo>
                  <a:pt x="349" y="767"/>
                </a:lnTo>
                <a:lnTo>
                  <a:pt x="698" y="558"/>
                </a:lnTo>
                <a:lnTo>
                  <a:pt x="1116" y="488"/>
                </a:lnTo>
                <a:lnTo>
                  <a:pt x="1325" y="558"/>
                </a:lnTo>
                <a:lnTo>
                  <a:pt x="1534" y="697"/>
                </a:lnTo>
                <a:lnTo>
                  <a:pt x="1603" y="836"/>
                </a:lnTo>
                <a:lnTo>
                  <a:pt x="1603" y="1045"/>
                </a:lnTo>
                <a:lnTo>
                  <a:pt x="907" y="1185"/>
                </a:lnTo>
                <a:lnTo>
                  <a:pt x="419" y="1394"/>
                </a:lnTo>
                <a:lnTo>
                  <a:pt x="210" y="1533"/>
                </a:lnTo>
                <a:lnTo>
                  <a:pt x="71" y="1672"/>
                </a:lnTo>
                <a:lnTo>
                  <a:pt x="1" y="1812"/>
                </a:lnTo>
                <a:lnTo>
                  <a:pt x="1" y="2021"/>
                </a:lnTo>
                <a:lnTo>
                  <a:pt x="71" y="2369"/>
                </a:lnTo>
                <a:lnTo>
                  <a:pt x="210" y="2648"/>
                </a:lnTo>
                <a:lnTo>
                  <a:pt x="489" y="2787"/>
                </a:lnTo>
                <a:lnTo>
                  <a:pt x="837" y="2857"/>
                </a:lnTo>
                <a:lnTo>
                  <a:pt x="1046" y="2857"/>
                </a:lnTo>
                <a:lnTo>
                  <a:pt x="1255" y="2717"/>
                </a:lnTo>
                <a:lnTo>
                  <a:pt x="1673" y="2508"/>
                </a:lnTo>
                <a:lnTo>
                  <a:pt x="1743" y="2787"/>
                </a:lnTo>
                <a:lnTo>
                  <a:pt x="2230" y="2787"/>
                </a:lnTo>
                <a:lnTo>
                  <a:pt x="2230" y="1185"/>
                </a:lnTo>
                <a:lnTo>
                  <a:pt x="2160" y="627"/>
                </a:lnTo>
                <a:lnTo>
                  <a:pt x="2091" y="488"/>
                </a:lnTo>
                <a:lnTo>
                  <a:pt x="2021" y="279"/>
                </a:lnTo>
                <a:lnTo>
                  <a:pt x="1882" y="140"/>
                </a:lnTo>
                <a:lnTo>
                  <a:pt x="1673" y="70"/>
                </a:lnTo>
                <a:lnTo>
                  <a:pt x="1464"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95" name="Google Shape;995;p123"/>
          <p:cNvSpPr/>
          <p:nvPr/>
        </p:nvSpPr>
        <p:spPr>
          <a:xfrm>
            <a:off x="7981074" y="3452368"/>
            <a:ext cx="41532" cy="64039"/>
          </a:xfrm>
          <a:custGeom>
            <a:rect b="b" l="l" r="r" t="t"/>
            <a:pathLst>
              <a:path extrusionOk="0" h="3972" w="2578">
                <a:moveTo>
                  <a:pt x="1184" y="418"/>
                </a:moveTo>
                <a:lnTo>
                  <a:pt x="1324" y="488"/>
                </a:lnTo>
                <a:lnTo>
                  <a:pt x="1463" y="558"/>
                </a:lnTo>
                <a:lnTo>
                  <a:pt x="1602" y="767"/>
                </a:lnTo>
                <a:lnTo>
                  <a:pt x="1602" y="976"/>
                </a:lnTo>
                <a:lnTo>
                  <a:pt x="1602" y="1185"/>
                </a:lnTo>
                <a:lnTo>
                  <a:pt x="1463" y="1394"/>
                </a:lnTo>
                <a:lnTo>
                  <a:pt x="1324" y="1463"/>
                </a:lnTo>
                <a:lnTo>
                  <a:pt x="1184" y="1533"/>
                </a:lnTo>
                <a:lnTo>
                  <a:pt x="975" y="1463"/>
                </a:lnTo>
                <a:lnTo>
                  <a:pt x="836" y="1394"/>
                </a:lnTo>
                <a:lnTo>
                  <a:pt x="697" y="1185"/>
                </a:lnTo>
                <a:lnTo>
                  <a:pt x="697" y="976"/>
                </a:lnTo>
                <a:lnTo>
                  <a:pt x="697" y="767"/>
                </a:lnTo>
                <a:lnTo>
                  <a:pt x="836" y="558"/>
                </a:lnTo>
                <a:lnTo>
                  <a:pt x="975" y="488"/>
                </a:lnTo>
                <a:lnTo>
                  <a:pt x="1184" y="418"/>
                </a:lnTo>
                <a:close/>
                <a:moveTo>
                  <a:pt x="1463" y="2857"/>
                </a:moveTo>
                <a:lnTo>
                  <a:pt x="1811" y="2926"/>
                </a:lnTo>
                <a:lnTo>
                  <a:pt x="1951" y="2996"/>
                </a:lnTo>
                <a:lnTo>
                  <a:pt x="1951" y="3135"/>
                </a:lnTo>
                <a:lnTo>
                  <a:pt x="1881" y="3275"/>
                </a:lnTo>
                <a:lnTo>
                  <a:pt x="1742" y="3414"/>
                </a:lnTo>
                <a:lnTo>
                  <a:pt x="1533" y="3553"/>
                </a:lnTo>
                <a:lnTo>
                  <a:pt x="906" y="3553"/>
                </a:lnTo>
                <a:lnTo>
                  <a:pt x="697" y="3484"/>
                </a:lnTo>
                <a:lnTo>
                  <a:pt x="557" y="3344"/>
                </a:lnTo>
                <a:lnTo>
                  <a:pt x="488" y="3205"/>
                </a:lnTo>
                <a:lnTo>
                  <a:pt x="557" y="2996"/>
                </a:lnTo>
                <a:lnTo>
                  <a:pt x="697" y="2857"/>
                </a:lnTo>
                <a:close/>
                <a:moveTo>
                  <a:pt x="1184" y="0"/>
                </a:moveTo>
                <a:lnTo>
                  <a:pt x="766" y="70"/>
                </a:lnTo>
                <a:lnTo>
                  <a:pt x="418" y="209"/>
                </a:lnTo>
                <a:lnTo>
                  <a:pt x="139" y="558"/>
                </a:lnTo>
                <a:lnTo>
                  <a:pt x="70" y="767"/>
                </a:lnTo>
                <a:lnTo>
                  <a:pt x="70" y="976"/>
                </a:lnTo>
                <a:lnTo>
                  <a:pt x="70" y="1185"/>
                </a:lnTo>
                <a:lnTo>
                  <a:pt x="209" y="1394"/>
                </a:lnTo>
                <a:lnTo>
                  <a:pt x="418" y="1672"/>
                </a:lnTo>
                <a:lnTo>
                  <a:pt x="418" y="1742"/>
                </a:lnTo>
                <a:lnTo>
                  <a:pt x="209" y="1951"/>
                </a:lnTo>
                <a:lnTo>
                  <a:pt x="139" y="2090"/>
                </a:lnTo>
                <a:lnTo>
                  <a:pt x="139" y="2230"/>
                </a:lnTo>
                <a:lnTo>
                  <a:pt x="209" y="2508"/>
                </a:lnTo>
                <a:lnTo>
                  <a:pt x="348" y="2648"/>
                </a:lnTo>
                <a:lnTo>
                  <a:pt x="348" y="2717"/>
                </a:lnTo>
                <a:lnTo>
                  <a:pt x="70" y="2926"/>
                </a:lnTo>
                <a:lnTo>
                  <a:pt x="0" y="3135"/>
                </a:lnTo>
                <a:lnTo>
                  <a:pt x="0" y="3275"/>
                </a:lnTo>
                <a:lnTo>
                  <a:pt x="0" y="3484"/>
                </a:lnTo>
                <a:lnTo>
                  <a:pt x="70" y="3623"/>
                </a:lnTo>
                <a:lnTo>
                  <a:pt x="279" y="3832"/>
                </a:lnTo>
                <a:lnTo>
                  <a:pt x="697" y="3971"/>
                </a:lnTo>
                <a:lnTo>
                  <a:pt x="1463" y="3971"/>
                </a:lnTo>
                <a:lnTo>
                  <a:pt x="1742" y="3901"/>
                </a:lnTo>
                <a:lnTo>
                  <a:pt x="1951" y="3832"/>
                </a:lnTo>
                <a:lnTo>
                  <a:pt x="2160" y="3693"/>
                </a:lnTo>
                <a:lnTo>
                  <a:pt x="2369" y="3553"/>
                </a:lnTo>
                <a:lnTo>
                  <a:pt x="2508" y="3414"/>
                </a:lnTo>
                <a:lnTo>
                  <a:pt x="2578" y="3205"/>
                </a:lnTo>
                <a:lnTo>
                  <a:pt x="2578" y="3066"/>
                </a:lnTo>
                <a:lnTo>
                  <a:pt x="2508" y="2717"/>
                </a:lnTo>
                <a:lnTo>
                  <a:pt x="2299" y="2508"/>
                </a:lnTo>
                <a:lnTo>
                  <a:pt x="2020" y="2369"/>
                </a:lnTo>
                <a:lnTo>
                  <a:pt x="906" y="2369"/>
                </a:lnTo>
                <a:lnTo>
                  <a:pt x="766" y="2299"/>
                </a:lnTo>
                <a:lnTo>
                  <a:pt x="697" y="2230"/>
                </a:lnTo>
                <a:lnTo>
                  <a:pt x="627" y="2090"/>
                </a:lnTo>
                <a:lnTo>
                  <a:pt x="697" y="1951"/>
                </a:lnTo>
                <a:lnTo>
                  <a:pt x="766" y="1812"/>
                </a:lnTo>
                <a:lnTo>
                  <a:pt x="975" y="1881"/>
                </a:lnTo>
                <a:lnTo>
                  <a:pt x="1184" y="1951"/>
                </a:lnTo>
                <a:lnTo>
                  <a:pt x="1533" y="1881"/>
                </a:lnTo>
                <a:lnTo>
                  <a:pt x="1881" y="1672"/>
                </a:lnTo>
                <a:lnTo>
                  <a:pt x="2090" y="1394"/>
                </a:lnTo>
                <a:lnTo>
                  <a:pt x="2160" y="1185"/>
                </a:lnTo>
                <a:lnTo>
                  <a:pt x="2160" y="976"/>
                </a:lnTo>
                <a:lnTo>
                  <a:pt x="2160" y="697"/>
                </a:lnTo>
                <a:lnTo>
                  <a:pt x="2020" y="558"/>
                </a:lnTo>
                <a:lnTo>
                  <a:pt x="2508" y="558"/>
                </a:lnTo>
                <a:lnTo>
                  <a:pt x="2508" y="70"/>
                </a:lnTo>
                <a:lnTo>
                  <a:pt x="1533" y="70"/>
                </a:lnTo>
                <a:lnTo>
                  <a:pt x="139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96" name="Google Shape;996;p123"/>
          <p:cNvSpPr/>
          <p:nvPr/>
        </p:nvSpPr>
        <p:spPr>
          <a:xfrm>
            <a:off x="8025956" y="3452368"/>
            <a:ext cx="38181" cy="46062"/>
          </a:xfrm>
          <a:custGeom>
            <a:rect b="b" l="l" r="r" t="t"/>
            <a:pathLst>
              <a:path extrusionOk="0" h="2857" w="2370">
                <a:moveTo>
                  <a:pt x="1255" y="488"/>
                </a:moveTo>
                <a:lnTo>
                  <a:pt x="1533" y="558"/>
                </a:lnTo>
                <a:lnTo>
                  <a:pt x="1673" y="697"/>
                </a:lnTo>
                <a:lnTo>
                  <a:pt x="1812" y="906"/>
                </a:lnTo>
                <a:lnTo>
                  <a:pt x="1812" y="1185"/>
                </a:lnTo>
                <a:lnTo>
                  <a:pt x="628" y="1185"/>
                </a:lnTo>
                <a:lnTo>
                  <a:pt x="697" y="836"/>
                </a:lnTo>
                <a:lnTo>
                  <a:pt x="837" y="627"/>
                </a:lnTo>
                <a:lnTo>
                  <a:pt x="1046" y="558"/>
                </a:lnTo>
                <a:lnTo>
                  <a:pt x="1255" y="488"/>
                </a:lnTo>
                <a:close/>
                <a:moveTo>
                  <a:pt x="1046" y="0"/>
                </a:moveTo>
                <a:lnTo>
                  <a:pt x="837" y="70"/>
                </a:lnTo>
                <a:lnTo>
                  <a:pt x="558" y="209"/>
                </a:lnTo>
                <a:lnTo>
                  <a:pt x="419" y="349"/>
                </a:lnTo>
                <a:lnTo>
                  <a:pt x="210" y="558"/>
                </a:lnTo>
                <a:lnTo>
                  <a:pt x="140" y="836"/>
                </a:lnTo>
                <a:lnTo>
                  <a:pt x="70" y="1115"/>
                </a:lnTo>
                <a:lnTo>
                  <a:pt x="1" y="1394"/>
                </a:lnTo>
                <a:lnTo>
                  <a:pt x="70" y="1742"/>
                </a:lnTo>
                <a:lnTo>
                  <a:pt x="140" y="2021"/>
                </a:lnTo>
                <a:lnTo>
                  <a:pt x="210" y="2299"/>
                </a:lnTo>
                <a:lnTo>
                  <a:pt x="419" y="2508"/>
                </a:lnTo>
                <a:lnTo>
                  <a:pt x="628" y="2648"/>
                </a:lnTo>
                <a:lnTo>
                  <a:pt x="837" y="2787"/>
                </a:lnTo>
                <a:lnTo>
                  <a:pt x="1115" y="2857"/>
                </a:lnTo>
                <a:lnTo>
                  <a:pt x="1603" y="2857"/>
                </a:lnTo>
                <a:lnTo>
                  <a:pt x="1882" y="2787"/>
                </a:lnTo>
                <a:lnTo>
                  <a:pt x="2300" y="2578"/>
                </a:lnTo>
                <a:lnTo>
                  <a:pt x="2091" y="2160"/>
                </a:lnTo>
                <a:lnTo>
                  <a:pt x="1742" y="2299"/>
                </a:lnTo>
                <a:lnTo>
                  <a:pt x="1464" y="2369"/>
                </a:lnTo>
                <a:lnTo>
                  <a:pt x="1115" y="2299"/>
                </a:lnTo>
                <a:lnTo>
                  <a:pt x="906" y="2160"/>
                </a:lnTo>
                <a:lnTo>
                  <a:pt x="697" y="1951"/>
                </a:lnTo>
                <a:lnTo>
                  <a:pt x="628" y="1603"/>
                </a:lnTo>
                <a:lnTo>
                  <a:pt x="2369" y="1603"/>
                </a:lnTo>
                <a:lnTo>
                  <a:pt x="2369" y="1463"/>
                </a:lnTo>
                <a:lnTo>
                  <a:pt x="2369" y="1254"/>
                </a:lnTo>
                <a:lnTo>
                  <a:pt x="2300" y="767"/>
                </a:lnTo>
                <a:lnTo>
                  <a:pt x="2230" y="558"/>
                </a:lnTo>
                <a:lnTo>
                  <a:pt x="2091" y="349"/>
                </a:lnTo>
                <a:lnTo>
                  <a:pt x="1951" y="209"/>
                </a:lnTo>
                <a:lnTo>
                  <a:pt x="1742" y="70"/>
                </a:lnTo>
                <a:lnTo>
                  <a:pt x="153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97" name="Google Shape;997;p123"/>
          <p:cNvSpPr/>
          <p:nvPr/>
        </p:nvSpPr>
        <p:spPr>
          <a:xfrm>
            <a:off x="7063029" y="3963403"/>
            <a:ext cx="42675" cy="60669"/>
          </a:xfrm>
          <a:custGeom>
            <a:rect b="b" l="l" r="r" t="t"/>
            <a:pathLst>
              <a:path extrusionOk="0" h="3763" w="2649">
                <a:moveTo>
                  <a:pt x="1394" y="1"/>
                </a:moveTo>
                <a:lnTo>
                  <a:pt x="906" y="70"/>
                </a:lnTo>
                <a:lnTo>
                  <a:pt x="697" y="140"/>
                </a:lnTo>
                <a:lnTo>
                  <a:pt x="558" y="279"/>
                </a:lnTo>
                <a:lnTo>
                  <a:pt x="419" y="419"/>
                </a:lnTo>
                <a:lnTo>
                  <a:pt x="279" y="628"/>
                </a:lnTo>
                <a:lnTo>
                  <a:pt x="210" y="767"/>
                </a:lnTo>
                <a:lnTo>
                  <a:pt x="210" y="976"/>
                </a:lnTo>
                <a:lnTo>
                  <a:pt x="279" y="1394"/>
                </a:lnTo>
                <a:lnTo>
                  <a:pt x="419" y="1603"/>
                </a:lnTo>
                <a:lnTo>
                  <a:pt x="697" y="1812"/>
                </a:lnTo>
                <a:lnTo>
                  <a:pt x="906" y="1951"/>
                </a:lnTo>
                <a:lnTo>
                  <a:pt x="1464" y="2160"/>
                </a:lnTo>
                <a:lnTo>
                  <a:pt x="1673" y="2299"/>
                </a:lnTo>
                <a:lnTo>
                  <a:pt x="1812" y="2439"/>
                </a:lnTo>
                <a:lnTo>
                  <a:pt x="1951" y="2508"/>
                </a:lnTo>
                <a:lnTo>
                  <a:pt x="2021" y="2717"/>
                </a:lnTo>
                <a:lnTo>
                  <a:pt x="1951" y="2926"/>
                </a:lnTo>
                <a:lnTo>
                  <a:pt x="1812" y="3066"/>
                </a:lnTo>
                <a:lnTo>
                  <a:pt x="1603" y="3135"/>
                </a:lnTo>
                <a:lnTo>
                  <a:pt x="1394" y="3205"/>
                </a:lnTo>
                <a:lnTo>
                  <a:pt x="1115" y="3135"/>
                </a:lnTo>
                <a:lnTo>
                  <a:pt x="837" y="3066"/>
                </a:lnTo>
                <a:lnTo>
                  <a:pt x="628" y="2926"/>
                </a:lnTo>
                <a:lnTo>
                  <a:pt x="419" y="2787"/>
                </a:lnTo>
                <a:lnTo>
                  <a:pt x="1" y="3205"/>
                </a:lnTo>
                <a:lnTo>
                  <a:pt x="349" y="3484"/>
                </a:lnTo>
                <a:lnTo>
                  <a:pt x="628" y="3623"/>
                </a:lnTo>
                <a:lnTo>
                  <a:pt x="976" y="3693"/>
                </a:lnTo>
                <a:lnTo>
                  <a:pt x="1324" y="3762"/>
                </a:lnTo>
                <a:lnTo>
                  <a:pt x="1673" y="3762"/>
                </a:lnTo>
                <a:lnTo>
                  <a:pt x="1882" y="3693"/>
                </a:lnTo>
                <a:lnTo>
                  <a:pt x="2091" y="3553"/>
                </a:lnTo>
                <a:lnTo>
                  <a:pt x="2300" y="3414"/>
                </a:lnTo>
                <a:lnTo>
                  <a:pt x="2439" y="3275"/>
                </a:lnTo>
                <a:lnTo>
                  <a:pt x="2578" y="3066"/>
                </a:lnTo>
                <a:lnTo>
                  <a:pt x="2648" y="2926"/>
                </a:lnTo>
                <a:lnTo>
                  <a:pt x="2648" y="2648"/>
                </a:lnTo>
                <a:lnTo>
                  <a:pt x="2578" y="2299"/>
                </a:lnTo>
                <a:lnTo>
                  <a:pt x="2439" y="2021"/>
                </a:lnTo>
                <a:lnTo>
                  <a:pt x="2230" y="1881"/>
                </a:lnTo>
                <a:lnTo>
                  <a:pt x="1951" y="1672"/>
                </a:lnTo>
                <a:lnTo>
                  <a:pt x="1394" y="1463"/>
                </a:lnTo>
                <a:lnTo>
                  <a:pt x="1185" y="1394"/>
                </a:lnTo>
                <a:lnTo>
                  <a:pt x="1046" y="1324"/>
                </a:lnTo>
                <a:lnTo>
                  <a:pt x="906" y="1185"/>
                </a:lnTo>
                <a:lnTo>
                  <a:pt x="837" y="976"/>
                </a:lnTo>
                <a:lnTo>
                  <a:pt x="906" y="767"/>
                </a:lnTo>
                <a:lnTo>
                  <a:pt x="976" y="628"/>
                </a:lnTo>
                <a:lnTo>
                  <a:pt x="1185" y="558"/>
                </a:lnTo>
                <a:lnTo>
                  <a:pt x="1673" y="558"/>
                </a:lnTo>
                <a:lnTo>
                  <a:pt x="1812" y="628"/>
                </a:lnTo>
                <a:lnTo>
                  <a:pt x="2230" y="836"/>
                </a:lnTo>
                <a:lnTo>
                  <a:pt x="2509" y="419"/>
                </a:lnTo>
                <a:lnTo>
                  <a:pt x="2300" y="279"/>
                </a:lnTo>
                <a:lnTo>
                  <a:pt x="2021" y="140"/>
                </a:lnTo>
                <a:lnTo>
                  <a:pt x="1742"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98" name="Google Shape;998;p123"/>
          <p:cNvSpPr/>
          <p:nvPr/>
        </p:nvSpPr>
        <p:spPr>
          <a:xfrm>
            <a:off x="7112423" y="3978010"/>
            <a:ext cx="39292" cy="46062"/>
          </a:xfrm>
          <a:custGeom>
            <a:rect b="b" l="l" r="r" t="t"/>
            <a:pathLst>
              <a:path extrusionOk="0" h="2857" w="2439">
                <a:moveTo>
                  <a:pt x="1324" y="488"/>
                </a:moveTo>
                <a:lnTo>
                  <a:pt x="1533" y="557"/>
                </a:lnTo>
                <a:lnTo>
                  <a:pt x="1742" y="697"/>
                </a:lnTo>
                <a:lnTo>
                  <a:pt x="1811" y="906"/>
                </a:lnTo>
                <a:lnTo>
                  <a:pt x="1881" y="1184"/>
                </a:lnTo>
                <a:lnTo>
                  <a:pt x="627" y="1184"/>
                </a:lnTo>
                <a:lnTo>
                  <a:pt x="697" y="836"/>
                </a:lnTo>
                <a:lnTo>
                  <a:pt x="836" y="627"/>
                </a:lnTo>
                <a:lnTo>
                  <a:pt x="1045" y="488"/>
                </a:lnTo>
                <a:close/>
                <a:moveTo>
                  <a:pt x="1045" y="0"/>
                </a:moveTo>
                <a:lnTo>
                  <a:pt x="836" y="70"/>
                </a:lnTo>
                <a:lnTo>
                  <a:pt x="627" y="209"/>
                </a:lnTo>
                <a:lnTo>
                  <a:pt x="418" y="348"/>
                </a:lnTo>
                <a:lnTo>
                  <a:pt x="279" y="557"/>
                </a:lnTo>
                <a:lnTo>
                  <a:pt x="139" y="836"/>
                </a:lnTo>
                <a:lnTo>
                  <a:pt x="70" y="1115"/>
                </a:lnTo>
                <a:lnTo>
                  <a:pt x="0" y="1393"/>
                </a:lnTo>
                <a:lnTo>
                  <a:pt x="70" y="1742"/>
                </a:lnTo>
                <a:lnTo>
                  <a:pt x="139" y="2020"/>
                </a:lnTo>
                <a:lnTo>
                  <a:pt x="279" y="2299"/>
                </a:lnTo>
                <a:lnTo>
                  <a:pt x="418" y="2508"/>
                </a:lnTo>
                <a:lnTo>
                  <a:pt x="627" y="2647"/>
                </a:lnTo>
                <a:lnTo>
                  <a:pt x="836" y="2787"/>
                </a:lnTo>
                <a:lnTo>
                  <a:pt x="1115" y="2856"/>
                </a:lnTo>
                <a:lnTo>
                  <a:pt x="1602" y="2856"/>
                </a:lnTo>
                <a:lnTo>
                  <a:pt x="1881" y="2787"/>
                </a:lnTo>
                <a:lnTo>
                  <a:pt x="2299" y="2578"/>
                </a:lnTo>
                <a:lnTo>
                  <a:pt x="2090" y="2160"/>
                </a:lnTo>
                <a:lnTo>
                  <a:pt x="1811" y="2299"/>
                </a:lnTo>
                <a:lnTo>
                  <a:pt x="1463" y="2369"/>
                </a:lnTo>
                <a:lnTo>
                  <a:pt x="1115" y="2299"/>
                </a:lnTo>
                <a:lnTo>
                  <a:pt x="906" y="2160"/>
                </a:lnTo>
                <a:lnTo>
                  <a:pt x="697" y="1951"/>
                </a:lnTo>
                <a:lnTo>
                  <a:pt x="627" y="1602"/>
                </a:lnTo>
                <a:lnTo>
                  <a:pt x="2369" y="1602"/>
                </a:lnTo>
                <a:lnTo>
                  <a:pt x="2369" y="1463"/>
                </a:lnTo>
                <a:lnTo>
                  <a:pt x="2438" y="1254"/>
                </a:lnTo>
                <a:lnTo>
                  <a:pt x="2369" y="766"/>
                </a:lnTo>
                <a:lnTo>
                  <a:pt x="2229" y="557"/>
                </a:lnTo>
                <a:lnTo>
                  <a:pt x="2090" y="348"/>
                </a:lnTo>
                <a:lnTo>
                  <a:pt x="1951" y="209"/>
                </a:lnTo>
                <a:lnTo>
                  <a:pt x="1742" y="70"/>
                </a:lnTo>
                <a:lnTo>
                  <a:pt x="153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999" name="Google Shape;999;p123"/>
          <p:cNvSpPr/>
          <p:nvPr/>
        </p:nvSpPr>
        <p:spPr>
          <a:xfrm>
            <a:off x="7158433" y="3978010"/>
            <a:ext cx="35925" cy="46062"/>
          </a:xfrm>
          <a:custGeom>
            <a:rect b="b" l="l" r="r" t="t"/>
            <a:pathLst>
              <a:path extrusionOk="0" h="2857" w="2230">
                <a:moveTo>
                  <a:pt x="1115" y="0"/>
                </a:moveTo>
                <a:lnTo>
                  <a:pt x="836" y="70"/>
                </a:lnTo>
                <a:lnTo>
                  <a:pt x="627" y="209"/>
                </a:lnTo>
                <a:lnTo>
                  <a:pt x="418" y="348"/>
                </a:lnTo>
                <a:lnTo>
                  <a:pt x="209" y="557"/>
                </a:lnTo>
                <a:lnTo>
                  <a:pt x="70" y="836"/>
                </a:lnTo>
                <a:lnTo>
                  <a:pt x="0" y="1115"/>
                </a:lnTo>
                <a:lnTo>
                  <a:pt x="0" y="1393"/>
                </a:lnTo>
                <a:lnTo>
                  <a:pt x="0" y="1742"/>
                </a:lnTo>
                <a:lnTo>
                  <a:pt x="70" y="2020"/>
                </a:lnTo>
                <a:lnTo>
                  <a:pt x="209" y="2299"/>
                </a:lnTo>
                <a:lnTo>
                  <a:pt x="349" y="2508"/>
                </a:lnTo>
                <a:lnTo>
                  <a:pt x="558" y="2647"/>
                </a:lnTo>
                <a:lnTo>
                  <a:pt x="767" y="2787"/>
                </a:lnTo>
                <a:lnTo>
                  <a:pt x="1045" y="2856"/>
                </a:lnTo>
                <a:lnTo>
                  <a:pt x="1324" y="2856"/>
                </a:lnTo>
                <a:lnTo>
                  <a:pt x="1742" y="2787"/>
                </a:lnTo>
                <a:lnTo>
                  <a:pt x="2021" y="2647"/>
                </a:lnTo>
                <a:lnTo>
                  <a:pt x="2230" y="2508"/>
                </a:lnTo>
                <a:lnTo>
                  <a:pt x="1951" y="2090"/>
                </a:lnTo>
                <a:lnTo>
                  <a:pt x="1672" y="2229"/>
                </a:lnTo>
                <a:lnTo>
                  <a:pt x="1394" y="2299"/>
                </a:lnTo>
                <a:lnTo>
                  <a:pt x="1115" y="2299"/>
                </a:lnTo>
                <a:lnTo>
                  <a:pt x="836" y="2090"/>
                </a:lnTo>
                <a:lnTo>
                  <a:pt x="697" y="1811"/>
                </a:lnTo>
                <a:lnTo>
                  <a:pt x="627" y="1393"/>
                </a:lnTo>
                <a:lnTo>
                  <a:pt x="697" y="1045"/>
                </a:lnTo>
                <a:lnTo>
                  <a:pt x="836" y="766"/>
                </a:lnTo>
                <a:lnTo>
                  <a:pt x="1115" y="557"/>
                </a:lnTo>
                <a:lnTo>
                  <a:pt x="1394" y="488"/>
                </a:lnTo>
                <a:lnTo>
                  <a:pt x="1603" y="557"/>
                </a:lnTo>
                <a:lnTo>
                  <a:pt x="1881" y="697"/>
                </a:lnTo>
                <a:lnTo>
                  <a:pt x="2160" y="279"/>
                </a:lnTo>
                <a:lnTo>
                  <a:pt x="1812" y="70"/>
                </a:lnTo>
                <a:lnTo>
                  <a:pt x="160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00" name="Google Shape;1000;p123"/>
          <p:cNvSpPr/>
          <p:nvPr/>
        </p:nvSpPr>
        <p:spPr>
          <a:xfrm>
            <a:off x="7202204" y="3979123"/>
            <a:ext cx="37053" cy="44950"/>
          </a:xfrm>
          <a:custGeom>
            <a:rect b="b" l="l" r="r" t="t"/>
            <a:pathLst>
              <a:path extrusionOk="0" h="2788" w="2300">
                <a:moveTo>
                  <a:pt x="0" y="1"/>
                </a:moveTo>
                <a:lnTo>
                  <a:pt x="0" y="1673"/>
                </a:lnTo>
                <a:lnTo>
                  <a:pt x="70" y="2160"/>
                </a:lnTo>
                <a:lnTo>
                  <a:pt x="209" y="2509"/>
                </a:lnTo>
                <a:lnTo>
                  <a:pt x="279" y="2648"/>
                </a:lnTo>
                <a:lnTo>
                  <a:pt x="488" y="2718"/>
                </a:lnTo>
                <a:lnTo>
                  <a:pt x="836" y="2787"/>
                </a:lnTo>
                <a:lnTo>
                  <a:pt x="1115" y="2718"/>
                </a:lnTo>
                <a:lnTo>
                  <a:pt x="1324" y="2648"/>
                </a:lnTo>
                <a:lnTo>
                  <a:pt x="1533" y="2509"/>
                </a:lnTo>
                <a:lnTo>
                  <a:pt x="1742" y="2300"/>
                </a:lnTo>
                <a:lnTo>
                  <a:pt x="1811" y="2718"/>
                </a:lnTo>
                <a:lnTo>
                  <a:pt x="2299" y="2718"/>
                </a:lnTo>
                <a:lnTo>
                  <a:pt x="2299" y="1"/>
                </a:lnTo>
                <a:lnTo>
                  <a:pt x="1672" y="1"/>
                </a:lnTo>
                <a:lnTo>
                  <a:pt x="1672" y="1882"/>
                </a:lnTo>
                <a:lnTo>
                  <a:pt x="1393" y="2160"/>
                </a:lnTo>
                <a:lnTo>
                  <a:pt x="1254" y="2230"/>
                </a:lnTo>
                <a:lnTo>
                  <a:pt x="836" y="2230"/>
                </a:lnTo>
                <a:lnTo>
                  <a:pt x="766" y="2091"/>
                </a:lnTo>
                <a:lnTo>
                  <a:pt x="697" y="1882"/>
                </a:lnTo>
                <a:lnTo>
                  <a:pt x="627" y="1603"/>
                </a:lnTo>
                <a:lnTo>
                  <a:pt x="627"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01" name="Google Shape;1001;p123"/>
          <p:cNvSpPr/>
          <p:nvPr/>
        </p:nvSpPr>
        <p:spPr>
          <a:xfrm>
            <a:off x="7252709" y="3978010"/>
            <a:ext cx="26936" cy="44933"/>
          </a:xfrm>
          <a:custGeom>
            <a:rect b="b" l="l" r="r" t="t"/>
            <a:pathLst>
              <a:path extrusionOk="0" h="2787" w="1672">
                <a:moveTo>
                  <a:pt x="1115" y="0"/>
                </a:moveTo>
                <a:lnTo>
                  <a:pt x="906" y="139"/>
                </a:lnTo>
                <a:lnTo>
                  <a:pt x="766" y="279"/>
                </a:lnTo>
                <a:lnTo>
                  <a:pt x="557" y="557"/>
                </a:lnTo>
                <a:lnTo>
                  <a:pt x="488" y="70"/>
                </a:lnTo>
                <a:lnTo>
                  <a:pt x="0" y="70"/>
                </a:lnTo>
                <a:lnTo>
                  <a:pt x="0" y="2787"/>
                </a:lnTo>
                <a:lnTo>
                  <a:pt x="627" y="2787"/>
                </a:lnTo>
                <a:lnTo>
                  <a:pt x="627" y="1115"/>
                </a:lnTo>
                <a:lnTo>
                  <a:pt x="766" y="836"/>
                </a:lnTo>
                <a:lnTo>
                  <a:pt x="906" y="697"/>
                </a:lnTo>
                <a:lnTo>
                  <a:pt x="1115" y="557"/>
                </a:lnTo>
                <a:lnTo>
                  <a:pt x="1393" y="557"/>
                </a:lnTo>
                <a:lnTo>
                  <a:pt x="1533" y="627"/>
                </a:lnTo>
                <a:lnTo>
                  <a:pt x="1672" y="70"/>
                </a:lnTo>
                <a:lnTo>
                  <a:pt x="1324"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02" name="Google Shape;1002;p123"/>
          <p:cNvSpPr/>
          <p:nvPr/>
        </p:nvSpPr>
        <p:spPr>
          <a:xfrm>
            <a:off x="7281884" y="3978010"/>
            <a:ext cx="39292" cy="46062"/>
          </a:xfrm>
          <a:custGeom>
            <a:rect b="b" l="l" r="r" t="t"/>
            <a:pathLst>
              <a:path extrusionOk="0" h="2857" w="2439">
                <a:moveTo>
                  <a:pt x="1324" y="488"/>
                </a:moveTo>
                <a:lnTo>
                  <a:pt x="1533" y="557"/>
                </a:lnTo>
                <a:lnTo>
                  <a:pt x="1742" y="697"/>
                </a:lnTo>
                <a:lnTo>
                  <a:pt x="1812" y="906"/>
                </a:lnTo>
                <a:lnTo>
                  <a:pt x="1881" y="1184"/>
                </a:lnTo>
                <a:lnTo>
                  <a:pt x="627" y="1184"/>
                </a:lnTo>
                <a:lnTo>
                  <a:pt x="697" y="836"/>
                </a:lnTo>
                <a:lnTo>
                  <a:pt x="836" y="627"/>
                </a:lnTo>
                <a:lnTo>
                  <a:pt x="1045" y="488"/>
                </a:lnTo>
                <a:close/>
                <a:moveTo>
                  <a:pt x="1045" y="0"/>
                </a:moveTo>
                <a:lnTo>
                  <a:pt x="836" y="70"/>
                </a:lnTo>
                <a:lnTo>
                  <a:pt x="627" y="209"/>
                </a:lnTo>
                <a:lnTo>
                  <a:pt x="418" y="348"/>
                </a:lnTo>
                <a:lnTo>
                  <a:pt x="279" y="557"/>
                </a:lnTo>
                <a:lnTo>
                  <a:pt x="140" y="836"/>
                </a:lnTo>
                <a:lnTo>
                  <a:pt x="70" y="1115"/>
                </a:lnTo>
                <a:lnTo>
                  <a:pt x="0" y="1393"/>
                </a:lnTo>
                <a:lnTo>
                  <a:pt x="70" y="1742"/>
                </a:lnTo>
                <a:lnTo>
                  <a:pt x="140" y="2020"/>
                </a:lnTo>
                <a:lnTo>
                  <a:pt x="279" y="2299"/>
                </a:lnTo>
                <a:lnTo>
                  <a:pt x="418" y="2508"/>
                </a:lnTo>
                <a:lnTo>
                  <a:pt x="627" y="2647"/>
                </a:lnTo>
                <a:lnTo>
                  <a:pt x="836" y="2787"/>
                </a:lnTo>
                <a:lnTo>
                  <a:pt x="1115" y="2856"/>
                </a:lnTo>
                <a:lnTo>
                  <a:pt x="1603" y="2856"/>
                </a:lnTo>
                <a:lnTo>
                  <a:pt x="1881" y="2787"/>
                </a:lnTo>
                <a:lnTo>
                  <a:pt x="2299" y="2578"/>
                </a:lnTo>
                <a:lnTo>
                  <a:pt x="2090" y="2160"/>
                </a:lnTo>
                <a:lnTo>
                  <a:pt x="1812" y="2299"/>
                </a:lnTo>
                <a:lnTo>
                  <a:pt x="1463" y="2369"/>
                </a:lnTo>
                <a:lnTo>
                  <a:pt x="1115" y="2299"/>
                </a:lnTo>
                <a:lnTo>
                  <a:pt x="906" y="2160"/>
                </a:lnTo>
                <a:lnTo>
                  <a:pt x="767" y="1951"/>
                </a:lnTo>
                <a:lnTo>
                  <a:pt x="627" y="1602"/>
                </a:lnTo>
                <a:lnTo>
                  <a:pt x="2369" y="1602"/>
                </a:lnTo>
                <a:lnTo>
                  <a:pt x="2369" y="1463"/>
                </a:lnTo>
                <a:lnTo>
                  <a:pt x="2439" y="1254"/>
                </a:lnTo>
                <a:lnTo>
                  <a:pt x="2369" y="766"/>
                </a:lnTo>
                <a:lnTo>
                  <a:pt x="2230" y="557"/>
                </a:lnTo>
                <a:lnTo>
                  <a:pt x="2090" y="348"/>
                </a:lnTo>
                <a:lnTo>
                  <a:pt x="1951" y="209"/>
                </a:lnTo>
                <a:lnTo>
                  <a:pt x="1742" y="70"/>
                </a:lnTo>
                <a:lnTo>
                  <a:pt x="153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03" name="Google Shape;1003;p123"/>
          <p:cNvSpPr/>
          <p:nvPr/>
        </p:nvSpPr>
        <p:spPr>
          <a:xfrm>
            <a:off x="6143873" y="3964532"/>
            <a:ext cx="43787" cy="58412"/>
          </a:xfrm>
          <a:custGeom>
            <a:rect b="b" l="l" r="r" t="t"/>
            <a:pathLst>
              <a:path extrusionOk="0" h="3623" w="2718">
                <a:moveTo>
                  <a:pt x="1185" y="488"/>
                </a:moveTo>
                <a:lnTo>
                  <a:pt x="1533" y="558"/>
                </a:lnTo>
                <a:lnTo>
                  <a:pt x="1742" y="627"/>
                </a:lnTo>
                <a:lnTo>
                  <a:pt x="1882" y="766"/>
                </a:lnTo>
                <a:lnTo>
                  <a:pt x="1951" y="1045"/>
                </a:lnTo>
                <a:lnTo>
                  <a:pt x="1882" y="1324"/>
                </a:lnTo>
                <a:lnTo>
                  <a:pt x="1742" y="1533"/>
                </a:lnTo>
                <a:lnTo>
                  <a:pt x="1533" y="1672"/>
                </a:lnTo>
                <a:lnTo>
                  <a:pt x="697" y="1672"/>
                </a:lnTo>
                <a:lnTo>
                  <a:pt x="697" y="488"/>
                </a:lnTo>
                <a:close/>
                <a:moveTo>
                  <a:pt x="1" y="0"/>
                </a:moveTo>
                <a:lnTo>
                  <a:pt x="1" y="3623"/>
                </a:lnTo>
                <a:lnTo>
                  <a:pt x="697" y="3623"/>
                </a:lnTo>
                <a:lnTo>
                  <a:pt x="697" y="2229"/>
                </a:lnTo>
                <a:lnTo>
                  <a:pt x="1255" y="2229"/>
                </a:lnTo>
                <a:lnTo>
                  <a:pt x="2021" y="3623"/>
                </a:lnTo>
                <a:lnTo>
                  <a:pt x="2718" y="3623"/>
                </a:lnTo>
                <a:lnTo>
                  <a:pt x="1882" y="2090"/>
                </a:lnTo>
                <a:lnTo>
                  <a:pt x="2160" y="1951"/>
                </a:lnTo>
                <a:lnTo>
                  <a:pt x="2369" y="1742"/>
                </a:lnTo>
                <a:lnTo>
                  <a:pt x="2509" y="1463"/>
                </a:lnTo>
                <a:lnTo>
                  <a:pt x="2578" y="1045"/>
                </a:lnTo>
                <a:lnTo>
                  <a:pt x="2578" y="766"/>
                </a:lnTo>
                <a:lnTo>
                  <a:pt x="2509" y="558"/>
                </a:lnTo>
                <a:lnTo>
                  <a:pt x="2369" y="349"/>
                </a:lnTo>
                <a:lnTo>
                  <a:pt x="2230" y="209"/>
                </a:lnTo>
                <a:lnTo>
                  <a:pt x="2021" y="140"/>
                </a:lnTo>
                <a:lnTo>
                  <a:pt x="1812"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04" name="Google Shape;1004;p123"/>
          <p:cNvSpPr/>
          <p:nvPr/>
        </p:nvSpPr>
        <p:spPr>
          <a:xfrm>
            <a:off x="6193267" y="3978010"/>
            <a:ext cx="38165" cy="46062"/>
          </a:xfrm>
          <a:custGeom>
            <a:rect b="b" l="l" r="r" t="t"/>
            <a:pathLst>
              <a:path extrusionOk="0" h="2857" w="2369">
                <a:moveTo>
                  <a:pt x="1254" y="488"/>
                </a:moveTo>
                <a:lnTo>
                  <a:pt x="1463" y="557"/>
                </a:lnTo>
                <a:lnTo>
                  <a:pt x="1672" y="697"/>
                </a:lnTo>
                <a:lnTo>
                  <a:pt x="1742" y="906"/>
                </a:lnTo>
                <a:lnTo>
                  <a:pt x="1811" y="1184"/>
                </a:lnTo>
                <a:lnTo>
                  <a:pt x="557" y="1184"/>
                </a:lnTo>
                <a:lnTo>
                  <a:pt x="697" y="836"/>
                </a:lnTo>
                <a:lnTo>
                  <a:pt x="836" y="627"/>
                </a:lnTo>
                <a:lnTo>
                  <a:pt x="1045" y="557"/>
                </a:lnTo>
                <a:lnTo>
                  <a:pt x="1254" y="488"/>
                </a:lnTo>
                <a:close/>
                <a:moveTo>
                  <a:pt x="975" y="0"/>
                </a:moveTo>
                <a:lnTo>
                  <a:pt x="766" y="70"/>
                </a:lnTo>
                <a:lnTo>
                  <a:pt x="557" y="209"/>
                </a:lnTo>
                <a:lnTo>
                  <a:pt x="348" y="348"/>
                </a:lnTo>
                <a:lnTo>
                  <a:pt x="209" y="557"/>
                </a:lnTo>
                <a:lnTo>
                  <a:pt x="70" y="836"/>
                </a:lnTo>
                <a:lnTo>
                  <a:pt x="0" y="1115"/>
                </a:lnTo>
                <a:lnTo>
                  <a:pt x="0" y="1393"/>
                </a:lnTo>
                <a:lnTo>
                  <a:pt x="0" y="1742"/>
                </a:lnTo>
                <a:lnTo>
                  <a:pt x="70" y="2020"/>
                </a:lnTo>
                <a:lnTo>
                  <a:pt x="209" y="2299"/>
                </a:lnTo>
                <a:lnTo>
                  <a:pt x="348" y="2508"/>
                </a:lnTo>
                <a:lnTo>
                  <a:pt x="557" y="2647"/>
                </a:lnTo>
                <a:lnTo>
                  <a:pt x="766" y="2787"/>
                </a:lnTo>
                <a:lnTo>
                  <a:pt x="1045" y="2856"/>
                </a:lnTo>
                <a:lnTo>
                  <a:pt x="1602" y="2856"/>
                </a:lnTo>
                <a:lnTo>
                  <a:pt x="1811" y="2787"/>
                </a:lnTo>
                <a:lnTo>
                  <a:pt x="2229" y="2578"/>
                </a:lnTo>
                <a:lnTo>
                  <a:pt x="2020" y="2160"/>
                </a:lnTo>
                <a:lnTo>
                  <a:pt x="1742" y="2299"/>
                </a:lnTo>
                <a:lnTo>
                  <a:pt x="1393" y="2369"/>
                </a:lnTo>
                <a:lnTo>
                  <a:pt x="1115" y="2299"/>
                </a:lnTo>
                <a:lnTo>
                  <a:pt x="836" y="2160"/>
                </a:lnTo>
                <a:lnTo>
                  <a:pt x="697" y="1951"/>
                </a:lnTo>
                <a:lnTo>
                  <a:pt x="557" y="1602"/>
                </a:lnTo>
                <a:lnTo>
                  <a:pt x="2299" y="1602"/>
                </a:lnTo>
                <a:lnTo>
                  <a:pt x="2369" y="1463"/>
                </a:lnTo>
                <a:lnTo>
                  <a:pt x="2369" y="1254"/>
                </a:lnTo>
                <a:lnTo>
                  <a:pt x="2299" y="766"/>
                </a:lnTo>
                <a:lnTo>
                  <a:pt x="2160" y="557"/>
                </a:lnTo>
                <a:lnTo>
                  <a:pt x="2090" y="348"/>
                </a:lnTo>
                <a:lnTo>
                  <a:pt x="1881" y="209"/>
                </a:lnTo>
                <a:lnTo>
                  <a:pt x="1742" y="70"/>
                </a:lnTo>
                <a:lnTo>
                  <a:pt x="146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05" name="Google Shape;1005;p123"/>
          <p:cNvSpPr/>
          <p:nvPr/>
        </p:nvSpPr>
        <p:spPr>
          <a:xfrm>
            <a:off x="6241516" y="3960034"/>
            <a:ext cx="14612" cy="64039"/>
          </a:xfrm>
          <a:custGeom>
            <a:rect b="b" l="l" r="r" t="t"/>
            <a:pathLst>
              <a:path extrusionOk="0" h="3972" w="907">
                <a:moveTo>
                  <a:pt x="1" y="1"/>
                </a:moveTo>
                <a:lnTo>
                  <a:pt x="1" y="3205"/>
                </a:lnTo>
                <a:lnTo>
                  <a:pt x="1" y="3553"/>
                </a:lnTo>
                <a:lnTo>
                  <a:pt x="140" y="3762"/>
                </a:lnTo>
                <a:lnTo>
                  <a:pt x="279" y="3902"/>
                </a:lnTo>
                <a:lnTo>
                  <a:pt x="628" y="3971"/>
                </a:lnTo>
                <a:lnTo>
                  <a:pt x="906" y="3902"/>
                </a:lnTo>
                <a:lnTo>
                  <a:pt x="837" y="3414"/>
                </a:lnTo>
                <a:lnTo>
                  <a:pt x="628" y="3414"/>
                </a:lnTo>
                <a:lnTo>
                  <a:pt x="628" y="3205"/>
                </a:lnTo>
                <a:lnTo>
                  <a:pt x="628"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06" name="Google Shape;1006;p123"/>
          <p:cNvSpPr/>
          <p:nvPr/>
        </p:nvSpPr>
        <p:spPr>
          <a:xfrm>
            <a:off x="6262846" y="3978010"/>
            <a:ext cx="38165" cy="46062"/>
          </a:xfrm>
          <a:custGeom>
            <a:rect b="b" l="l" r="r" t="t"/>
            <a:pathLst>
              <a:path extrusionOk="0" h="2857" w="2369">
                <a:moveTo>
                  <a:pt x="1254" y="488"/>
                </a:moveTo>
                <a:lnTo>
                  <a:pt x="1533" y="557"/>
                </a:lnTo>
                <a:lnTo>
                  <a:pt x="1672" y="697"/>
                </a:lnTo>
                <a:lnTo>
                  <a:pt x="1811" y="906"/>
                </a:lnTo>
                <a:lnTo>
                  <a:pt x="1811" y="1184"/>
                </a:lnTo>
                <a:lnTo>
                  <a:pt x="627" y="1184"/>
                </a:lnTo>
                <a:lnTo>
                  <a:pt x="697" y="836"/>
                </a:lnTo>
                <a:lnTo>
                  <a:pt x="836" y="627"/>
                </a:lnTo>
                <a:lnTo>
                  <a:pt x="1045" y="557"/>
                </a:lnTo>
                <a:lnTo>
                  <a:pt x="1254" y="488"/>
                </a:lnTo>
                <a:close/>
                <a:moveTo>
                  <a:pt x="976" y="0"/>
                </a:moveTo>
                <a:lnTo>
                  <a:pt x="767" y="70"/>
                </a:lnTo>
                <a:lnTo>
                  <a:pt x="558" y="209"/>
                </a:lnTo>
                <a:lnTo>
                  <a:pt x="349" y="348"/>
                </a:lnTo>
                <a:lnTo>
                  <a:pt x="209" y="557"/>
                </a:lnTo>
                <a:lnTo>
                  <a:pt x="70" y="836"/>
                </a:lnTo>
                <a:lnTo>
                  <a:pt x="0" y="1115"/>
                </a:lnTo>
                <a:lnTo>
                  <a:pt x="0" y="1393"/>
                </a:lnTo>
                <a:lnTo>
                  <a:pt x="0" y="1742"/>
                </a:lnTo>
                <a:lnTo>
                  <a:pt x="70" y="2020"/>
                </a:lnTo>
                <a:lnTo>
                  <a:pt x="209" y="2299"/>
                </a:lnTo>
                <a:lnTo>
                  <a:pt x="349" y="2508"/>
                </a:lnTo>
                <a:lnTo>
                  <a:pt x="558" y="2647"/>
                </a:lnTo>
                <a:lnTo>
                  <a:pt x="836" y="2787"/>
                </a:lnTo>
                <a:lnTo>
                  <a:pt x="1045" y="2856"/>
                </a:lnTo>
                <a:lnTo>
                  <a:pt x="1602" y="2856"/>
                </a:lnTo>
                <a:lnTo>
                  <a:pt x="1811" y="2787"/>
                </a:lnTo>
                <a:lnTo>
                  <a:pt x="2299" y="2578"/>
                </a:lnTo>
                <a:lnTo>
                  <a:pt x="2020" y="2160"/>
                </a:lnTo>
                <a:lnTo>
                  <a:pt x="1742" y="2299"/>
                </a:lnTo>
                <a:lnTo>
                  <a:pt x="1393" y="2369"/>
                </a:lnTo>
                <a:lnTo>
                  <a:pt x="1115" y="2299"/>
                </a:lnTo>
                <a:lnTo>
                  <a:pt x="836" y="2160"/>
                </a:lnTo>
                <a:lnTo>
                  <a:pt x="697" y="1951"/>
                </a:lnTo>
                <a:lnTo>
                  <a:pt x="627" y="1602"/>
                </a:lnTo>
                <a:lnTo>
                  <a:pt x="2369" y="1602"/>
                </a:lnTo>
                <a:lnTo>
                  <a:pt x="2369" y="1463"/>
                </a:lnTo>
                <a:lnTo>
                  <a:pt x="2369" y="1254"/>
                </a:lnTo>
                <a:lnTo>
                  <a:pt x="2299" y="766"/>
                </a:lnTo>
                <a:lnTo>
                  <a:pt x="2229" y="557"/>
                </a:lnTo>
                <a:lnTo>
                  <a:pt x="2090" y="348"/>
                </a:lnTo>
                <a:lnTo>
                  <a:pt x="1951" y="209"/>
                </a:lnTo>
                <a:lnTo>
                  <a:pt x="1742" y="70"/>
                </a:lnTo>
                <a:lnTo>
                  <a:pt x="153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07" name="Google Shape;1007;p123"/>
          <p:cNvSpPr/>
          <p:nvPr/>
        </p:nvSpPr>
        <p:spPr>
          <a:xfrm>
            <a:off x="6307728" y="3978010"/>
            <a:ext cx="35941" cy="46062"/>
          </a:xfrm>
          <a:custGeom>
            <a:rect b="b" l="l" r="r" t="t"/>
            <a:pathLst>
              <a:path extrusionOk="0" h="2857" w="2231">
                <a:moveTo>
                  <a:pt x="1603" y="1463"/>
                </a:moveTo>
                <a:lnTo>
                  <a:pt x="1603" y="2020"/>
                </a:lnTo>
                <a:lnTo>
                  <a:pt x="1324" y="2299"/>
                </a:lnTo>
                <a:lnTo>
                  <a:pt x="1185" y="2299"/>
                </a:lnTo>
                <a:lnTo>
                  <a:pt x="976" y="2369"/>
                </a:lnTo>
                <a:lnTo>
                  <a:pt x="837" y="2299"/>
                </a:lnTo>
                <a:lnTo>
                  <a:pt x="697" y="2299"/>
                </a:lnTo>
                <a:lnTo>
                  <a:pt x="628" y="2160"/>
                </a:lnTo>
                <a:lnTo>
                  <a:pt x="628" y="2020"/>
                </a:lnTo>
                <a:lnTo>
                  <a:pt x="628" y="1811"/>
                </a:lnTo>
                <a:lnTo>
                  <a:pt x="837" y="1672"/>
                </a:lnTo>
                <a:lnTo>
                  <a:pt x="1115" y="1533"/>
                </a:lnTo>
                <a:lnTo>
                  <a:pt x="1603" y="1463"/>
                </a:lnTo>
                <a:close/>
                <a:moveTo>
                  <a:pt x="906" y="0"/>
                </a:moveTo>
                <a:lnTo>
                  <a:pt x="628" y="70"/>
                </a:lnTo>
                <a:lnTo>
                  <a:pt x="70" y="348"/>
                </a:lnTo>
                <a:lnTo>
                  <a:pt x="349" y="766"/>
                </a:lnTo>
                <a:lnTo>
                  <a:pt x="697" y="557"/>
                </a:lnTo>
                <a:lnTo>
                  <a:pt x="1115" y="488"/>
                </a:lnTo>
                <a:lnTo>
                  <a:pt x="1324" y="557"/>
                </a:lnTo>
                <a:lnTo>
                  <a:pt x="1464" y="697"/>
                </a:lnTo>
                <a:lnTo>
                  <a:pt x="1533" y="836"/>
                </a:lnTo>
                <a:lnTo>
                  <a:pt x="1603" y="1045"/>
                </a:lnTo>
                <a:lnTo>
                  <a:pt x="837" y="1184"/>
                </a:lnTo>
                <a:lnTo>
                  <a:pt x="349" y="1393"/>
                </a:lnTo>
                <a:lnTo>
                  <a:pt x="210" y="1533"/>
                </a:lnTo>
                <a:lnTo>
                  <a:pt x="70" y="1672"/>
                </a:lnTo>
                <a:lnTo>
                  <a:pt x="1" y="1881"/>
                </a:lnTo>
                <a:lnTo>
                  <a:pt x="1" y="2020"/>
                </a:lnTo>
                <a:lnTo>
                  <a:pt x="70" y="2369"/>
                </a:lnTo>
                <a:lnTo>
                  <a:pt x="210" y="2647"/>
                </a:lnTo>
                <a:lnTo>
                  <a:pt x="488" y="2787"/>
                </a:lnTo>
                <a:lnTo>
                  <a:pt x="767" y="2856"/>
                </a:lnTo>
                <a:lnTo>
                  <a:pt x="1046" y="2856"/>
                </a:lnTo>
                <a:lnTo>
                  <a:pt x="1255" y="2717"/>
                </a:lnTo>
                <a:lnTo>
                  <a:pt x="1673" y="2508"/>
                </a:lnTo>
                <a:lnTo>
                  <a:pt x="1742" y="2787"/>
                </a:lnTo>
                <a:lnTo>
                  <a:pt x="2230" y="2787"/>
                </a:lnTo>
                <a:lnTo>
                  <a:pt x="2230" y="1184"/>
                </a:lnTo>
                <a:lnTo>
                  <a:pt x="2160" y="627"/>
                </a:lnTo>
                <a:lnTo>
                  <a:pt x="2091" y="488"/>
                </a:lnTo>
                <a:lnTo>
                  <a:pt x="1951" y="279"/>
                </a:lnTo>
                <a:lnTo>
                  <a:pt x="1812" y="139"/>
                </a:lnTo>
                <a:lnTo>
                  <a:pt x="1673" y="70"/>
                </a:lnTo>
                <a:lnTo>
                  <a:pt x="1464"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08" name="Google Shape;1008;p123"/>
          <p:cNvSpPr/>
          <p:nvPr/>
        </p:nvSpPr>
        <p:spPr>
          <a:xfrm>
            <a:off x="6351499" y="3978010"/>
            <a:ext cx="33686" cy="46062"/>
          </a:xfrm>
          <a:custGeom>
            <a:rect b="b" l="l" r="r" t="t"/>
            <a:pathLst>
              <a:path extrusionOk="0" h="2857" w="2091">
                <a:moveTo>
                  <a:pt x="1185" y="0"/>
                </a:moveTo>
                <a:lnTo>
                  <a:pt x="767" y="70"/>
                </a:lnTo>
                <a:lnTo>
                  <a:pt x="419" y="209"/>
                </a:lnTo>
                <a:lnTo>
                  <a:pt x="210" y="488"/>
                </a:lnTo>
                <a:lnTo>
                  <a:pt x="140" y="836"/>
                </a:lnTo>
                <a:lnTo>
                  <a:pt x="210" y="1115"/>
                </a:lnTo>
                <a:lnTo>
                  <a:pt x="419" y="1324"/>
                </a:lnTo>
                <a:lnTo>
                  <a:pt x="628" y="1463"/>
                </a:lnTo>
                <a:lnTo>
                  <a:pt x="906" y="1602"/>
                </a:lnTo>
                <a:lnTo>
                  <a:pt x="1115" y="1672"/>
                </a:lnTo>
                <a:lnTo>
                  <a:pt x="1324" y="1811"/>
                </a:lnTo>
                <a:lnTo>
                  <a:pt x="1464" y="1881"/>
                </a:lnTo>
                <a:lnTo>
                  <a:pt x="1533" y="2020"/>
                </a:lnTo>
                <a:lnTo>
                  <a:pt x="1464" y="2160"/>
                </a:lnTo>
                <a:lnTo>
                  <a:pt x="1394" y="2299"/>
                </a:lnTo>
                <a:lnTo>
                  <a:pt x="1255" y="2369"/>
                </a:lnTo>
                <a:lnTo>
                  <a:pt x="1046" y="2369"/>
                </a:lnTo>
                <a:lnTo>
                  <a:pt x="697" y="2299"/>
                </a:lnTo>
                <a:lnTo>
                  <a:pt x="349" y="2090"/>
                </a:lnTo>
                <a:lnTo>
                  <a:pt x="1" y="2508"/>
                </a:lnTo>
                <a:lnTo>
                  <a:pt x="488" y="2717"/>
                </a:lnTo>
                <a:lnTo>
                  <a:pt x="767" y="2856"/>
                </a:lnTo>
                <a:lnTo>
                  <a:pt x="1046" y="2856"/>
                </a:lnTo>
                <a:lnTo>
                  <a:pt x="1533" y="2787"/>
                </a:lnTo>
                <a:lnTo>
                  <a:pt x="1882" y="2578"/>
                </a:lnTo>
                <a:lnTo>
                  <a:pt x="2021" y="2369"/>
                </a:lnTo>
                <a:lnTo>
                  <a:pt x="2091" y="2020"/>
                </a:lnTo>
                <a:lnTo>
                  <a:pt x="2021" y="1672"/>
                </a:lnTo>
                <a:lnTo>
                  <a:pt x="1882" y="1463"/>
                </a:lnTo>
                <a:lnTo>
                  <a:pt x="1603" y="1324"/>
                </a:lnTo>
                <a:lnTo>
                  <a:pt x="1324" y="1184"/>
                </a:lnTo>
                <a:lnTo>
                  <a:pt x="1115" y="1115"/>
                </a:lnTo>
                <a:lnTo>
                  <a:pt x="906" y="1045"/>
                </a:lnTo>
                <a:lnTo>
                  <a:pt x="837" y="906"/>
                </a:lnTo>
                <a:lnTo>
                  <a:pt x="767" y="766"/>
                </a:lnTo>
                <a:lnTo>
                  <a:pt x="767" y="627"/>
                </a:lnTo>
                <a:lnTo>
                  <a:pt x="837" y="557"/>
                </a:lnTo>
                <a:lnTo>
                  <a:pt x="976" y="488"/>
                </a:lnTo>
                <a:lnTo>
                  <a:pt x="1185" y="488"/>
                </a:lnTo>
                <a:lnTo>
                  <a:pt x="1464" y="557"/>
                </a:lnTo>
                <a:lnTo>
                  <a:pt x="1742" y="697"/>
                </a:lnTo>
                <a:lnTo>
                  <a:pt x="2091" y="279"/>
                </a:lnTo>
                <a:lnTo>
                  <a:pt x="1673" y="70"/>
                </a:lnTo>
                <a:lnTo>
                  <a:pt x="1394"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09" name="Google Shape;1009;p123"/>
          <p:cNvSpPr/>
          <p:nvPr/>
        </p:nvSpPr>
        <p:spPr>
          <a:xfrm>
            <a:off x="6391903" y="3978010"/>
            <a:ext cx="38181" cy="46062"/>
          </a:xfrm>
          <a:custGeom>
            <a:rect b="b" l="l" r="r" t="t"/>
            <a:pathLst>
              <a:path extrusionOk="0" h="2857" w="2370">
                <a:moveTo>
                  <a:pt x="1255" y="488"/>
                </a:moveTo>
                <a:lnTo>
                  <a:pt x="1533" y="557"/>
                </a:lnTo>
                <a:lnTo>
                  <a:pt x="1673" y="697"/>
                </a:lnTo>
                <a:lnTo>
                  <a:pt x="1812" y="906"/>
                </a:lnTo>
                <a:lnTo>
                  <a:pt x="1812" y="1184"/>
                </a:lnTo>
                <a:lnTo>
                  <a:pt x="628" y="1184"/>
                </a:lnTo>
                <a:lnTo>
                  <a:pt x="697" y="836"/>
                </a:lnTo>
                <a:lnTo>
                  <a:pt x="837" y="627"/>
                </a:lnTo>
                <a:lnTo>
                  <a:pt x="1046" y="557"/>
                </a:lnTo>
                <a:lnTo>
                  <a:pt x="1255" y="488"/>
                </a:lnTo>
                <a:close/>
                <a:moveTo>
                  <a:pt x="1046" y="0"/>
                </a:moveTo>
                <a:lnTo>
                  <a:pt x="767" y="70"/>
                </a:lnTo>
                <a:lnTo>
                  <a:pt x="558" y="209"/>
                </a:lnTo>
                <a:lnTo>
                  <a:pt x="419" y="348"/>
                </a:lnTo>
                <a:lnTo>
                  <a:pt x="210" y="557"/>
                </a:lnTo>
                <a:lnTo>
                  <a:pt x="140" y="836"/>
                </a:lnTo>
                <a:lnTo>
                  <a:pt x="1" y="1115"/>
                </a:lnTo>
                <a:lnTo>
                  <a:pt x="1" y="1393"/>
                </a:lnTo>
                <a:lnTo>
                  <a:pt x="1" y="1742"/>
                </a:lnTo>
                <a:lnTo>
                  <a:pt x="140" y="2020"/>
                </a:lnTo>
                <a:lnTo>
                  <a:pt x="210" y="2299"/>
                </a:lnTo>
                <a:lnTo>
                  <a:pt x="419" y="2508"/>
                </a:lnTo>
                <a:lnTo>
                  <a:pt x="628" y="2647"/>
                </a:lnTo>
                <a:lnTo>
                  <a:pt x="837" y="2787"/>
                </a:lnTo>
                <a:lnTo>
                  <a:pt x="1046" y="2856"/>
                </a:lnTo>
                <a:lnTo>
                  <a:pt x="1603" y="2856"/>
                </a:lnTo>
                <a:lnTo>
                  <a:pt x="1882" y="2787"/>
                </a:lnTo>
                <a:lnTo>
                  <a:pt x="2300" y="2578"/>
                </a:lnTo>
                <a:lnTo>
                  <a:pt x="2091" y="2160"/>
                </a:lnTo>
                <a:lnTo>
                  <a:pt x="1742" y="2299"/>
                </a:lnTo>
                <a:lnTo>
                  <a:pt x="1464" y="2369"/>
                </a:lnTo>
                <a:lnTo>
                  <a:pt x="1115" y="2299"/>
                </a:lnTo>
                <a:lnTo>
                  <a:pt x="906" y="2160"/>
                </a:lnTo>
                <a:lnTo>
                  <a:pt x="697" y="1951"/>
                </a:lnTo>
                <a:lnTo>
                  <a:pt x="628" y="1602"/>
                </a:lnTo>
                <a:lnTo>
                  <a:pt x="2369" y="1602"/>
                </a:lnTo>
                <a:lnTo>
                  <a:pt x="2369" y="1463"/>
                </a:lnTo>
                <a:lnTo>
                  <a:pt x="2369" y="1254"/>
                </a:lnTo>
                <a:lnTo>
                  <a:pt x="2300" y="766"/>
                </a:lnTo>
                <a:lnTo>
                  <a:pt x="2230" y="557"/>
                </a:lnTo>
                <a:lnTo>
                  <a:pt x="2091" y="348"/>
                </a:lnTo>
                <a:lnTo>
                  <a:pt x="1951" y="209"/>
                </a:lnTo>
                <a:lnTo>
                  <a:pt x="1742" y="70"/>
                </a:lnTo>
                <a:lnTo>
                  <a:pt x="153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10" name="Google Shape;1010;p123"/>
          <p:cNvSpPr/>
          <p:nvPr/>
        </p:nvSpPr>
        <p:spPr>
          <a:xfrm>
            <a:off x="5378471" y="3437762"/>
            <a:ext cx="44915" cy="60669"/>
          </a:xfrm>
          <a:custGeom>
            <a:rect b="b" l="l" r="r" t="t"/>
            <a:pathLst>
              <a:path extrusionOk="0" h="3763" w="2788">
                <a:moveTo>
                  <a:pt x="1324" y="1"/>
                </a:moveTo>
                <a:lnTo>
                  <a:pt x="976" y="140"/>
                </a:lnTo>
                <a:lnTo>
                  <a:pt x="697" y="279"/>
                </a:lnTo>
                <a:lnTo>
                  <a:pt x="488" y="488"/>
                </a:lnTo>
                <a:lnTo>
                  <a:pt x="279" y="767"/>
                </a:lnTo>
                <a:lnTo>
                  <a:pt x="70" y="1115"/>
                </a:lnTo>
                <a:lnTo>
                  <a:pt x="1" y="1464"/>
                </a:lnTo>
                <a:lnTo>
                  <a:pt x="1" y="1882"/>
                </a:lnTo>
                <a:lnTo>
                  <a:pt x="1" y="2300"/>
                </a:lnTo>
                <a:lnTo>
                  <a:pt x="70" y="2718"/>
                </a:lnTo>
                <a:lnTo>
                  <a:pt x="279" y="2996"/>
                </a:lnTo>
                <a:lnTo>
                  <a:pt x="419" y="3275"/>
                </a:lnTo>
                <a:lnTo>
                  <a:pt x="697" y="3484"/>
                </a:lnTo>
                <a:lnTo>
                  <a:pt x="976" y="3623"/>
                </a:lnTo>
                <a:lnTo>
                  <a:pt x="1255" y="3763"/>
                </a:lnTo>
                <a:lnTo>
                  <a:pt x="1603" y="3763"/>
                </a:lnTo>
                <a:lnTo>
                  <a:pt x="1951" y="3693"/>
                </a:lnTo>
                <a:lnTo>
                  <a:pt x="2230" y="3623"/>
                </a:lnTo>
                <a:lnTo>
                  <a:pt x="2509" y="3484"/>
                </a:lnTo>
                <a:lnTo>
                  <a:pt x="2787" y="3205"/>
                </a:lnTo>
                <a:lnTo>
                  <a:pt x="2439" y="2857"/>
                </a:lnTo>
                <a:lnTo>
                  <a:pt x="2091" y="3066"/>
                </a:lnTo>
                <a:lnTo>
                  <a:pt x="1882" y="3205"/>
                </a:lnTo>
                <a:lnTo>
                  <a:pt x="1394" y="3205"/>
                </a:lnTo>
                <a:lnTo>
                  <a:pt x="1255" y="3136"/>
                </a:lnTo>
                <a:lnTo>
                  <a:pt x="1046" y="2996"/>
                </a:lnTo>
                <a:lnTo>
                  <a:pt x="906" y="2857"/>
                </a:lnTo>
                <a:lnTo>
                  <a:pt x="767" y="2648"/>
                </a:lnTo>
                <a:lnTo>
                  <a:pt x="697" y="2439"/>
                </a:lnTo>
                <a:lnTo>
                  <a:pt x="628" y="1882"/>
                </a:lnTo>
                <a:lnTo>
                  <a:pt x="697" y="1324"/>
                </a:lnTo>
                <a:lnTo>
                  <a:pt x="767" y="1115"/>
                </a:lnTo>
                <a:lnTo>
                  <a:pt x="906" y="906"/>
                </a:lnTo>
                <a:lnTo>
                  <a:pt x="1046" y="767"/>
                </a:lnTo>
                <a:lnTo>
                  <a:pt x="1255" y="628"/>
                </a:lnTo>
                <a:lnTo>
                  <a:pt x="1464" y="558"/>
                </a:lnTo>
                <a:lnTo>
                  <a:pt x="1882" y="558"/>
                </a:lnTo>
                <a:lnTo>
                  <a:pt x="2021" y="628"/>
                </a:lnTo>
                <a:lnTo>
                  <a:pt x="2369" y="837"/>
                </a:lnTo>
                <a:lnTo>
                  <a:pt x="2718" y="419"/>
                </a:lnTo>
                <a:lnTo>
                  <a:pt x="2509" y="279"/>
                </a:lnTo>
                <a:lnTo>
                  <a:pt x="2230" y="140"/>
                </a:lnTo>
                <a:lnTo>
                  <a:pt x="1951"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11" name="Google Shape;1011;p123"/>
          <p:cNvSpPr/>
          <p:nvPr/>
        </p:nvSpPr>
        <p:spPr>
          <a:xfrm>
            <a:off x="5428976" y="3452368"/>
            <a:ext cx="41548" cy="46062"/>
          </a:xfrm>
          <a:custGeom>
            <a:rect b="b" l="l" r="r" t="t"/>
            <a:pathLst>
              <a:path extrusionOk="0" h="2857" w="2579">
                <a:moveTo>
                  <a:pt x="1324" y="488"/>
                </a:moveTo>
                <a:lnTo>
                  <a:pt x="1603" y="558"/>
                </a:lnTo>
                <a:lnTo>
                  <a:pt x="1742" y="767"/>
                </a:lnTo>
                <a:lnTo>
                  <a:pt x="1882" y="1045"/>
                </a:lnTo>
                <a:lnTo>
                  <a:pt x="1951" y="1394"/>
                </a:lnTo>
                <a:lnTo>
                  <a:pt x="1882" y="1812"/>
                </a:lnTo>
                <a:lnTo>
                  <a:pt x="1742" y="2090"/>
                </a:lnTo>
                <a:lnTo>
                  <a:pt x="1603" y="2299"/>
                </a:lnTo>
                <a:lnTo>
                  <a:pt x="1046" y="2299"/>
                </a:lnTo>
                <a:lnTo>
                  <a:pt x="837" y="2090"/>
                </a:lnTo>
                <a:lnTo>
                  <a:pt x="697" y="1812"/>
                </a:lnTo>
                <a:lnTo>
                  <a:pt x="628" y="1394"/>
                </a:lnTo>
                <a:lnTo>
                  <a:pt x="697" y="1045"/>
                </a:lnTo>
                <a:lnTo>
                  <a:pt x="837" y="767"/>
                </a:lnTo>
                <a:lnTo>
                  <a:pt x="1046" y="558"/>
                </a:lnTo>
                <a:lnTo>
                  <a:pt x="1324" y="488"/>
                </a:lnTo>
                <a:close/>
                <a:moveTo>
                  <a:pt x="1046" y="0"/>
                </a:moveTo>
                <a:lnTo>
                  <a:pt x="837" y="70"/>
                </a:lnTo>
                <a:lnTo>
                  <a:pt x="558" y="209"/>
                </a:lnTo>
                <a:lnTo>
                  <a:pt x="419" y="349"/>
                </a:lnTo>
                <a:lnTo>
                  <a:pt x="210" y="558"/>
                </a:lnTo>
                <a:lnTo>
                  <a:pt x="140" y="836"/>
                </a:lnTo>
                <a:lnTo>
                  <a:pt x="1" y="1115"/>
                </a:lnTo>
                <a:lnTo>
                  <a:pt x="1" y="1394"/>
                </a:lnTo>
                <a:lnTo>
                  <a:pt x="1" y="1742"/>
                </a:lnTo>
                <a:lnTo>
                  <a:pt x="140" y="2021"/>
                </a:lnTo>
                <a:lnTo>
                  <a:pt x="210" y="2299"/>
                </a:lnTo>
                <a:lnTo>
                  <a:pt x="419" y="2508"/>
                </a:lnTo>
                <a:lnTo>
                  <a:pt x="558" y="2648"/>
                </a:lnTo>
                <a:lnTo>
                  <a:pt x="837" y="2787"/>
                </a:lnTo>
                <a:lnTo>
                  <a:pt x="1046" y="2857"/>
                </a:lnTo>
                <a:lnTo>
                  <a:pt x="1533" y="2857"/>
                </a:lnTo>
                <a:lnTo>
                  <a:pt x="1812" y="2787"/>
                </a:lnTo>
                <a:lnTo>
                  <a:pt x="2021" y="2648"/>
                </a:lnTo>
                <a:lnTo>
                  <a:pt x="2230" y="2508"/>
                </a:lnTo>
                <a:lnTo>
                  <a:pt x="2369" y="2299"/>
                </a:lnTo>
                <a:lnTo>
                  <a:pt x="2509" y="2021"/>
                </a:lnTo>
                <a:lnTo>
                  <a:pt x="2578" y="1742"/>
                </a:lnTo>
                <a:lnTo>
                  <a:pt x="2578" y="1394"/>
                </a:lnTo>
                <a:lnTo>
                  <a:pt x="2578" y="1115"/>
                </a:lnTo>
                <a:lnTo>
                  <a:pt x="2509" y="836"/>
                </a:lnTo>
                <a:lnTo>
                  <a:pt x="2369" y="558"/>
                </a:lnTo>
                <a:lnTo>
                  <a:pt x="2230" y="349"/>
                </a:lnTo>
                <a:lnTo>
                  <a:pt x="2021" y="209"/>
                </a:lnTo>
                <a:lnTo>
                  <a:pt x="1812" y="70"/>
                </a:lnTo>
                <a:lnTo>
                  <a:pt x="153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12" name="Google Shape;1012;p123"/>
          <p:cNvSpPr/>
          <p:nvPr/>
        </p:nvSpPr>
        <p:spPr>
          <a:xfrm>
            <a:off x="5480609" y="3452368"/>
            <a:ext cx="38165" cy="44933"/>
          </a:xfrm>
          <a:custGeom>
            <a:rect b="b" l="l" r="r" t="t"/>
            <a:pathLst>
              <a:path extrusionOk="0" h="2787" w="2369">
                <a:moveTo>
                  <a:pt x="1254" y="0"/>
                </a:moveTo>
                <a:lnTo>
                  <a:pt x="1045" y="140"/>
                </a:lnTo>
                <a:lnTo>
                  <a:pt x="627" y="418"/>
                </a:lnTo>
                <a:lnTo>
                  <a:pt x="558" y="70"/>
                </a:lnTo>
                <a:lnTo>
                  <a:pt x="0" y="70"/>
                </a:lnTo>
                <a:lnTo>
                  <a:pt x="0" y="2787"/>
                </a:lnTo>
                <a:lnTo>
                  <a:pt x="697" y="2787"/>
                </a:lnTo>
                <a:lnTo>
                  <a:pt x="697" y="906"/>
                </a:lnTo>
                <a:lnTo>
                  <a:pt x="976" y="627"/>
                </a:lnTo>
                <a:lnTo>
                  <a:pt x="1115" y="558"/>
                </a:lnTo>
                <a:lnTo>
                  <a:pt x="1463" y="558"/>
                </a:lnTo>
                <a:lnTo>
                  <a:pt x="1603" y="697"/>
                </a:lnTo>
                <a:lnTo>
                  <a:pt x="1672" y="836"/>
                </a:lnTo>
                <a:lnTo>
                  <a:pt x="1742" y="1185"/>
                </a:lnTo>
                <a:lnTo>
                  <a:pt x="1742" y="2787"/>
                </a:lnTo>
                <a:lnTo>
                  <a:pt x="2369" y="2787"/>
                </a:lnTo>
                <a:lnTo>
                  <a:pt x="2369" y="1045"/>
                </a:lnTo>
                <a:lnTo>
                  <a:pt x="2299" y="627"/>
                </a:lnTo>
                <a:lnTo>
                  <a:pt x="2160" y="279"/>
                </a:lnTo>
                <a:lnTo>
                  <a:pt x="2021" y="140"/>
                </a:lnTo>
                <a:lnTo>
                  <a:pt x="1881" y="70"/>
                </a:lnTo>
                <a:lnTo>
                  <a:pt x="153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13" name="Google Shape;1013;p123"/>
          <p:cNvSpPr/>
          <p:nvPr/>
        </p:nvSpPr>
        <p:spPr>
          <a:xfrm>
            <a:off x="5527746" y="3433279"/>
            <a:ext cx="28064" cy="64022"/>
          </a:xfrm>
          <a:custGeom>
            <a:rect b="b" l="l" r="r" t="t"/>
            <a:pathLst>
              <a:path extrusionOk="0" h="3971" w="1742">
                <a:moveTo>
                  <a:pt x="1045" y="0"/>
                </a:moveTo>
                <a:lnTo>
                  <a:pt x="836" y="70"/>
                </a:lnTo>
                <a:lnTo>
                  <a:pt x="557" y="279"/>
                </a:lnTo>
                <a:lnTo>
                  <a:pt x="418" y="557"/>
                </a:lnTo>
                <a:lnTo>
                  <a:pt x="348" y="975"/>
                </a:lnTo>
                <a:lnTo>
                  <a:pt x="348" y="1254"/>
                </a:lnTo>
                <a:lnTo>
                  <a:pt x="0" y="1254"/>
                </a:lnTo>
                <a:lnTo>
                  <a:pt x="0" y="1742"/>
                </a:lnTo>
                <a:lnTo>
                  <a:pt x="348" y="1742"/>
                </a:lnTo>
                <a:lnTo>
                  <a:pt x="348" y="3971"/>
                </a:lnTo>
                <a:lnTo>
                  <a:pt x="975" y="3971"/>
                </a:lnTo>
                <a:lnTo>
                  <a:pt x="975" y="1742"/>
                </a:lnTo>
                <a:lnTo>
                  <a:pt x="1533" y="1742"/>
                </a:lnTo>
                <a:lnTo>
                  <a:pt x="1533" y="1254"/>
                </a:lnTo>
                <a:lnTo>
                  <a:pt x="975" y="1254"/>
                </a:lnTo>
                <a:lnTo>
                  <a:pt x="975" y="906"/>
                </a:lnTo>
                <a:lnTo>
                  <a:pt x="975" y="766"/>
                </a:lnTo>
                <a:lnTo>
                  <a:pt x="1045" y="557"/>
                </a:lnTo>
                <a:lnTo>
                  <a:pt x="1184" y="488"/>
                </a:lnTo>
                <a:lnTo>
                  <a:pt x="1324" y="488"/>
                </a:lnTo>
                <a:lnTo>
                  <a:pt x="1602" y="557"/>
                </a:lnTo>
                <a:lnTo>
                  <a:pt x="1742" y="70"/>
                </a:lnTo>
                <a:lnTo>
                  <a:pt x="153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14" name="Google Shape;1014;p123"/>
          <p:cNvSpPr/>
          <p:nvPr/>
        </p:nvSpPr>
        <p:spPr>
          <a:xfrm>
            <a:off x="5559161" y="3433279"/>
            <a:ext cx="12372" cy="64022"/>
          </a:xfrm>
          <a:custGeom>
            <a:rect b="b" l="l" r="r" t="t"/>
            <a:pathLst>
              <a:path extrusionOk="0" h="3971" w="768">
                <a:moveTo>
                  <a:pt x="349" y="0"/>
                </a:moveTo>
                <a:lnTo>
                  <a:pt x="210" y="70"/>
                </a:lnTo>
                <a:lnTo>
                  <a:pt x="70" y="139"/>
                </a:lnTo>
                <a:lnTo>
                  <a:pt x="1" y="279"/>
                </a:lnTo>
                <a:lnTo>
                  <a:pt x="1" y="418"/>
                </a:lnTo>
                <a:lnTo>
                  <a:pt x="1" y="557"/>
                </a:lnTo>
                <a:lnTo>
                  <a:pt x="70" y="627"/>
                </a:lnTo>
                <a:lnTo>
                  <a:pt x="210" y="697"/>
                </a:lnTo>
                <a:lnTo>
                  <a:pt x="349" y="766"/>
                </a:lnTo>
                <a:lnTo>
                  <a:pt x="558" y="697"/>
                </a:lnTo>
                <a:lnTo>
                  <a:pt x="628" y="627"/>
                </a:lnTo>
                <a:lnTo>
                  <a:pt x="767" y="557"/>
                </a:lnTo>
                <a:lnTo>
                  <a:pt x="767" y="418"/>
                </a:lnTo>
                <a:lnTo>
                  <a:pt x="767" y="279"/>
                </a:lnTo>
                <a:lnTo>
                  <a:pt x="628" y="139"/>
                </a:lnTo>
                <a:lnTo>
                  <a:pt x="558" y="70"/>
                </a:lnTo>
                <a:lnTo>
                  <a:pt x="349" y="0"/>
                </a:lnTo>
                <a:close/>
                <a:moveTo>
                  <a:pt x="70" y="1254"/>
                </a:moveTo>
                <a:lnTo>
                  <a:pt x="70" y="3971"/>
                </a:lnTo>
                <a:lnTo>
                  <a:pt x="697" y="3971"/>
                </a:lnTo>
                <a:lnTo>
                  <a:pt x="697" y="1254"/>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15" name="Google Shape;1015;p123"/>
          <p:cNvSpPr/>
          <p:nvPr/>
        </p:nvSpPr>
        <p:spPr>
          <a:xfrm>
            <a:off x="5580491" y="3452368"/>
            <a:ext cx="41532" cy="64039"/>
          </a:xfrm>
          <a:custGeom>
            <a:rect b="b" l="l" r="r" t="t"/>
            <a:pathLst>
              <a:path extrusionOk="0" h="3972" w="2578">
                <a:moveTo>
                  <a:pt x="1185" y="418"/>
                </a:moveTo>
                <a:lnTo>
                  <a:pt x="1324" y="488"/>
                </a:lnTo>
                <a:lnTo>
                  <a:pt x="1533" y="558"/>
                </a:lnTo>
                <a:lnTo>
                  <a:pt x="1603" y="767"/>
                </a:lnTo>
                <a:lnTo>
                  <a:pt x="1672" y="976"/>
                </a:lnTo>
                <a:lnTo>
                  <a:pt x="1603" y="1185"/>
                </a:lnTo>
                <a:lnTo>
                  <a:pt x="1533" y="1394"/>
                </a:lnTo>
                <a:lnTo>
                  <a:pt x="1324" y="1463"/>
                </a:lnTo>
                <a:lnTo>
                  <a:pt x="1185" y="1533"/>
                </a:lnTo>
                <a:lnTo>
                  <a:pt x="976" y="1463"/>
                </a:lnTo>
                <a:lnTo>
                  <a:pt x="836" y="1394"/>
                </a:lnTo>
                <a:lnTo>
                  <a:pt x="697" y="1185"/>
                </a:lnTo>
                <a:lnTo>
                  <a:pt x="697" y="976"/>
                </a:lnTo>
                <a:lnTo>
                  <a:pt x="697" y="767"/>
                </a:lnTo>
                <a:lnTo>
                  <a:pt x="836" y="558"/>
                </a:lnTo>
                <a:lnTo>
                  <a:pt x="976" y="488"/>
                </a:lnTo>
                <a:lnTo>
                  <a:pt x="1185" y="418"/>
                </a:lnTo>
                <a:close/>
                <a:moveTo>
                  <a:pt x="1463" y="2857"/>
                </a:moveTo>
                <a:lnTo>
                  <a:pt x="1812" y="2926"/>
                </a:lnTo>
                <a:lnTo>
                  <a:pt x="1951" y="2996"/>
                </a:lnTo>
                <a:lnTo>
                  <a:pt x="1951" y="3135"/>
                </a:lnTo>
                <a:lnTo>
                  <a:pt x="1951" y="3275"/>
                </a:lnTo>
                <a:lnTo>
                  <a:pt x="1742" y="3414"/>
                </a:lnTo>
                <a:lnTo>
                  <a:pt x="1533" y="3553"/>
                </a:lnTo>
                <a:lnTo>
                  <a:pt x="906" y="3553"/>
                </a:lnTo>
                <a:lnTo>
                  <a:pt x="697" y="3484"/>
                </a:lnTo>
                <a:lnTo>
                  <a:pt x="558" y="3344"/>
                </a:lnTo>
                <a:lnTo>
                  <a:pt x="558" y="3205"/>
                </a:lnTo>
                <a:lnTo>
                  <a:pt x="558" y="2996"/>
                </a:lnTo>
                <a:lnTo>
                  <a:pt x="767" y="2857"/>
                </a:lnTo>
                <a:close/>
                <a:moveTo>
                  <a:pt x="1185" y="0"/>
                </a:moveTo>
                <a:lnTo>
                  <a:pt x="767" y="70"/>
                </a:lnTo>
                <a:lnTo>
                  <a:pt x="418" y="209"/>
                </a:lnTo>
                <a:lnTo>
                  <a:pt x="140" y="558"/>
                </a:lnTo>
                <a:lnTo>
                  <a:pt x="140" y="767"/>
                </a:lnTo>
                <a:lnTo>
                  <a:pt x="70" y="976"/>
                </a:lnTo>
                <a:lnTo>
                  <a:pt x="140" y="1185"/>
                </a:lnTo>
                <a:lnTo>
                  <a:pt x="209" y="1394"/>
                </a:lnTo>
                <a:lnTo>
                  <a:pt x="418" y="1672"/>
                </a:lnTo>
                <a:lnTo>
                  <a:pt x="418" y="1742"/>
                </a:lnTo>
                <a:lnTo>
                  <a:pt x="209" y="1951"/>
                </a:lnTo>
                <a:lnTo>
                  <a:pt x="140" y="2090"/>
                </a:lnTo>
                <a:lnTo>
                  <a:pt x="140" y="2230"/>
                </a:lnTo>
                <a:lnTo>
                  <a:pt x="209" y="2508"/>
                </a:lnTo>
                <a:lnTo>
                  <a:pt x="418" y="2648"/>
                </a:lnTo>
                <a:lnTo>
                  <a:pt x="418" y="2717"/>
                </a:lnTo>
                <a:lnTo>
                  <a:pt x="70" y="2926"/>
                </a:lnTo>
                <a:lnTo>
                  <a:pt x="0" y="3135"/>
                </a:lnTo>
                <a:lnTo>
                  <a:pt x="0" y="3275"/>
                </a:lnTo>
                <a:lnTo>
                  <a:pt x="0" y="3484"/>
                </a:lnTo>
                <a:lnTo>
                  <a:pt x="70" y="3623"/>
                </a:lnTo>
                <a:lnTo>
                  <a:pt x="349" y="3832"/>
                </a:lnTo>
                <a:lnTo>
                  <a:pt x="697" y="3971"/>
                </a:lnTo>
                <a:lnTo>
                  <a:pt x="1463" y="3971"/>
                </a:lnTo>
                <a:lnTo>
                  <a:pt x="1742" y="3901"/>
                </a:lnTo>
                <a:lnTo>
                  <a:pt x="2021" y="3832"/>
                </a:lnTo>
                <a:lnTo>
                  <a:pt x="2230" y="3693"/>
                </a:lnTo>
                <a:lnTo>
                  <a:pt x="2369" y="3553"/>
                </a:lnTo>
                <a:lnTo>
                  <a:pt x="2508" y="3414"/>
                </a:lnTo>
                <a:lnTo>
                  <a:pt x="2578" y="3205"/>
                </a:lnTo>
                <a:lnTo>
                  <a:pt x="2578" y="3066"/>
                </a:lnTo>
                <a:lnTo>
                  <a:pt x="2508" y="2717"/>
                </a:lnTo>
                <a:lnTo>
                  <a:pt x="2369" y="2508"/>
                </a:lnTo>
                <a:lnTo>
                  <a:pt x="2021" y="2369"/>
                </a:lnTo>
                <a:lnTo>
                  <a:pt x="906" y="2369"/>
                </a:lnTo>
                <a:lnTo>
                  <a:pt x="767" y="2299"/>
                </a:lnTo>
                <a:lnTo>
                  <a:pt x="697" y="2230"/>
                </a:lnTo>
                <a:lnTo>
                  <a:pt x="627" y="2090"/>
                </a:lnTo>
                <a:lnTo>
                  <a:pt x="697" y="1951"/>
                </a:lnTo>
                <a:lnTo>
                  <a:pt x="767" y="1812"/>
                </a:lnTo>
                <a:lnTo>
                  <a:pt x="976" y="1881"/>
                </a:lnTo>
                <a:lnTo>
                  <a:pt x="1185" y="1951"/>
                </a:lnTo>
                <a:lnTo>
                  <a:pt x="1603" y="1881"/>
                </a:lnTo>
                <a:lnTo>
                  <a:pt x="1881" y="1672"/>
                </a:lnTo>
                <a:lnTo>
                  <a:pt x="2090" y="1394"/>
                </a:lnTo>
                <a:lnTo>
                  <a:pt x="2160" y="1185"/>
                </a:lnTo>
                <a:lnTo>
                  <a:pt x="2230" y="976"/>
                </a:lnTo>
                <a:lnTo>
                  <a:pt x="2160" y="697"/>
                </a:lnTo>
                <a:lnTo>
                  <a:pt x="2021" y="558"/>
                </a:lnTo>
                <a:lnTo>
                  <a:pt x="2578" y="558"/>
                </a:lnTo>
                <a:lnTo>
                  <a:pt x="2578" y="70"/>
                </a:lnTo>
                <a:lnTo>
                  <a:pt x="1533" y="70"/>
                </a:lnTo>
                <a:lnTo>
                  <a:pt x="1394"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16" name="Google Shape;1016;p123"/>
          <p:cNvSpPr/>
          <p:nvPr/>
        </p:nvSpPr>
        <p:spPr>
          <a:xfrm>
            <a:off x="5629868" y="3453481"/>
            <a:ext cx="37053" cy="44950"/>
          </a:xfrm>
          <a:custGeom>
            <a:rect b="b" l="l" r="r" t="t"/>
            <a:pathLst>
              <a:path extrusionOk="0" h="2788" w="2300">
                <a:moveTo>
                  <a:pt x="1" y="1"/>
                </a:moveTo>
                <a:lnTo>
                  <a:pt x="1" y="1673"/>
                </a:lnTo>
                <a:lnTo>
                  <a:pt x="1" y="2161"/>
                </a:lnTo>
                <a:lnTo>
                  <a:pt x="210" y="2509"/>
                </a:lnTo>
                <a:lnTo>
                  <a:pt x="279" y="2648"/>
                </a:lnTo>
                <a:lnTo>
                  <a:pt x="419" y="2718"/>
                </a:lnTo>
                <a:lnTo>
                  <a:pt x="837" y="2788"/>
                </a:lnTo>
                <a:lnTo>
                  <a:pt x="1115" y="2718"/>
                </a:lnTo>
                <a:lnTo>
                  <a:pt x="1324" y="2648"/>
                </a:lnTo>
                <a:lnTo>
                  <a:pt x="1533" y="2509"/>
                </a:lnTo>
                <a:lnTo>
                  <a:pt x="1673" y="2300"/>
                </a:lnTo>
                <a:lnTo>
                  <a:pt x="1742" y="2300"/>
                </a:lnTo>
                <a:lnTo>
                  <a:pt x="1742" y="2718"/>
                </a:lnTo>
                <a:lnTo>
                  <a:pt x="2300" y="2718"/>
                </a:lnTo>
                <a:lnTo>
                  <a:pt x="2300" y="1"/>
                </a:lnTo>
                <a:lnTo>
                  <a:pt x="1673" y="1"/>
                </a:lnTo>
                <a:lnTo>
                  <a:pt x="1673" y="1882"/>
                </a:lnTo>
                <a:lnTo>
                  <a:pt x="1324" y="2161"/>
                </a:lnTo>
                <a:lnTo>
                  <a:pt x="1185" y="2230"/>
                </a:lnTo>
                <a:lnTo>
                  <a:pt x="837" y="2230"/>
                </a:lnTo>
                <a:lnTo>
                  <a:pt x="697" y="2091"/>
                </a:lnTo>
                <a:lnTo>
                  <a:pt x="628" y="1882"/>
                </a:lnTo>
                <a:lnTo>
                  <a:pt x="628" y="1603"/>
                </a:lnTo>
                <a:lnTo>
                  <a:pt x="628"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17" name="Google Shape;1017;p123"/>
          <p:cNvSpPr/>
          <p:nvPr/>
        </p:nvSpPr>
        <p:spPr>
          <a:xfrm>
            <a:off x="5680373" y="3452368"/>
            <a:ext cx="26952" cy="44933"/>
          </a:xfrm>
          <a:custGeom>
            <a:rect b="b" l="l" r="r" t="t"/>
            <a:pathLst>
              <a:path extrusionOk="0" h="2787" w="1673">
                <a:moveTo>
                  <a:pt x="1115" y="0"/>
                </a:moveTo>
                <a:lnTo>
                  <a:pt x="906" y="140"/>
                </a:lnTo>
                <a:lnTo>
                  <a:pt x="697" y="279"/>
                </a:lnTo>
                <a:lnTo>
                  <a:pt x="558" y="558"/>
                </a:lnTo>
                <a:lnTo>
                  <a:pt x="488" y="70"/>
                </a:lnTo>
                <a:lnTo>
                  <a:pt x="0" y="70"/>
                </a:lnTo>
                <a:lnTo>
                  <a:pt x="0" y="2787"/>
                </a:lnTo>
                <a:lnTo>
                  <a:pt x="627" y="2787"/>
                </a:lnTo>
                <a:lnTo>
                  <a:pt x="627" y="1115"/>
                </a:lnTo>
                <a:lnTo>
                  <a:pt x="767" y="836"/>
                </a:lnTo>
                <a:lnTo>
                  <a:pt x="906" y="697"/>
                </a:lnTo>
                <a:lnTo>
                  <a:pt x="1115" y="558"/>
                </a:lnTo>
                <a:lnTo>
                  <a:pt x="1394" y="558"/>
                </a:lnTo>
                <a:lnTo>
                  <a:pt x="1533" y="627"/>
                </a:lnTo>
                <a:lnTo>
                  <a:pt x="1672" y="70"/>
                </a:lnTo>
                <a:lnTo>
                  <a:pt x="1324"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18" name="Google Shape;1018;p123"/>
          <p:cNvSpPr/>
          <p:nvPr/>
        </p:nvSpPr>
        <p:spPr>
          <a:xfrm>
            <a:off x="5709548" y="3452368"/>
            <a:ext cx="38181" cy="46062"/>
          </a:xfrm>
          <a:custGeom>
            <a:rect b="b" l="l" r="r" t="t"/>
            <a:pathLst>
              <a:path extrusionOk="0" h="2857" w="2370">
                <a:moveTo>
                  <a:pt x="1255" y="488"/>
                </a:moveTo>
                <a:lnTo>
                  <a:pt x="1533" y="558"/>
                </a:lnTo>
                <a:lnTo>
                  <a:pt x="1673" y="697"/>
                </a:lnTo>
                <a:lnTo>
                  <a:pt x="1812" y="906"/>
                </a:lnTo>
                <a:lnTo>
                  <a:pt x="1812" y="1185"/>
                </a:lnTo>
                <a:lnTo>
                  <a:pt x="628" y="1185"/>
                </a:lnTo>
                <a:lnTo>
                  <a:pt x="697" y="836"/>
                </a:lnTo>
                <a:lnTo>
                  <a:pt x="837" y="627"/>
                </a:lnTo>
                <a:lnTo>
                  <a:pt x="1046" y="488"/>
                </a:lnTo>
                <a:close/>
                <a:moveTo>
                  <a:pt x="1046" y="0"/>
                </a:moveTo>
                <a:lnTo>
                  <a:pt x="767" y="70"/>
                </a:lnTo>
                <a:lnTo>
                  <a:pt x="558" y="209"/>
                </a:lnTo>
                <a:lnTo>
                  <a:pt x="419" y="349"/>
                </a:lnTo>
                <a:lnTo>
                  <a:pt x="210" y="558"/>
                </a:lnTo>
                <a:lnTo>
                  <a:pt x="140" y="836"/>
                </a:lnTo>
                <a:lnTo>
                  <a:pt x="1" y="1115"/>
                </a:lnTo>
                <a:lnTo>
                  <a:pt x="1" y="1394"/>
                </a:lnTo>
                <a:lnTo>
                  <a:pt x="1" y="1742"/>
                </a:lnTo>
                <a:lnTo>
                  <a:pt x="140" y="2021"/>
                </a:lnTo>
                <a:lnTo>
                  <a:pt x="210" y="2299"/>
                </a:lnTo>
                <a:lnTo>
                  <a:pt x="419" y="2508"/>
                </a:lnTo>
                <a:lnTo>
                  <a:pt x="628" y="2648"/>
                </a:lnTo>
                <a:lnTo>
                  <a:pt x="837" y="2787"/>
                </a:lnTo>
                <a:lnTo>
                  <a:pt x="1115" y="2857"/>
                </a:lnTo>
                <a:lnTo>
                  <a:pt x="1603" y="2857"/>
                </a:lnTo>
                <a:lnTo>
                  <a:pt x="1882" y="2787"/>
                </a:lnTo>
                <a:lnTo>
                  <a:pt x="2300" y="2578"/>
                </a:lnTo>
                <a:lnTo>
                  <a:pt x="2091" y="2160"/>
                </a:lnTo>
                <a:lnTo>
                  <a:pt x="1742" y="2299"/>
                </a:lnTo>
                <a:lnTo>
                  <a:pt x="1464" y="2369"/>
                </a:lnTo>
                <a:lnTo>
                  <a:pt x="1115" y="2299"/>
                </a:lnTo>
                <a:lnTo>
                  <a:pt x="906" y="2160"/>
                </a:lnTo>
                <a:lnTo>
                  <a:pt x="697" y="1951"/>
                </a:lnTo>
                <a:lnTo>
                  <a:pt x="628" y="1603"/>
                </a:lnTo>
                <a:lnTo>
                  <a:pt x="2369" y="1603"/>
                </a:lnTo>
                <a:lnTo>
                  <a:pt x="2369" y="1463"/>
                </a:lnTo>
                <a:lnTo>
                  <a:pt x="2369" y="1254"/>
                </a:lnTo>
                <a:lnTo>
                  <a:pt x="2300" y="767"/>
                </a:lnTo>
                <a:lnTo>
                  <a:pt x="2230" y="558"/>
                </a:lnTo>
                <a:lnTo>
                  <a:pt x="2091" y="349"/>
                </a:lnTo>
                <a:lnTo>
                  <a:pt x="1951" y="209"/>
                </a:lnTo>
                <a:lnTo>
                  <a:pt x="1742" y="70"/>
                </a:lnTo>
                <a:lnTo>
                  <a:pt x="153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19" name="Google Shape;1019;p123"/>
          <p:cNvSpPr/>
          <p:nvPr/>
        </p:nvSpPr>
        <p:spPr>
          <a:xfrm>
            <a:off x="5146165" y="2589783"/>
            <a:ext cx="52760" cy="58412"/>
          </a:xfrm>
          <a:custGeom>
            <a:rect b="b" l="l" r="r" t="t"/>
            <a:pathLst>
              <a:path extrusionOk="0" h="3623" w="3275">
                <a:moveTo>
                  <a:pt x="0" y="0"/>
                </a:moveTo>
                <a:lnTo>
                  <a:pt x="0" y="3623"/>
                </a:lnTo>
                <a:lnTo>
                  <a:pt x="627" y="3623"/>
                </a:lnTo>
                <a:lnTo>
                  <a:pt x="627" y="1951"/>
                </a:lnTo>
                <a:lnTo>
                  <a:pt x="627" y="1672"/>
                </a:lnTo>
                <a:lnTo>
                  <a:pt x="558" y="1393"/>
                </a:lnTo>
                <a:lnTo>
                  <a:pt x="558" y="1045"/>
                </a:lnTo>
                <a:lnTo>
                  <a:pt x="558" y="766"/>
                </a:lnTo>
                <a:lnTo>
                  <a:pt x="836" y="1672"/>
                </a:lnTo>
                <a:lnTo>
                  <a:pt x="1463" y="3274"/>
                </a:lnTo>
                <a:lnTo>
                  <a:pt x="1812" y="3274"/>
                </a:lnTo>
                <a:lnTo>
                  <a:pt x="2439" y="1672"/>
                </a:lnTo>
                <a:lnTo>
                  <a:pt x="2717" y="766"/>
                </a:lnTo>
                <a:lnTo>
                  <a:pt x="2717" y="1045"/>
                </a:lnTo>
                <a:lnTo>
                  <a:pt x="2648" y="1393"/>
                </a:lnTo>
                <a:lnTo>
                  <a:pt x="2648" y="1672"/>
                </a:lnTo>
                <a:lnTo>
                  <a:pt x="2648" y="1951"/>
                </a:lnTo>
                <a:lnTo>
                  <a:pt x="2648" y="3623"/>
                </a:lnTo>
                <a:lnTo>
                  <a:pt x="3275" y="3623"/>
                </a:lnTo>
                <a:lnTo>
                  <a:pt x="3275" y="0"/>
                </a:lnTo>
                <a:lnTo>
                  <a:pt x="2508" y="0"/>
                </a:lnTo>
                <a:lnTo>
                  <a:pt x="1881" y="1742"/>
                </a:lnTo>
                <a:lnTo>
                  <a:pt x="1742" y="2090"/>
                </a:lnTo>
                <a:lnTo>
                  <a:pt x="1672" y="2508"/>
                </a:lnTo>
                <a:lnTo>
                  <a:pt x="1603" y="2508"/>
                </a:lnTo>
                <a:lnTo>
                  <a:pt x="1533" y="2090"/>
                </a:lnTo>
                <a:lnTo>
                  <a:pt x="1394" y="1742"/>
                </a:lnTo>
                <a:lnTo>
                  <a:pt x="767"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20" name="Google Shape;1020;p123"/>
          <p:cNvSpPr/>
          <p:nvPr/>
        </p:nvSpPr>
        <p:spPr>
          <a:xfrm>
            <a:off x="5210138" y="2603261"/>
            <a:ext cx="41532" cy="46062"/>
          </a:xfrm>
          <a:custGeom>
            <a:rect b="b" l="l" r="r" t="t"/>
            <a:pathLst>
              <a:path extrusionOk="0" h="2857" w="2578">
                <a:moveTo>
                  <a:pt x="1254" y="488"/>
                </a:moveTo>
                <a:lnTo>
                  <a:pt x="1533" y="557"/>
                </a:lnTo>
                <a:lnTo>
                  <a:pt x="1742" y="766"/>
                </a:lnTo>
                <a:lnTo>
                  <a:pt x="1881" y="1045"/>
                </a:lnTo>
                <a:lnTo>
                  <a:pt x="1881" y="1393"/>
                </a:lnTo>
                <a:lnTo>
                  <a:pt x="1881" y="1811"/>
                </a:lnTo>
                <a:lnTo>
                  <a:pt x="1742" y="2090"/>
                </a:lnTo>
                <a:lnTo>
                  <a:pt x="1533" y="2299"/>
                </a:lnTo>
                <a:lnTo>
                  <a:pt x="975" y="2299"/>
                </a:lnTo>
                <a:lnTo>
                  <a:pt x="766" y="2090"/>
                </a:lnTo>
                <a:lnTo>
                  <a:pt x="697" y="1811"/>
                </a:lnTo>
                <a:lnTo>
                  <a:pt x="627" y="1393"/>
                </a:lnTo>
                <a:lnTo>
                  <a:pt x="697" y="1045"/>
                </a:lnTo>
                <a:lnTo>
                  <a:pt x="766" y="766"/>
                </a:lnTo>
                <a:lnTo>
                  <a:pt x="975" y="557"/>
                </a:lnTo>
                <a:lnTo>
                  <a:pt x="1254" y="488"/>
                </a:lnTo>
                <a:close/>
                <a:moveTo>
                  <a:pt x="1045" y="0"/>
                </a:moveTo>
                <a:lnTo>
                  <a:pt x="766" y="70"/>
                </a:lnTo>
                <a:lnTo>
                  <a:pt x="557" y="209"/>
                </a:lnTo>
                <a:lnTo>
                  <a:pt x="348" y="348"/>
                </a:lnTo>
                <a:lnTo>
                  <a:pt x="209" y="557"/>
                </a:lnTo>
                <a:lnTo>
                  <a:pt x="70" y="836"/>
                </a:lnTo>
                <a:lnTo>
                  <a:pt x="0" y="1115"/>
                </a:lnTo>
                <a:lnTo>
                  <a:pt x="0" y="1393"/>
                </a:lnTo>
                <a:lnTo>
                  <a:pt x="0" y="1742"/>
                </a:lnTo>
                <a:lnTo>
                  <a:pt x="70" y="2020"/>
                </a:lnTo>
                <a:lnTo>
                  <a:pt x="209" y="2299"/>
                </a:lnTo>
                <a:lnTo>
                  <a:pt x="348" y="2508"/>
                </a:lnTo>
                <a:lnTo>
                  <a:pt x="557" y="2647"/>
                </a:lnTo>
                <a:lnTo>
                  <a:pt x="766" y="2787"/>
                </a:lnTo>
                <a:lnTo>
                  <a:pt x="1045" y="2856"/>
                </a:lnTo>
                <a:lnTo>
                  <a:pt x="1533" y="2856"/>
                </a:lnTo>
                <a:lnTo>
                  <a:pt x="1742" y="2787"/>
                </a:lnTo>
                <a:lnTo>
                  <a:pt x="1951" y="2647"/>
                </a:lnTo>
                <a:lnTo>
                  <a:pt x="2160" y="2508"/>
                </a:lnTo>
                <a:lnTo>
                  <a:pt x="2369" y="2299"/>
                </a:lnTo>
                <a:lnTo>
                  <a:pt x="2438" y="2020"/>
                </a:lnTo>
                <a:lnTo>
                  <a:pt x="2578" y="1742"/>
                </a:lnTo>
                <a:lnTo>
                  <a:pt x="2578" y="1393"/>
                </a:lnTo>
                <a:lnTo>
                  <a:pt x="2578" y="1115"/>
                </a:lnTo>
                <a:lnTo>
                  <a:pt x="2438" y="836"/>
                </a:lnTo>
                <a:lnTo>
                  <a:pt x="2369" y="557"/>
                </a:lnTo>
                <a:lnTo>
                  <a:pt x="2160" y="348"/>
                </a:lnTo>
                <a:lnTo>
                  <a:pt x="1951" y="209"/>
                </a:lnTo>
                <a:lnTo>
                  <a:pt x="1742" y="70"/>
                </a:lnTo>
                <a:lnTo>
                  <a:pt x="153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21" name="Google Shape;1021;p123"/>
          <p:cNvSpPr/>
          <p:nvPr/>
        </p:nvSpPr>
        <p:spPr>
          <a:xfrm>
            <a:off x="5261754" y="2603261"/>
            <a:ext cx="38181" cy="44933"/>
          </a:xfrm>
          <a:custGeom>
            <a:rect b="b" l="l" r="r" t="t"/>
            <a:pathLst>
              <a:path extrusionOk="0" h="2787" w="2370">
                <a:moveTo>
                  <a:pt x="1255" y="0"/>
                </a:moveTo>
                <a:lnTo>
                  <a:pt x="976" y="139"/>
                </a:lnTo>
                <a:lnTo>
                  <a:pt x="628" y="418"/>
                </a:lnTo>
                <a:lnTo>
                  <a:pt x="558" y="418"/>
                </a:lnTo>
                <a:lnTo>
                  <a:pt x="558" y="70"/>
                </a:lnTo>
                <a:lnTo>
                  <a:pt x="1" y="70"/>
                </a:lnTo>
                <a:lnTo>
                  <a:pt x="1" y="2787"/>
                </a:lnTo>
                <a:lnTo>
                  <a:pt x="628" y="2787"/>
                </a:lnTo>
                <a:lnTo>
                  <a:pt x="628" y="906"/>
                </a:lnTo>
                <a:lnTo>
                  <a:pt x="976" y="627"/>
                </a:lnTo>
                <a:lnTo>
                  <a:pt x="1115" y="557"/>
                </a:lnTo>
                <a:lnTo>
                  <a:pt x="1464" y="557"/>
                </a:lnTo>
                <a:lnTo>
                  <a:pt x="1603" y="697"/>
                </a:lnTo>
                <a:lnTo>
                  <a:pt x="1673" y="836"/>
                </a:lnTo>
                <a:lnTo>
                  <a:pt x="1673" y="1184"/>
                </a:lnTo>
                <a:lnTo>
                  <a:pt x="1673" y="2787"/>
                </a:lnTo>
                <a:lnTo>
                  <a:pt x="2369" y="2787"/>
                </a:lnTo>
                <a:lnTo>
                  <a:pt x="2369" y="1045"/>
                </a:lnTo>
                <a:lnTo>
                  <a:pt x="2300" y="627"/>
                </a:lnTo>
                <a:lnTo>
                  <a:pt x="2160" y="279"/>
                </a:lnTo>
                <a:lnTo>
                  <a:pt x="2021" y="139"/>
                </a:lnTo>
                <a:lnTo>
                  <a:pt x="1882" y="70"/>
                </a:lnTo>
                <a:lnTo>
                  <a:pt x="1464"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22" name="Google Shape;1022;p123"/>
          <p:cNvSpPr/>
          <p:nvPr/>
        </p:nvSpPr>
        <p:spPr>
          <a:xfrm>
            <a:off x="5311131" y="2584156"/>
            <a:ext cx="12372" cy="64039"/>
          </a:xfrm>
          <a:custGeom>
            <a:rect b="b" l="l" r="r" t="t"/>
            <a:pathLst>
              <a:path extrusionOk="0" h="3972" w="768">
                <a:moveTo>
                  <a:pt x="349" y="1"/>
                </a:moveTo>
                <a:lnTo>
                  <a:pt x="210" y="71"/>
                </a:lnTo>
                <a:lnTo>
                  <a:pt x="71" y="140"/>
                </a:lnTo>
                <a:lnTo>
                  <a:pt x="1" y="280"/>
                </a:lnTo>
                <a:lnTo>
                  <a:pt x="1" y="419"/>
                </a:lnTo>
                <a:lnTo>
                  <a:pt x="1" y="558"/>
                </a:lnTo>
                <a:lnTo>
                  <a:pt x="71" y="628"/>
                </a:lnTo>
                <a:lnTo>
                  <a:pt x="210" y="697"/>
                </a:lnTo>
                <a:lnTo>
                  <a:pt x="349" y="767"/>
                </a:lnTo>
                <a:lnTo>
                  <a:pt x="558" y="697"/>
                </a:lnTo>
                <a:lnTo>
                  <a:pt x="698" y="628"/>
                </a:lnTo>
                <a:lnTo>
                  <a:pt x="767" y="558"/>
                </a:lnTo>
                <a:lnTo>
                  <a:pt x="767" y="419"/>
                </a:lnTo>
                <a:lnTo>
                  <a:pt x="767" y="280"/>
                </a:lnTo>
                <a:lnTo>
                  <a:pt x="698" y="140"/>
                </a:lnTo>
                <a:lnTo>
                  <a:pt x="558" y="71"/>
                </a:lnTo>
                <a:lnTo>
                  <a:pt x="349" y="1"/>
                </a:lnTo>
                <a:close/>
                <a:moveTo>
                  <a:pt x="71" y="1255"/>
                </a:moveTo>
                <a:lnTo>
                  <a:pt x="71" y="3972"/>
                </a:lnTo>
                <a:lnTo>
                  <a:pt x="698" y="3972"/>
                </a:lnTo>
                <a:lnTo>
                  <a:pt x="698" y="1255"/>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23" name="Google Shape;1023;p123"/>
          <p:cNvSpPr/>
          <p:nvPr/>
        </p:nvSpPr>
        <p:spPr>
          <a:xfrm>
            <a:off x="5331333" y="2592024"/>
            <a:ext cx="29207" cy="57299"/>
          </a:xfrm>
          <a:custGeom>
            <a:rect b="b" l="l" r="r" t="t"/>
            <a:pathLst>
              <a:path extrusionOk="0" h="3554" w="1813">
                <a:moveTo>
                  <a:pt x="489" y="0"/>
                </a:moveTo>
                <a:lnTo>
                  <a:pt x="419" y="767"/>
                </a:lnTo>
                <a:lnTo>
                  <a:pt x="1" y="767"/>
                </a:lnTo>
                <a:lnTo>
                  <a:pt x="1" y="1254"/>
                </a:lnTo>
                <a:lnTo>
                  <a:pt x="349" y="1254"/>
                </a:lnTo>
                <a:lnTo>
                  <a:pt x="349" y="2578"/>
                </a:lnTo>
                <a:lnTo>
                  <a:pt x="419" y="2996"/>
                </a:lnTo>
                <a:lnTo>
                  <a:pt x="558" y="3275"/>
                </a:lnTo>
                <a:lnTo>
                  <a:pt x="837" y="3484"/>
                </a:lnTo>
                <a:lnTo>
                  <a:pt x="976" y="3553"/>
                </a:lnTo>
                <a:lnTo>
                  <a:pt x="1255" y="3553"/>
                </a:lnTo>
                <a:lnTo>
                  <a:pt x="1534" y="3484"/>
                </a:lnTo>
                <a:lnTo>
                  <a:pt x="1812" y="3484"/>
                </a:lnTo>
                <a:lnTo>
                  <a:pt x="1673" y="2996"/>
                </a:lnTo>
                <a:lnTo>
                  <a:pt x="1534" y="2996"/>
                </a:lnTo>
                <a:lnTo>
                  <a:pt x="1394" y="3066"/>
                </a:lnTo>
                <a:lnTo>
                  <a:pt x="1185" y="2996"/>
                </a:lnTo>
                <a:lnTo>
                  <a:pt x="1116" y="2926"/>
                </a:lnTo>
                <a:lnTo>
                  <a:pt x="1046" y="2787"/>
                </a:lnTo>
                <a:lnTo>
                  <a:pt x="976" y="2578"/>
                </a:lnTo>
                <a:lnTo>
                  <a:pt x="976" y="1254"/>
                </a:lnTo>
                <a:lnTo>
                  <a:pt x="1673" y="1254"/>
                </a:lnTo>
                <a:lnTo>
                  <a:pt x="1673" y="767"/>
                </a:lnTo>
                <a:lnTo>
                  <a:pt x="976" y="767"/>
                </a:lnTo>
                <a:lnTo>
                  <a:pt x="976"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24" name="Google Shape;1024;p123"/>
          <p:cNvSpPr/>
          <p:nvPr/>
        </p:nvSpPr>
        <p:spPr>
          <a:xfrm>
            <a:off x="5363892" y="2603261"/>
            <a:ext cx="41532" cy="46062"/>
          </a:xfrm>
          <a:custGeom>
            <a:rect b="b" l="l" r="r" t="t"/>
            <a:pathLst>
              <a:path extrusionOk="0" h="2857" w="2578">
                <a:moveTo>
                  <a:pt x="1254" y="488"/>
                </a:moveTo>
                <a:lnTo>
                  <a:pt x="1533" y="557"/>
                </a:lnTo>
                <a:lnTo>
                  <a:pt x="1742" y="766"/>
                </a:lnTo>
                <a:lnTo>
                  <a:pt x="1881" y="1045"/>
                </a:lnTo>
                <a:lnTo>
                  <a:pt x="1951" y="1393"/>
                </a:lnTo>
                <a:lnTo>
                  <a:pt x="1881" y="1811"/>
                </a:lnTo>
                <a:lnTo>
                  <a:pt x="1742" y="2090"/>
                </a:lnTo>
                <a:lnTo>
                  <a:pt x="1533" y="2299"/>
                </a:lnTo>
                <a:lnTo>
                  <a:pt x="1045" y="2299"/>
                </a:lnTo>
                <a:lnTo>
                  <a:pt x="836" y="2090"/>
                </a:lnTo>
                <a:lnTo>
                  <a:pt x="697" y="1811"/>
                </a:lnTo>
                <a:lnTo>
                  <a:pt x="627" y="1393"/>
                </a:lnTo>
                <a:lnTo>
                  <a:pt x="697" y="1045"/>
                </a:lnTo>
                <a:lnTo>
                  <a:pt x="836" y="766"/>
                </a:lnTo>
                <a:lnTo>
                  <a:pt x="1045" y="557"/>
                </a:lnTo>
                <a:lnTo>
                  <a:pt x="1254" y="488"/>
                </a:lnTo>
                <a:close/>
                <a:moveTo>
                  <a:pt x="1045" y="0"/>
                </a:moveTo>
                <a:lnTo>
                  <a:pt x="766" y="70"/>
                </a:lnTo>
                <a:lnTo>
                  <a:pt x="557" y="209"/>
                </a:lnTo>
                <a:lnTo>
                  <a:pt x="348" y="348"/>
                </a:lnTo>
                <a:lnTo>
                  <a:pt x="209" y="557"/>
                </a:lnTo>
                <a:lnTo>
                  <a:pt x="70" y="836"/>
                </a:lnTo>
                <a:lnTo>
                  <a:pt x="0" y="1115"/>
                </a:lnTo>
                <a:lnTo>
                  <a:pt x="0" y="1393"/>
                </a:lnTo>
                <a:lnTo>
                  <a:pt x="0" y="1742"/>
                </a:lnTo>
                <a:lnTo>
                  <a:pt x="70" y="2020"/>
                </a:lnTo>
                <a:lnTo>
                  <a:pt x="209" y="2299"/>
                </a:lnTo>
                <a:lnTo>
                  <a:pt x="348" y="2508"/>
                </a:lnTo>
                <a:lnTo>
                  <a:pt x="557" y="2647"/>
                </a:lnTo>
                <a:lnTo>
                  <a:pt x="766" y="2787"/>
                </a:lnTo>
                <a:lnTo>
                  <a:pt x="1045" y="2856"/>
                </a:lnTo>
                <a:lnTo>
                  <a:pt x="1533" y="2856"/>
                </a:lnTo>
                <a:lnTo>
                  <a:pt x="1811" y="2787"/>
                </a:lnTo>
                <a:lnTo>
                  <a:pt x="2020" y="2647"/>
                </a:lnTo>
                <a:lnTo>
                  <a:pt x="2229" y="2508"/>
                </a:lnTo>
                <a:lnTo>
                  <a:pt x="2369" y="2299"/>
                </a:lnTo>
                <a:lnTo>
                  <a:pt x="2508" y="2020"/>
                </a:lnTo>
                <a:lnTo>
                  <a:pt x="2578" y="1742"/>
                </a:lnTo>
                <a:lnTo>
                  <a:pt x="2578" y="1393"/>
                </a:lnTo>
                <a:lnTo>
                  <a:pt x="2578" y="1115"/>
                </a:lnTo>
                <a:lnTo>
                  <a:pt x="2508" y="836"/>
                </a:lnTo>
                <a:lnTo>
                  <a:pt x="2369" y="557"/>
                </a:lnTo>
                <a:lnTo>
                  <a:pt x="2229" y="348"/>
                </a:lnTo>
                <a:lnTo>
                  <a:pt x="2020" y="209"/>
                </a:lnTo>
                <a:lnTo>
                  <a:pt x="1811" y="70"/>
                </a:lnTo>
                <a:lnTo>
                  <a:pt x="153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25" name="Google Shape;1025;p123"/>
          <p:cNvSpPr/>
          <p:nvPr/>
        </p:nvSpPr>
        <p:spPr>
          <a:xfrm>
            <a:off x="5415508" y="2603261"/>
            <a:ext cx="26952" cy="44933"/>
          </a:xfrm>
          <a:custGeom>
            <a:rect b="b" l="l" r="r" t="t"/>
            <a:pathLst>
              <a:path extrusionOk="0" h="2787" w="1673">
                <a:moveTo>
                  <a:pt x="1185" y="0"/>
                </a:moveTo>
                <a:lnTo>
                  <a:pt x="976" y="139"/>
                </a:lnTo>
                <a:lnTo>
                  <a:pt x="767" y="279"/>
                </a:lnTo>
                <a:lnTo>
                  <a:pt x="628" y="557"/>
                </a:lnTo>
                <a:lnTo>
                  <a:pt x="558" y="70"/>
                </a:lnTo>
                <a:lnTo>
                  <a:pt x="1" y="70"/>
                </a:lnTo>
                <a:lnTo>
                  <a:pt x="1" y="2787"/>
                </a:lnTo>
                <a:lnTo>
                  <a:pt x="697" y="2787"/>
                </a:lnTo>
                <a:lnTo>
                  <a:pt x="697" y="1115"/>
                </a:lnTo>
                <a:lnTo>
                  <a:pt x="837" y="836"/>
                </a:lnTo>
                <a:lnTo>
                  <a:pt x="976" y="697"/>
                </a:lnTo>
                <a:lnTo>
                  <a:pt x="1115" y="557"/>
                </a:lnTo>
                <a:lnTo>
                  <a:pt x="1464" y="557"/>
                </a:lnTo>
                <a:lnTo>
                  <a:pt x="1603" y="627"/>
                </a:lnTo>
                <a:lnTo>
                  <a:pt x="1673" y="70"/>
                </a:lnTo>
                <a:lnTo>
                  <a:pt x="1394"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26" name="Google Shape;1026;p123"/>
          <p:cNvSpPr/>
          <p:nvPr/>
        </p:nvSpPr>
        <p:spPr>
          <a:xfrm>
            <a:off x="5433471" y="1740675"/>
            <a:ext cx="41532" cy="58412"/>
          </a:xfrm>
          <a:custGeom>
            <a:rect b="b" l="l" r="r" t="t"/>
            <a:pathLst>
              <a:path extrusionOk="0" h="3623" w="2578">
                <a:moveTo>
                  <a:pt x="1115" y="488"/>
                </a:moveTo>
                <a:lnTo>
                  <a:pt x="1463" y="557"/>
                </a:lnTo>
                <a:lnTo>
                  <a:pt x="1742" y="627"/>
                </a:lnTo>
                <a:lnTo>
                  <a:pt x="1881" y="836"/>
                </a:lnTo>
                <a:lnTo>
                  <a:pt x="1951" y="1115"/>
                </a:lnTo>
                <a:lnTo>
                  <a:pt x="1881" y="1393"/>
                </a:lnTo>
                <a:lnTo>
                  <a:pt x="1742" y="1602"/>
                </a:lnTo>
                <a:lnTo>
                  <a:pt x="1463" y="1742"/>
                </a:lnTo>
                <a:lnTo>
                  <a:pt x="627" y="1742"/>
                </a:lnTo>
                <a:lnTo>
                  <a:pt x="627" y="488"/>
                </a:lnTo>
                <a:close/>
                <a:moveTo>
                  <a:pt x="0" y="0"/>
                </a:moveTo>
                <a:lnTo>
                  <a:pt x="0" y="3623"/>
                </a:lnTo>
                <a:lnTo>
                  <a:pt x="627" y="3623"/>
                </a:lnTo>
                <a:lnTo>
                  <a:pt x="627" y="2299"/>
                </a:lnTo>
                <a:lnTo>
                  <a:pt x="1185" y="2299"/>
                </a:lnTo>
                <a:lnTo>
                  <a:pt x="1742" y="2229"/>
                </a:lnTo>
                <a:lnTo>
                  <a:pt x="1951" y="2160"/>
                </a:lnTo>
                <a:lnTo>
                  <a:pt x="2160" y="2020"/>
                </a:lnTo>
                <a:lnTo>
                  <a:pt x="2369" y="1811"/>
                </a:lnTo>
                <a:lnTo>
                  <a:pt x="2439" y="1602"/>
                </a:lnTo>
                <a:lnTo>
                  <a:pt x="2508" y="1393"/>
                </a:lnTo>
                <a:lnTo>
                  <a:pt x="2578" y="1115"/>
                </a:lnTo>
                <a:lnTo>
                  <a:pt x="2508" y="836"/>
                </a:lnTo>
                <a:lnTo>
                  <a:pt x="2439" y="557"/>
                </a:lnTo>
                <a:lnTo>
                  <a:pt x="2369" y="348"/>
                </a:lnTo>
                <a:lnTo>
                  <a:pt x="2160" y="209"/>
                </a:lnTo>
                <a:lnTo>
                  <a:pt x="1951" y="139"/>
                </a:lnTo>
                <a:lnTo>
                  <a:pt x="1742"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27" name="Google Shape;1027;p123"/>
          <p:cNvSpPr/>
          <p:nvPr/>
        </p:nvSpPr>
        <p:spPr>
          <a:xfrm>
            <a:off x="5485087" y="1754137"/>
            <a:ext cx="26952" cy="44950"/>
          </a:xfrm>
          <a:custGeom>
            <a:rect b="b" l="l" r="r" t="t"/>
            <a:pathLst>
              <a:path extrusionOk="0" h="2788" w="1673">
                <a:moveTo>
                  <a:pt x="1116" y="1"/>
                </a:moveTo>
                <a:lnTo>
                  <a:pt x="907" y="140"/>
                </a:lnTo>
                <a:lnTo>
                  <a:pt x="767" y="280"/>
                </a:lnTo>
                <a:lnTo>
                  <a:pt x="558" y="558"/>
                </a:lnTo>
                <a:lnTo>
                  <a:pt x="489" y="71"/>
                </a:lnTo>
                <a:lnTo>
                  <a:pt x="1" y="71"/>
                </a:lnTo>
                <a:lnTo>
                  <a:pt x="1" y="2788"/>
                </a:lnTo>
                <a:lnTo>
                  <a:pt x="628" y="2788"/>
                </a:lnTo>
                <a:lnTo>
                  <a:pt x="628" y="1116"/>
                </a:lnTo>
                <a:lnTo>
                  <a:pt x="767" y="837"/>
                </a:lnTo>
                <a:lnTo>
                  <a:pt x="907" y="698"/>
                </a:lnTo>
                <a:lnTo>
                  <a:pt x="1116" y="558"/>
                </a:lnTo>
                <a:lnTo>
                  <a:pt x="1464" y="558"/>
                </a:lnTo>
                <a:lnTo>
                  <a:pt x="1534" y="628"/>
                </a:lnTo>
                <a:lnTo>
                  <a:pt x="1673" y="71"/>
                </a:lnTo>
                <a:lnTo>
                  <a:pt x="1394"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28" name="Google Shape;1028;p123"/>
          <p:cNvSpPr/>
          <p:nvPr/>
        </p:nvSpPr>
        <p:spPr>
          <a:xfrm>
            <a:off x="5514278" y="1754137"/>
            <a:ext cx="42659" cy="46078"/>
          </a:xfrm>
          <a:custGeom>
            <a:rect b="b" l="l" r="r" t="t"/>
            <a:pathLst>
              <a:path extrusionOk="0" h="2858" w="2648">
                <a:moveTo>
                  <a:pt x="1324" y="489"/>
                </a:moveTo>
                <a:lnTo>
                  <a:pt x="1602" y="558"/>
                </a:lnTo>
                <a:lnTo>
                  <a:pt x="1811" y="767"/>
                </a:lnTo>
                <a:lnTo>
                  <a:pt x="1951" y="1046"/>
                </a:lnTo>
                <a:lnTo>
                  <a:pt x="1951" y="1394"/>
                </a:lnTo>
                <a:lnTo>
                  <a:pt x="1951" y="1812"/>
                </a:lnTo>
                <a:lnTo>
                  <a:pt x="1811" y="2091"/>
                </a:lnTo>
                <a:lnTo>
                  <a:pt x="1602" y="2300"/>
                </a:lnTo>
                <a:lnTo>
                  <a:pt x="1045" y="2300"/>
                </a:lnTo>
                <a:lnTo>
                  <a:pt x="836" y="2091"/>
                </a:lnTo>
                <a:lnTo>
                  <a:pt x="697" y="1812"/>
                </a:lnTo>
                <a:lnTo>
                  <a:pt x="697" y="1394"/>
                </a:lnTo>
                <a:lnTo>
                  <a:pt x="697" y="1046"/>
                </a:lnTo>
                <a:lnTo>
                  <a:pt x="836" y="767"/>
                </a:lnTo>
                <a:lnTo>
                  <a:pt x="1045" y="558"/>
                </a:lnTo>
                <a:lnTo>
                  <a:pt x="1324" y="489"/>
                </a:lnTo>
                <a:close/>
                <a:moveTo>
                  <a:pt x="1045" y="1"/>
                </a:moveTo>
                <a:lnTo>
                  <a:pt x="836" y="71"/>
                </a:lnTo>
                <a:lnTo>
                  <a:pt x="627" y="210"/>
                </a:lnTo>
                <a:lnTo>
                  <a:pt x="418" y="349"/>
                </a:lnTo>
                <a:lnTo>
                  <a:pt x="279" y="558"/>
                </a:lnTo>
                <a:lnTo>
                  <a:pt x="139" y="837"/>
                </a:lnTo>
                <a:lnTo>
                  <a:pt x="70" y="1116"/>
                </a:lnTo>
                <a:lnTo>
                  <a:pt x="0" y="1394"/>
                </a:lnTo>
                <a:lnTo>
                  <a:pt x="70" y="1743"/>
                </a:lnTo>
                <a:lnTo>
                  <a:pt x="139" y="2021"/>
                </a:lnTo>
                <a:lnTo>
                  <a:pt x="279" y="2300"/>
                </a:lnTo>
                <a:lnTo>
                  <a:pt x="418" y="2509"/>
                </a:lnTo>
                <a:lnTo>
                  <a:pt x="627" y="2648"/>
                </a:lnTo>
                <a:lnTo>
                  <a:pt x="836" y="2788"/>
                </a:lnTo>
                <a:lnTo>
                  <a:pt x="1045" y="2857"/>
                </a:lnTo>
                <a:lnTo>
                  <a:pt x="1602" y="2857"/>
                </a:lnTo>
                <a:lnTo>
                  <a:pt x="1811" y="2788"/>
                </a:lnTo>
                <a:lnTo>
                  <a:pt x="2020" y="2648"/>
                </a:lnTo>
                <a:lnTo>
                  <a:pt x="2229" y="2509"/>
                </a:lnTo>
                <a:lnTo>
                  <a:pt x="2369" y="2300"/>
                </a:lnTo>
                <a:lnTo>
                  <a:pt x="2508" y="2021"/>
                </a:lnTo>
                <a:lnTo>
                  <a:pt x="2578" y="1743"/>
                </a:lnTo>
                <a:lnTo>
                  <a:pt x="2647" y="1394"/>
                </a:lnTo>
                <a:lnTo>
                  <a:pt x="2578" y="1116"/>
                </a:lnTo>
                <a:lnTo>
                  <a:pt x="2508" y="837"/>
                </a:lnTo>
                <a:lnTo>
                  <a:pt x="2369" y="558"/>
                </a:lnTo>
                <a:lnTo>
                  <a:pt x="2229" y="349"/>
                </a:lnTo>
                <a:lnTo>
                  <a:pt x="2020" y="210"/>
                </a:lnTo>
                <a:lnTo>
                  <a:pt x="1811" y="71"/>
                </a:lnTo>
                <a:lnTo>
                  <a:pt x="1602"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29" name="Google Shape;1029;p123"/>
          <p:cNvSpPr/>
          <p:nvPr/>
        </p:nvSpPr>
        <p:spPr>
          <a:xfrm>
            <a:off x="5560289" y="1742916"/>
            <a:ext cx="29191" cy="57299"/>
          </a:xfrm>
          <a:custGeom>
            <a:rect b="b" l="l" r="r" t="t"/>
            <a:pathLst>
              <a:path extrusionOk="0" h="3554" w="1812">
                <a:moveTo>
                  <a:pt x="488" y="0"/>
                </a:moveTo>
                <a:lnTo>
                  <a:pt x="418" y="767"/>
                </a:lnTo>
                <a:lnTo>
                  <a:pt x="0" y="767"/>
                </a:lnTo>
                <a:lnTo>
                  <a:pt x="0" y="1254"/>
                </a:lnTo>
                <a:lnTo>
                  <a:pt x="349" y="1254"/>
                </a:lnTo>
                <a:lnTo>
                  <a:pt x="349" y="2578"/>
                </a:lnTo>
                <a:lnTo>
                  <a:pt x="418" y="2996"/>
                </a:lnTo>
                <a:lnTo>
                  <a:pt x="558" y="3275"/>
                </a:lnTo>
                <a:lnTo>
                  <a:pt x="836" y="3484"/>
                </a:lnTo>
                <a:lnTo>
                  <a:pt x="1045" y="3553"/>
                </a:lnTo>
                <a:lnTo>
                  <a:pt x="1254" y="3553"/>
                </a:lnTo>
                <a:lnTo>
                  <a:pt x="1533" y="3484"/>
                </a:lnTo>
                <a:lnTo>
                  <a:pt x="1812" y="3484"/>
                </a:lnTo>
                <a:lnTo>
                  <a:pt x="1672" y="2996"/>
                </a:lnTo>
                <a:lnTo>
                  <a:pt x="1533" y="2996"/>
                </a:lnTo>
                <a:lnTo>
                  <a:pt x="1394" y="3066"/>
                </a:lnTo>
                <a:lnTo>
                  <a:pt x="1254" y="2996"/>
                </a:lnTo>
                <a:lnTo>
                  <a:pt x="1115" y="2926"/>
                </a:lnTo>
                <a:lnTo>
                  <a:pt x="1045" y="2787"/>
                </a:lnTo>
                <a:lnTo>
                  <a:pt x="1045" y="2578"/>
                </a:lnTo>
                <a:lnTo>
                  <a:pt x="1045" y="1254"/>
                </a:lnTo>
                <a:lnTo>
                  <a:pt x="1742" y="1254"/>
                </a:lnTo>
                <a:lnTo>
                  <a:pt x="1742" y="767"/>
                </a:lnTo>
                <a:lnTo>
                  <a:pt x="1045" y="767"/>
                </a:lnTo>
                <a:lnTo>
                  <a:pt x="1045"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30" name="Google Shape;1030;p123"/>
          <p:cNvSpPr/>
          <p:nvPr/>
        </p:nvSpPr>
        <p:spPr>
          <a:xfrm>
            <a:off x="5592831" y="1754137"/>
            <a:ext cx="38181" cy="46078"/>
          </a:xfrm>
          <a:custGeom>
            <a:rect b="b" l="l" r="r" t="t"/>
            <a:pathLst>
              <a:path extrusionOk="0" h="2858" w="2370">
                <a:moveTo>
                  <a:pt x="1255" y="489"/>
                </a:moveTo>
                <a:lnTo>
                  <a:pt x="1533" y="558"/>
                </a:lnTo>
                <a:lnTo>
                  <a:pt x="1673" y="698"/>
                </a:lnTo>
                <a:lnTo>
                  <a:pt x="1812" y="907"/>
                </a:lnTo>
                <a:lnTo>
                  <a:pt x="1812" y="1185"/>
                </a:lnTo>
                <a:lnTo>
                  <a:pt x="628" y="1185"/>
                </a:lnTo>
                <a:lnTo>
                  <a:pt x="697" y="837"/>
                </a:lnTo>
                <a:lnTo>
                  <a:pt x="837" y="628"/>
                </a:lnTo>
                <a:lnTo>
                  <a:pt x="1046" y="558"/>
                </a:lnTo>
                <a:lnTo>
                  <a:pt x="1255" y="489"/>
                </a:lnTo>
                <a:close/>
                <a:moveTo>
                  <a:pt x="1046" y="1"/>
                </a:moveTo>
                <a:lnTo>
                  <a:pt x="837" y="71"/>
                </a:lnTo>
                <a:lnTo>
                  <a:pt x="558" y="210"/>
                </a:lnTo>
                <a:lnTo>
                  <a:pt x="419" y="349"/>
                </a:lnTo>
                <a:lnTo>
                  <a:pt x="210" y="558"/>
                </a:lnTo>
                <a:lnTo>
                  <a:pt x="140" y="837"/>
                </a:lnTo>
                <a:lnTo>
                  <a:pt x="70" y="1116"/>
                </a:lnTo>
                <a:lnTo>
                  <a:pt x="1" y="1394"/>
                </a:lnTo>
                <a:lnTo>
                  <a:pt x="70" y="1743"/>
                </a:lnTo>
                <a:lnTo>
                  <a:pt x="140" y="2021"/>
                </a:lnTo>
                <a:lnTo>
                  <a:pt x="210" y="2300"/>
                </a:lnTo>
                <a:lnTo>
                  <a:pt x="419" y="2509"/>
                </a:lnTo>
                <a:lnTo>
                  <a:pt x="628" y="2648"/>
                </a:lnTo>
                <a:lnTo>
                  <a:pt x="837" y="2788"/>
                </a:lnTo>
                <a:lnTo>
                  <a:pt x="1115" y="2857"/>
                </a:lnTo>
                <a:lnTo>
                  <a:pt x="1603" y="2857"/>
                </a:lnTo>
                <a:lnTo>
                  <a:pt x="1882" y="2788"/>
                </a:lnTo>
                <a:lnTo>
                  <a:pt x="2300" y="2579"/>
                </a:lnTo>
                <a:lnTo>
                  <a:pt x="2091" y="2161"/>
                </a:lnTo>
                <a:lnTo>
                  <a:pt x="1742" y="2300"/>
                </a:lnTo>
                <a:lnTo>
                  <a:pt x="1464" y="2370"/>
                </a:lnTo>
                <a:lnTo>
                  <a:pt x="1115" y="2300"/>
                </a:lnTo>
                <a:lnTo>
                  <a:pt x="906" y="2161"/>
                </a:lnTo>
                <a:lnTo>
                  <a:pt x="697" y="1952"/>
                </a:lnTo>
                <a:lnTo>
                  <a:pt x="628" y="1603"/>
                </a:lnTo>
                <a:lnTo>
                  <a:pt x="2369" y="1603"/>
                </a:lnTo>
                <a:lnTo>
                  <a:pt x="2369" y="1464"/>
                </a:lnTo>
                <a:lnTo>
                  <a:pt x="2369" y="1255"/>
                </a:lnTo>
                <a:lnTo>
                  <a:pt x="2300" y="767"/>
                </a:lnTo>
                <a:lnTo>
                  <a:pt x="2230" y="558"/>
                </a:lnTo>
                <a:lnTo>
                  <a:pt x="2091" y="349"/>
                </a:lnTo>
                <a:lnTo>
                  <a:pt x="1951" y="210"/>
                </a:lnTo>
                <a:lnTo>
                  <a:pt x="1742" y="71"/>
                </a:lnTo>
                <a:lnTo>
                  <a:pt x="1533"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31" name="Google Shape;1031;p123"/>
          <p:cNvSpPr/>
          <p:nvPr/>
        </p:nvSpPr>
        <p:spPr>
          <a:xfrm>
            <a:off x="5638841" y="1754137"/>
            <a:ext cx="34814" cy="46078"/>
          </a:xfrm>
          <a:custGeom>
            <a:rect b="b" l="l" r="r" t="t"/>
            <a:pathLst>
              <a:path extrusionOk="0" h="2858" w="2161">
                <a:moveTo>
                  <a:pt x="1116" y="1"/>
                </a:moveTo>
                <a:lnTo>
                  <a:pt x="837" y="71"/>
                </a:lnTo>
                <a:lnTo>
                  <a:pt x="628" y="210"/>
                </a:lnTo>
                <a:lnTo>
                  <a:pt x="419" y="349"/>
                </a:lnTo>
                <a:lnTo>
                  <a:pt x="210" y="558"/>
                </a:lnTo>
                <a:lnTo>
                  <a:pt x="71" y="837"/>
                </a:lnTo>
                <a:lnTo>
                  <a:pt x="1" y="1116"/>
                </a:lnTo>
                <a:lnTo>
                  <a:pt x="1" y="1394"/>
                </a:lnTo>
                <a:lnTo>
                  <a:pt x="1" y="1743"/>
                </a:lnTo>
                <a:lnTo>
                  <a:pt x="71" y="2021"/>
                </a:lnTo>
                <a:lnTo>
                  <a:pt x="210" y="2300"/>
                </a:lnTo>
                <a:lnTo>
                  <a:pt x="349" y="2509"/>
                </a:lnTo>
                <a:lnTo>
                  <a:pt x="558" y="2648"/>
                </a:lnTo>
                <a:lnTo>
                  <a:pt x="767" y="2788"/>
                </a:lnTo>
                <a:lnTo>
                  <a:pt x="1046" y="2857"/>
                </a:lnTo>
                <a:lnTo>
                  <a:pt x="1325" y="2857"/>
                </a:lnTo>
                <a:lnTo>
                  <a:pt x="1743" y="2788"/>
                </a:lnTo>
                <a:lnTo>
                  <a:pt x="2021" y="2648"/>
                </a:lnTo>
                <a:lnTo>
                  <a:pt x="2160" y="2509"/>
                </a:lnTo>
                <a:lnTo>
                  <a:pt x="1951" y="2091"/>
                </a:lnTo>
                <a:lnTo>
                  <a:pt x="1673" y="2230"/>
                </a:lnTo>
                <a:lnTo>
                  <a:pt x="1394" y="2300"/>
                </a:lnTo>
                <a:lnTo>
                  <a:pt x="1046" y="2300"/>
                </a:lnTo>
                <a:lnTo>
                  <a:pt x="837" y="2091"/>
                </a:lnTo>
                <a:lnTo>
                  <a:pt x="698" y="1812"/>
                </a:lnTo>
                <a:lnTo>
                  <a:pt x="628" y="1394"/>
                </a:lnTo>
                <a:lnTo>
                  <a:pt x="698" y="1046"/>
                </a:lnTo>
                <a:lnTo>
                  <a:pt x="837" y="767"/>
                </a:lnTo>
                <a:lnTo>
                  <a:pt x="1116" y="558"/>
                </a:lnTo>
                <a:lnTo>
                  <a:pt x="1394" y="489"/>
                </a:lnTo>
                <a:lnTo>
                  <a:pt x="1603" y="558"/>
                </a:lnTo>
                <a:lnTo>
                  <a:pt x="1812" y="698"/>
                </a:lnTo>
                <a:lnTo>
                  <a:pt x="2160" y="280"/>
                </a:lnTo>
                <a:lnTo>
                  <a:pt x="1812" y="71"/>
                </a:lnTo>
                <a:lnTo>
                  <a:pt x="1603"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32" name="Google Shape;1032;p123"/>
          <p:cNvSpPr/>
          <p:nvPr/>
        </p:nvSpPr>
        <p:spPr>
          <a:xfrm>
            <a:off x="5677006" y="1742916"/>
            <a:ext cx="29191" cy="57299"/>
          </a:xfrm>
          <a:custGeom>
            <a:rect b="b" l="l" r="r" t="t"/>
            <a:pathLst>
              <a:path extrusionOk="0" h="3554" w="1812">
                <a:moveTo>
                  <a:pt x="488" y="0"/>
                </a:moveTo>
                <a:lnTo>
                  <a:pt x="418" y="767"/>
                </a:lnTo>
                <a:lnTo>
                  <a:pt x="0" y="767"/>
                </a:lnTo>
                <a:lnTo>
                  <a:pt x="0" y="1254"/>
                </a:lnTo>
                <a:lnTo>
                  <a:pt x="418" y="1254"/>
                </a:lnTo>
                <a:lnTo>
                  <a:pt x="418" y="2578"/>
                </a:lnTo>
                <a:lnTo>
                  <a:pt x="418" y="2996"/>
                </a:lnTo>
                <a:lnTo>
                  <a:pt x="627" y="3275"/>
                </a:lnTo>
                <a:lnTo>
                  <a:pt x="836" y="3484"/>
                </a:lnTo>
                <a:lnTo>
                  <a:pt x="1045" y="3553"/>
                </a:lnTo>
                <a:lnTo>
                  <a:pt x="1254" y="3553"/>
                </a:lnTo>
                <a:lnTo>
                  <a:pt x="1603" y="3484"/>
                </a:lnTo>
                <a:lnTo>
                  <a:pt x="1812" y="3484"/>
                </a:lnTo>
                <a:lnTo>
                  <a:pt x="1742" y="2996"/>
                </a:lnTo>
                <a:lnTo>
                  <a:pt x="1603" y="2996"/>
                </a:lnTo>
                <a:lnTo>
                  <a:pt x="1463" y="3066"/>
                </a:lnTo>
                <a:lnTo>
                  <a:pt x="1254" y="2996"/>
                </a:lnTo>
                <a:lnTo>
                  <a:pt x="1115" y="2926"/>
                </a:lnTo>
                <a:lnTo>
                  <a:pt x="1045" y="2787"/>
                </a:lnTo>
                <a:lnTo>
                  <a:pt x="1045" y="2578"/>
                </a:lnTo>
                <a:lnTo>
                  <a:pt x="1045" y="1254"/>
                </a:lnTo>
                <a:lnTo>
                  <a:pt x="1742" y="1254"/>
                </a:lnTo>
                <a:lnTo>
                  <a:pt x="1742" y="767"/>
                </a:lnTo>
                <a:lnTo>
                  <a:pt x="1045" y="767"/>
                </a:lnTo>
                <a:lnTo>
                  <a:pt x="1045"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33" name="Google Shape;1033;p123"/>
          <p:cNvSpPr/>
          <p:nvPr/>
        </p:nvSpPr>
        <p:spPr>
          <a:xfrm>
            <a:off x="6193267" y="1034203"/>
            <a:ext cx="188551" cy="126932"/>
          </a:xfrm>
          <a:custGeom>
            <a:rect b="b" l="l" r="r" t="t"/>
            <a:pathLst>
              <a:path extrusionOk="0" h="7873" w="11704">
                <a:moveTo>
                  <a:pt x="8429" y="0"/>
                </a:moveTo>
                <a:lnTo>
                  <a:pt x="8290" y="70"/>
                </a:lnTo>
                <a:lnTo>
                  <a:pt x="8220" y="70"/>
                </a:lnTo>
                <a:lnTo>
                  <a:pt x="8151" y="209"/>
                </a:lnTo>
                <a:lnTo>
                  <a:pt x="8151" y="279"/>
                </a:lnTo>
                <a:lnTo>
                  <a:pt x="8151" y="7385"/>
                </a:lnTo>
                <a:lnTo>
                  <a:pt x="4946" y="7385"/>
                </a:lnTo>
                <a:lnTo>
                  <a:pt x="4946" y="2578"/>
                </a:lnTo>
                <a:lnTo>
                  <a:pt x="6757" y="2578"/>
                </a:lnTo>
                <a:lnTo>
                  <a:pt x="6757" y="6340"/>
                </a:lnTo>
                <a:lnTo>
                  <a:pt x="6827" y="6549"/>
                </a:lnTo>
                <a:lnTo>
                  <a:pt x="6966" y="6618"/>
                </a:lnTo>
                <a:lnTo>
                  <a:pt x="7175" y="6549"/>
                </a:lnTo>
                <a:lnTo>
                  <a:pt x="7245" y="6340"/>
                </a:lnTo>
                <a:lnTo>
                  <a:pt x="7245" y="2299"/>
                </a:lnTo>
                <a:lnTo>
                  <a:pt x="7175" y="2160"/>
                </a:lnTo>
                <a:lnTo>
                  <a:pt x="6966" y="2020"/>
                </a:lnTo>
                <a:lnTo>
                  <a:pt x="4737" y="2020"/>
                </a:lnTo>
                <a:lnTo>
                  <a:pt x="4528" y="2160"/>
                </a:lnTo>
                <a:lnTo>
                  <a:pt x="4459" y="2299"/>
                </a:lnTo>
                <a:lnTo>
                  <a:pt x="4459" y="7385"/>
                </a:lnTo>
                <a:lnTo>
                  <a:pt x="1254" y="7385"/>
                </a:lnTo>
                <a:lnTo>
                  <a:pt x="1254" y="1533"/>
                </a:lnTo>
                <a:lnTo>
                  <a:pt x="3065" y="1533"/>
                </a:lnTo>
                <a:lnTo>
                  <a:pt x="3065" y="6340"/>
                </a:lnTo>
                <a:lnTo>
                  <a:pt x="3135" y="6549"/>
                </a:lnTo>
                <a:lnTo>
                  <a:pt x="3274" y="6618"/>
                </a:lnTo>
                <a:lnTo>
                  <a:pt x="3483" y="6549"/>
                </a:lnTo>
                <a:lnTo>
                  <a:pt x="3553" y="6340"/>
                </a:lnTo>
                <a:lnTo>
                  <a:pt x="3553" y="1324"/>
                </a:lnTo>
                <a:lnTo>
                  <a:pt x="3483" y="1115"/>
                </a:lnTo>
                <a:lnTo>
                  <a:pt x="3274" y="1045"/>
                </a:lnTo>
                <a:lnTo>
                  <a:pt x="1045" y="1045"/>
                </a:lnTo>
                <a:lnTo>
                  <a:pt x="836" y="1115"/>
                </a:lnTo>
                <a:lnTo>
                  <a:pt x="766" y="1324"/>
                </a:lnTo>
                <a:lnTo>
                  <a:pt x="766" y="7385"/>
                </a:lnTo>
                <a:lnTo>
                  <a:pt x="279" y="7385"/>
                </a:lnTo>
                <a:lnTo>
                  <a:pt x="70" y="7454"/>
                </a:lnTo>
                <a:lnTo>
                  <a:pt x="0" y="7594"/>
                </a:lnTo>
                <a:lnTo>
                  <a:pt x="70" y="7803"/>
                </a:lnTo>
                <a:lnTo>
                  <a:pt x="279" y="7872"/>
                </a:lnTo>
                <a:lnTo>
                  <a:pt x="11425" y="7872"/>
                </a:lnTo>
                <a:lnTo>
                  <a:pt x="11634" y="7803"/>
                </a:lnTo>
                <a:lnTo>
                  <a:pt x="11704" y="7594"/>
                </a:lnTo>
                <a:lnTo>
                  <a:pt x="11634" y="7454"/>
                </a:lnTo>
                <a:lnTo>
                  <a:pt x="11425" y="7385"/>
                </a:lnTo>
                <a:lnTo>
                  <a:pt x="8638" y="7385"/>
                </a:lnTo>
                <a:lnTo>
                  <a:pt x="8638" y="558"/>
                </a:lnTo>
                <a:lnTo>
                  <a:pt x="10450" y="558"/>
                </a:lnTo>
                <a:lnTo>
                  <a:pt x="10450" y="6340"/>
                </a:lnTo>
                <a:lnTo>
                  <a:pt x="10519" y="6549"/>
                </a:lnTo>
                <a:lnTo>
                  <a:pt x="10659" y="6618"/>
                </a:lnTo>
                <a:lnTo>
                  <a:pt x="10868" y="6549"/>
                </a:lnTo>
                <a:lnTo>
                  <a:pt x="10937" y="6340"/>
                </a:lnTo>
                <a:lnTo>
                  <a:pt x="10937" y="279"/>
                </a:lnTo>
                <a:lnTo>
                  <a:pt x="10868" y="70"/>
                </a:lnTo>
                <a:lnTo>
                  <a:pt x="10659"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34" name="Google Shape;1034;p123"/>
          <p:cNvSpPr/>
          <p:nvPr/>
        </p:nvSpPr>
        <p:spPr>
          <a:xfrm>
            <a:off x="6193267" y="981402"/>
            <a:ext cx="188551" cy="60669"/>
          </a:xfrm>
          <a:custGeom>
            <a:rect b="b" l="l" r="r" t="t"/>
            <a:pathLst>
              <a:path extrusionOk="0" h="3763" w="11704">
                <a:moveTo>
                  <a:pt x="9544" y="489"/>
                </a:moveTo>
                <a:lnTo>
                  <a:pt x="9753" y="558"/>
                </a:lnTo>
                <a:lnTo>
                  <a:pt x="9892" y="767"/>
                </a:lnTo>
                <a:lnTo>
                  <a:pt x="9892" y="976"/>
                </a:lnTo>
                <a:lnTo>
                  <a:pt x="9823" y="1185"/>
                </a:lnTo>
                <a:lnTo>
                  <a:pt x="9614" y="1255"/>
                </a:lnTo>
                <a:lnTo>
                  <a:pt x="9405" y="1255"/>
                </a:lnTo>
                <a:lnTo>
                  <a:pt x="9196" y="1116"/>
                </a:lnTo>
                <a:lnTo>
                  <a:pt x="9126" y="907"/>
                </a:lnTo>
                <a:lnTo>
                  <a:pt x="9196" y="767"/>
                </a:lnTo>
                <a:lnTo>
                  <a:pt x="9265" y="628"/>
                </a:lnTo>
                <a:lnTo>
                  <a:pt x="9405" y="558"/>
                </a:lnTo>
                <a:lnTo>
                  <a:pt x="9544" y="489"/>
                </a:lnTo>
                <a:close/>
                <a:moveTo>
                  <a:pt x="2160" y="1534"/>
                </a:moveTo>
                <a:lnTo>
                  <a:pt x="2369" y="1603"/>
                </a:lnTo>
                <a:lnTo>
                  <a:pt x="2508" y="1743"/>
                </a:lnTo>
                <a:lnTo>
                  <a:pt x="2508" y="1952"/>
                </a:lnTo>
                <a:lnTo>
                  <a:pt x="2438" y="2161"/>
                </a:lnTo>
                <a:lnTo>
                  <a:pt x="2229" y="2300"/>
                </a:lnTo>
                <a:lnTo>
                  <a:pt x="2020" y="2230"/>
                </a:lnTo>
                <a:lnTo>
                  <a:pt x="1811" y="2091"/>
                </a:lnTo>
                <a:lnTo>
                  <a:pt x="1811" y="1882"/>
                </a:lnTo>
                <a:lnTo>
                  <a:pt x="1811" y="1743"/>
                </a:lnTo>
                <a:lnTo>
                  <a:pt x="1881" y="1603"/>
                </a:lnTo>
                <a:lnTo>
                  <a:pt x="2020" y="1534"/>
                </a:lnTo>
                <a:close/>
                <a:moveTo>
                  <a:pt x="5852" y="2509"/>
                </a:moveTo>
                <a:lnTo>
                  <a:pt x="6061" y="2579"/>
                </a:lnTo>
                <a:lnTo>
                  <a:pt x="6200" y="2718"/>
                </a:lnTo>
                <a:lnTo>
                  <a:pt x="6200" y="2927"/>
                </a:lnTo>
                <a:lnTo>
                  <a:pt x="6200" y="3136"/>
                </a:lnTo>
                <a:lnTo>
                  <a:pt x="5991" y="3275"/>
                </a:lnTo>
                <a:lnTo>
                  <a:pt x="5782" y="3275"/>
                </a:lnTo>
                <a:lnTo>
                  <a:pt x="5573" y="3206"/>
                </a:lnTo>
                <a:lnTo>
                  <a:pt x="5503" y="2997"/>
                </a:lnTo>
                <a:lnTo>
                  <a:pt x="5503" y="2788"/>
                </a:lnTo>
                <a:lnTo>
                  <a:pt x="5643" y="2579"/>
                </a:lnTo>
                <a:lnTo>
                  <a:pt x="5852" y="2509"/>
                </a:lnTo>
                <a:close/>
                <a:moveTo>
                  <a:pt x="9335" y="1"/>
                </a:moveTo>
                <a:lnTo>
                  <a:pt x="8987" y="210"/>
                </a:lnTo>
                <a:lnTo>
                  <a:pt x="8778" y="419"/>
                </a:lnTo>
                <a:lnTo>
                  <a:pt x="8638" y="767"/>
                </a:lnTo>
                <a:lnTo>
                  <a:pt x="8708" y="1116"/>
                </a:lnTo>
                <a:lnTo>
                  <a:pt x="6479" y="2300"/>
                </a:lnTo>
                <a:lnTo>
                  <a:pt x="6339" y="2161"/>
                </a:lnTo>
                <a:lnTo>
                  <a:pt x="6130" y="2091"/>
                </a:lnTo>
                <a:lnTo>
                  <a:pt x="5921" y="2021"/>
                </a:lnTo>
                <a:lnTo>
                  <a:pt x="5782" y="2021"/>
                </a:lnTo>
                <a:lnTo>
                  <a:pt x="5573" y="2091"/>
                </a:lnTo>
                <a:lnTo>
                  <a:pt x="5364" y="2161"/>
                </a:lnTo>
                <a:lnTo>
                  <a:pt x="5225" y="2300"/>
                </a:lnTo>
                <a:lnTo>
                  <a:pt x="5086" y="2439"/>
                </a:lnTo>
                <a:lnTo>
                  <a:pt x="3065" y="1882"/>
                </a:lnTo>
                <a:lnTo>
                  <a:pt x="2996" y="1603"/>
                </a:lnTo>
                <a:lnTo>
                  <a:pt x="2856" y="1325"/>
                </a:lnTo>
                <a:lnTo>
                  <a:pt x="2578" y="1116"/>
                </a:lnTo>
                <a:lnTo>
                  <a:pt x="2299" y="1046"/>
                </a:lnTo>
                <a:lnTo>
                  <a:pt x="1951" y="1046"/>
                </a:lnTo>
                <a:lnTo>
                  <a:pt x="1672" y="1185"/>
                </a:lnTo>
                <a:lnTo>
                  <a:pt x="1463" y="1394"/>
                </a:lnTo>
                <a:lnTo>
                  <a:pt x="1324" y="1673"/>
                </a:lnTo>
                <a:lnTo>
                  <a:pt x="279" y="1673"/>
                </a:lnTo>
                <a:lnTo>
                  <a:pt x="70" y="1743"/>
                </a:lnTo>
                <a:lnTo>
                  <a:pt x="0" y="1882"/>
                </a:lnTo>
                <a:lnTo>
                  <a:pt x="70" y="2091"/>
                </a:lnTo>
                <a:lnTo>
                  <a:pt x="279" y="2161"/>
                </a:lnTo>
                <a:lnTo>
                  <a:pt x="1324" y="2161"/>
                </a:lnTo>
                <a:lnTo>
                  <a:pt x="1393" y="2370"/>
                </a:lnTo>
                <a:lnTo>
                  <a:pt x="1602" y="2579"/>
                </a:lnTo>
                <a:lnTo>
                  <a:pt x="1811" y="2718"/>
                </a:lnTo>
                <a:lnTo>
                  <a:pt x="2020" y="2788"/>
                </a:lnTo>
                <a:lnTo>
                  <a:pt x="2299" y="2788"/>
                </a:lnTo>
                <a:lnTo>
                  <a:pt x="2508" y="2718"/>
                </a:lnTo>
                <a:lnTo>
                  <a:pt x="2787" y="2579"/>
                </a:lnTo>
                <a:lnTo>
                  <a:pt x="2926" y="2370"/>
                </a:lnTo>
                <a:lnTo>
                  <a:pt x="4946" y="2927"/>
                </a:lnTo>
                <a:lnTo>
                  <a:pt x="5016" y="3275"/>
                </a:lnTo>
                <a:lnTo>
                  <a:pt x="5295" y="3554"/>
                </a:lnTo>
                <a:lnTo>
                  <a:pt x="5573" y="3763"/>
                </a:lnTo>
                <a:lnTo>
                  <a:pt x="5921" y="3763"/>
                </a:lnTo>
                <a:lnTo>
                  <a:pt x="6339" y="3693"/>
                </a:lnTo>
                <a:lnTo>
                  <a:pt x="6548" y="3415"/>
                </a:lnTo>
                <a:lnTo>
                  <a:pt x="6757" y="3066"/>
                </a:lnTo>
                <a:lnTo>
                  <a:pt x="6688" y="2718"/>
                </a:lnTo>
                <a:lnTo>
                  <a:pt x="8917" y="1534"/>
                </a:lnTo>
                <a:lnTo>
                  <a:pt x="9126" y="1673"/>
                </a:lnTo>
                <a:lnTo>
                  <a:pt x="9335" y="1743"/>
                </a:lnTo>
                <a:lnTo>
                  <a:pt x="9544" y="1812"/>
                </a:lnTo>
                <a:lnTo>
                  <a:pt x="9753" y="1743"/>
                </a:lnTo>
                <a:lnTo>
                  <a:pt x="9962" y="1673"/>
                </a:lnTo>
                <a:lnTo>
                  <a:pt x="10171" y="1534"/>
                </a:lnTo>
                <a:lnTo>
                  <a:pt x="10310" y="1325"/>
                </a:lnTo>
                <a:lnTo>
                  <a:pt x="10380" y="1116"/>
                </a:lnTo>
                <a:lnTo>
                  <a:pt x="11425" y="1116"/>
                </a:lnTo>
                <a:lnTo>
                  <a:pt x="11634" y="1046"/>
                </a:lnTo>
                <a:lnTo>
                  <a:pt x="11704" y="907"/>
                </a:lnTo>
                <a:lnTo>
                  <a:pt x="11634" y="698"/>
                </a:lnTo>
                <a:lnTo>
                  <a:pt x="11425" y="628"/>
                </a:lnTo>
                <a:lnTo>
                  <a:pt x="10380" y="628"/>
                </a:lnTo>
                <a:lnTo>
                  <a:pt x="10241" y="349"/>
                </a:lnTo>
                <a:lnTo>
                  <a:pt x="9962" y="140"/>
                </a:lnTo>
                <a:lnTo>
                  <a:pt x="9683"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35" name="Google Shape;1035;p123"/>
          <p:cNvSpPr/>
          <p:nvPr/>
        </p:nvSpPr>
        <p:spPr>
          <a:xfrm>
            <a:off x="7082120" y="981402"/>
            <a:ext cx="202019" cy="179734"/>
          </a:xfrm>
          <a:custGeom>
            <a:rect b="b" l="l" r="r" t="t"/>
            <a:pathLst>
              <a:path extrusionOk="0" h="11148" w="12540">
                <a:moveTo>
                  <a:pt x="3901" y="558"/>
                </a:moveTo>
                <a:lnTo>
                  <a:pt x="3901" y="1882"/>
                </a:lnTo>
                <a:lnTo>
                  <a:pt x="3414" y="1882"/>
                </a:lnTo>
                <a:lnTo>
                  <a:pt x="3414" y="558"/>
                </a:lnTo>
                <a:close/>
                <a:moveTo>
                  <a:pt x="9474" y="558"/>
                </a:moveTo>
                <a:lnTo>
                  <a:pt x="9474" y="1882"/>
                </a:lnTo>
                <a:lnTo>
                  <a:pt x="8987" y="1882"/>
                </a:lnTo>
                <a:lnTo>
                  <a:pt x="8987" y="558"/>
                </a:lnTo>
                <a:close/>
                <a:moveTo>
                  <a:pt x="3901" y="3902"/>
                </a:moveTo>
                <a:lnTo>
                  <a:pt x="4180" y="3972"/>
                </a:lnTo>
                <a:lnTo>
                  <a:pt x="4319" y="4111"/>
                </a:lnTo>
                <a:lnTo>
                  <a:pt x="4389" y="4320"/>
                </a:lnTo>
                <a:lnTo>
                  <a:pt x="4389" y="4460"/>
                </a:lnTo>
                <a:lnTo>
                  <a:pt x="4250" y="4599"/>
                </a:lnTo>
                <a:lnTo>
                  <a:pt x="4180" y="4668"/>
                </a:lnTo>
                <a:lnTo>
                  <a:pt x="3971" y="4738"/>
                </a:lnTo>
                <a:lnTo>
                  <a:pt x="3762" y="4668"/>
                </a:lnTo>
                <a:lnTo>
                  <a:pt x="3623" y="4460"/>
                </a:lnTo>
                <a:lnTo>
                  <a:pt x="3623" y="4251"/>
                </a:lnTo>
                <a:lnTo>
                  <a:pt x="3692" y="4042"/>
                </a:lnTo>
                <a:lnTo>
                  <a:pt x="3901" y="3902"/>
                </a:lnTo>
                <a:close/>
                <a:moveTo>
                  <a:pt x="8360" y="8082"/>
                </a:moveTo>
                <a:lnTo>
                  <a:pt x="8569" y="8152"/>
                </a:lnTo>
                <a:lnTo>
                  <a:pt x="8778" y="8291"/>
                </a:lnTo>
                <a:lnTo>
                  <a:pt x="8847" y="8500"/>
                </a:lnTo>
                <a:lnTo>
                  <a:pt x="8778" y="8639"/>
                </a:lnTo>
                <a:lnTo>
                  <a:pt x="8708" y="8779"/>
                </a:lnTo>
                <a:lnTo>
                  <a:pt x="8569" y="8848"/>
                </a:lnTo>
                <a:lnTo>
                  <a:pt x="8429" y="8918"/>
                </a:lnTo>
                <a:lnTo>
                  <a:pt x="8220" y="8848"/>
                </a:lnTo>
                <a:lnTo>
                  <a:pt x="8081" y="8639"/>
                </a:lnTo>
                <a:lnTo>
                  <a:pt x="8011" y="8430"/>
                </a:lnTo>
                <a:lnTo>
                  <a:pt x="8151" y="8221"/>
                </a:lnTo>
                <a:lnTo>
                  <a:pt x="8360" y="8082"/>
                </a:lnTo>
                <a:close/>
                <a:moveTo>
                  <a:pt x="3135" y="1"/>
                </a:moveTo>
                <a:lnTo>
                  <a:pt x="2926" y="71"/>
                </a:lnTo>
                <a:lnTo>
                  <a:pt x="2856" y="280"/>
                </a:lnTo>
                <a:lnTo>
                  <a:pt x="2856" y="976"/>
                </a:lnTo>
                <a:lnTo>
                  <a:pt x="1951" y="976"/>
                </a:lnTo>
                <a:lnTo>
                  <a:pt x="1533" y="1046"/>
                </a:lnTo>
                <a:lnTo>
                  <a:pt x="1393" y="1116"/>
                </a:lnTo>
                <a:lnTo>
                  <a:pt x="1184" y="1255"/>
                </a:lnTo>
                <a:lnTo>
                  <a:pt x="1045" y="1394"/>
                </a:lnTo>
                <a:lnTo>
                  <a:pt x="975" y="1603"/>
                </a:lnTo>
                <a:lnTo>
                  <a:pt x="906" y="1812"/>
                </a:lnTo>
                <a:lnTo>
                  <a:pt x="906" y="2021"/>
                </a:lnTo>
                <a:lnTo>
                  <a:pt x="906" y="4042"/>
                </a:lnTo>
                <a:lnTo>
                  <a:pt x="279" y="4042"/>
                </a:lnTo>
                <a:lnTo>
                  <a:pt x="70" y="4111"/>
                </a:lnTo>
                <a:lnTo>
                  <a:pt x="0" y="4320"/>
                </a:lnTo>
                <a:lnTo>
                  <a:pt x="70" y="4529"/>
                </a:lnTo>
                <a:lnTo>
                  <a:pt x="279" y="4599"/>
                </a:lnTo>
                <a:lnTo>
                  <a:pt x="3065" y="4599"/>
                </a:lnTo>
                <a:lnTo>
                  <a:pt x="3205" y="4877"/>
                </a:lnTo>
                <a:lnTo>
                  <a:pt x="3414" y="5086"/>
                </a:lnTo>
                <a:lnTo>
                  <a:pt x="3692" y="5226"/>
                </a:lnTo>
                <a:lnTo>
                  <a:pt x="3971" y="5295"/>
                </a:lnTo>
                <a:lnTo>
                  <a:pt x="4319" y="5226"/>
                </a:lnTo>
                <a:lnTo>
                  <a:pt x="4528" y="5086"/>
                </a:lnTo>
                <a:lnTo>
                  <a:pt x="4737" y="4877"/>
                </a:lnTo>
                <a:lnTo>
                  <a:pt x="4877" y="4599"/>
                </a:lnTo>
                <a:lnTo>
                  <a:pt x="7942" y="4599"/>
                </a:lnTo>
                <a:lnTo>
                  <a:pt x="8220" y="4668"/>
                </a:lnTo>
                <a:lnTo>
                  <a:pt x="8499" y="4808"/>
                </a:lnTo>
                <a:lnTo>
                  <a:pt x="8638" y="5086"/>
                </a:lnTo>
                <a:lnTo>
                  <a:pt x="8708" y="5365"/>
                </a:lnTo>
                <a:lnTo>
                  <a:pt x="8638" y="5644"/>
                </a:lnTo>
                <a:lnTo>
                  <a:pt x="8499" y="5922"/>
                </a:lnTo>
                <a:lnTo>
                  <a:pt x="8220" y="6062"/>
                </a:lnTo>
                <a:lnTo>
                  <a:pt x="7942" y="6131"/>
                </a:lnTo>
                <a:lnTo>
                  <a:pt x="4528" y="6131"/>
                </a:lnTo>
                <a:lnTo>
                  <a:pt x="4250" y="6201"/>
                </a:lnTo>
                <a:lnTo>
                  <a:pt x="3971" y="6271"/>
                </a:lnTo>
                <a:lnTo>
                  <a:pt x="3762" y="6340"/>
                </a:lnTo>
                <a:lnTo>
                  <a:pt x="3553" y="6549"/>
                </a:lnTo>
                <a:lnTo>
                  <a:pt x="3414" y="6758"/>
                </a:lnTo>
                <a:lnTo>
                  <a:pt x="3274" y="6967"/>
                </a:lnTo>
                <a:lnTo>
                  <a:pt x="3205" y="7176"/>
                </a:lnTo>
                <a:lnTo>
                  <a:pt x="3135" y="7455"/>
                </a:lnTo>
                <a:lnTo>
                  <a:pt x="3205" y="7734"/>
                </a:lnTo>
                <a:lnTo>
                  <a:pt x="3274" y="7943"/>
                </a:lnTo>
                <a:lnTo>
                  <a:pt x="3414" y="8221"/>
                </a:lnTo>
                <a:lnTo>
                  <a:pt x="3553" y="8361"/>
                </a:lnTo>
                <a:lnTo>
                  <a:pt x="3762" y="8570"/>
                </a:lnTo>
                <a:lnTo>
                  <a:pt x="3971" y="8709"/>
                </a:lnTo>
                <a:lnTo>
                  <a:pt x="4250" y="8779"/>
                </a:lnTo>
                <a:lnTo>
                  <a:pt x="7524" y="8779"/>
                </a:lnTo>
                <a:lnTo>
                  <a:pt x="7663" y="9057"/>
                </a:lnTo>
                <a:lnTo>
                  <a:pt x="7872" y="9266"/>
                </a:lnTo>
                <a:lnTo>
                  <a:pt x="8151" y="9406"/>
                </a:lnTo>
                <a:lnTo>
                  <a:pt x="8429" y="9475"/>
                </a:lnTo>
                <a:lnTo>
                  <a:pt x="8708" y="9406"/>
                </a:lnTo>
                <a:lnTo>
                  <a:pt x="8987" y="9266"/>
                </a:lnTo>
                <a:lnTo>
                  <a:pt x="9196" y="9057"/>
                </a:lnTo>
                <a:lnTo>
                  <a:pt x="9335" y="8779"/>
                </a:lnTo>
                <a:lnTo>
                  <a:pt x="11286" y="8779"/>
                </a:lnTo>
                <a:lnTo>
                  <a:pt x="11286" y="10102"/>
                </a:lnTo>
                <a:lnTo>
                  <a:pt x="11216" y="10311"/>
                </a:lnTo>
                <a:lnTo>
                  <a:pt x="11077" y="10451"/>
                </a:lnTo>
                <a:lnTo>
                  <a:pt x="10937" y="10590"/>
                </a:lnTo>
                <a:lnTo>
                  <a:pt x="1742" y="10590"/>
                </a:lnTo>
                <a:lnTo>
                  <a:pt x="1602" y="10451"/>
                </a:lnTo>
                <a:lnTo>
                  <a:pt x="1463" y="10311"/>
                </a:lnTo>
                <a:lnTo>
                  <a:pt x="1393" y="10102"/>
                </a:lnTo>
                <a:lnTo>
                  <a:pt x="1393" y="5713"/>
                </a:lnTo>
                <a:lnTo>
                  <a:pt x="1324" y="5504"/>
                </a:lnTo>
                <a:lnTo>
                  <a:pt x="1184" y="5435"/>
                </a:lnTo>
                <a:lnTo>
                  <a:pt x="975" y="5504"/>
                </a:lnTo>
                <a:lnTo>
                  <a:pt x="906" y="5713"/>
                </a:lnTo>
                <a:lnTo>
                  <a:pt x="906" y="10102"/>
                </a:lnTo>
                <a:lnTo>
                  <a:pt x="906" y="10311"/>
                </a:lnTo>
                <a:lnTo>
                  <a:pt x="975" y="10451"/>
                </a:lnTo>
                <a:lnTo>
                  <a:pt x="1045" y="10660"/>
                </a:lnTo>
                <a:lnTo>
                  <a:pt x="1184" y="10799"/>
                </a:lnTo>
                <a:lnTo>
                  <a:pt x="1393" y="10938"/>
                </a:lnTo>
                <a:lnTo>
                  <a:pt x="1533" y="11078"/>
                </a:lnTo>
                <a:lnTo>
                  <a:pt x="1951" y="11147"/>
                </a:lnTo>
                <a:lnTo>
                  <a:pt x="10728" y="11147"/>
                </a:lnTo>
                <a:lnTo>
                  <a:pt x="11146" y="11078"/>
                </a:lnTo>
                <a:lnTo>
                  <a:pt x="11355" y="10938"/>
                </a:lnTo>
                <a:lnTo>
                  <a:pt x="11495" y="10799"/>
                </a:lnTo>
                <a:lnTo>
                  <a:pt x="11634" y="10660"/>
                </a:lnTo>
                <a:lnTo>
                  <a:pt x="11704" y="10451"/>
                </a:lnTo>
                <a:lnTo>
                  <a:pt x="11773" y="10311"/>
                </a:lnTo>
                <a:lnTo>
                  <a:pt x="11843" y="10102"/>
                </a:lnTo>
                <a:lnTo>
                  <a:pt x="11843" y="8779"/>
                </a:lnTo>
                <a:lnTo>
                  <a:pt x="12261" y="8779"/>
                </a:lnTo>
                <a:lnTo>
                  <a:pt x="12470" y="8709"/>
                </a:lnTo>
                <a:lnTo>
                  <a:pt x="12540" y="8500"/>
                </a:lnTo>
                <a:lnTo>
                  <a:pt x="12470" y="8291"/>
                </a:lnTo>
                <a:lnTo>
                  <a:pt x="12261" y="8221"/>
                </a:lnTo>
                <a:lnTo>
                  <a:pt x="9335" y="8221"/>
                </a:lnTo>
                <a:lnTo>
                  <a:pt x="9196" y="7943"/>
                </a:lnTo>
                <a:lnTo>
                  <a:pt x="8987" y="7734"/>
                </a:lnTo>
                <a:lnTo>
                  <a:pt x="8708" y="7594"/>
                </a:lnTo>
                <a:lnTo>
                  <a:pt x="8151" y="7594"/>
                </a:lnTo>
                <a:lnTo>
                  <a:pt x="7872" y="7734"/>
                </a:lnTo>
                <a:lnTo>
                  <a:pt x="7663" y="7943"/>
                </a:lnTo>
                <a:lnTo>
                  <a:pt x="7524" y="8221"/>
                </a:lnTo>
                <a:lnTo>
                  <a:pt x="4528" y="8221"/>
                </a:lnTo>
                <a:lnTo>
                  <a:pt x="4180" y="8152"/>
                </a:lnTo>
                <a:lnTo>
                  <a:pt x="3971" y="8012"/>
                </a:lnTo>
                <a:lnTo>
                  <a:pt x="3762" y="7734"/>
                </a:lnTo>
                <a:lnTo>
                  <a:pt x="3692" y="7455"/>
                </a:lnTo>
                <a:lnTo>
                  <a:pt x="3762" y="7176"/>
                </a:lnTo>
                <a:lnTo>
                  <a:pt x="3971" y="6898"/>
                </a:lnTo>
                <a:lnTo>
                  <a:pt x="4180" y="6758"/>
                </a:lnTo>
                <a:lnTo>
                  <a:pt x="4528" y="6689"/>
                </a:lnTo>
                <a:lnTo>
                  <a:pt x="8151" y="6689"/>
                </a:lnTo>
                <a:lnTo>
                  <a:pt x="8429" y="6619"/>
                </a:lnTo>
                <a:lnTo>
                  <a:pt x="8638" y="6480"/>
                </a:lnTo>
                <a:lnTo>
                  <a:pt x="8847" y="6340"/>
                </a:lnTo>
                <a:lnTo>
                  <a:pt x="9056" y="6131"/>
                </a:lnTo>
                <a:lnTo>
                  <a:pt x="9126" y="5853"/>
                </a:lnTo>
                <a:lnTo>
                  <a:pt x="9196" y="5644"/>
                </a:lnTo>
                <a:lnTo>
                  <a:pt x="9265" y="5365"/>
                </a:lnTo>
                <a:lnTo>
                  <a:pt x="9196" y="5156"/>
                </a:lnTo>
                <a:lnTo>
                  <a:pt x="9126" y="4877"/>
                </a:lnTo>
                <a:lnTo>
                  <a:pt x="9056" y="4668"/>
                </a:lnTo>
                <a:lnTo>
                  <a:pt x="8847" y="4460"/>
                </a:lnTo>
                <a:lnTo>
                  <a:pt x="8638" y="4320"/>
                </a:lnTo>
                <a:lnTo>
                  <a:pt x="8429" y="4181"/>
                </a:lnTo>
                <a:lnTo>
                  <a:pt x="8220" y="4111"/>
                </a:lnTo>
                <a:lnTo>
                  <a:pt x="7942" y="4042"/>
                </a:lnTo>
                <a:lnTo>
                  <a:pt x="4877" y="4042"/>
                </a:lnTo>
                <a:lnTo>
                  <a:pt x="4737" y="3763"/>
                </a:lnTo>
                <a:lnTo>
                  <a:pt x="4528" y="3554"/>
                </a:lnTo>
                <a:lnTo>
                  <a:pt x="4319" y="3415"/>
                </a:lnTo>
                <a:lnTo>
                  <a:pt x="3692" y="3415"/>
                </a:lnTo>
                <a:lnTo>
                  <a:pt x="3414" y="3554"/>
                </a:lnTo>
                <a:lnTo>
                  <a:pt x="3205" y="3763"/>
                </a:lnTo>
                <a:lnTo>
                  <a:pt x="3065" y="4042"/>
                </a:lnTo>
                <a:lnTo>
                  <a:pt x="1393" y="4042"/>
                </a:lnTo>
                <a:lnTo>
                  <a:pt x="1393" y="2021"/>
                </a:lnTo>
                <a:lnTo>
                  <a:pt x="1463" y="1812"/>
                </a:lnTo>
                <a:lnTo>
                  <a:pt x="1602" y="1673"/>
                </a:lnTo>
                <a:lnTo>
                  <a:pt x="1742" y="1534"/>
                </a:lnTo>
                <a:lnTo>
                  <a:pt x="1951" y="1464"/>
                </a:lnTo>
                <a:lnTo>
                  <a:pt x="2856" y="1464"/>
                </a:lnTo>
                <a:lnTo>
                  <a:pt x="2856" y="2161"/>
                </a:lnTo>
                <a:lnTo>
                  <a:pt x="2926" y="2370"/>
                </a:lnTo>
                <a:lnTo>
                  <a:pt x="3135" y="2439"/>
                </a:lnTo>
                <a:lnTo>
                  <a:pt x="4180" y="2439"/>
                </a:lnTo>
                <a:lnTo>
                  <a:pt x="4389" y="2370"/>
                </a:lnTo>
                <a:lnTo>
                  <a:pt x="4459" y="2161"/>
                </a:lnTo>
                <a:lnTo>
                  <a:pt x="4459" y="1464"/>
                </a:lnTo>
                <a:lnTo>
                  <a:pt x="8429" y="1464"/>
                </a:lnTo>
                <a:lnTo>
                  <a:pt x="8429" y="2161"/>
                </a:lnTo>
                <a:lnTo>
                  <a:pt x="8499" y="2370"/>
                </a:lnTo>
                <a:lnTo>
                  <a:pt x="8708" y="2439"/>
                </a:lnTo>
                <a:lnTo>
                  <a:pt x="9753" y="2439"/>
                </a:lnTo>
                <a:lnTo>
                  <a:pt x="9962" y="2370"/>
                </a:lnTo>
                <a:lnTo>
                  <a:pt x="10032" y="2161"/>
                </a:lnTo>
                <a:lnTo>
                  <a:pt x="10032" y="1464"/>
                </a:lnTo>
                <a:lnTo>
                  <a:pt x="10728" y="1464"/>
                </a:lnTo>
                <a:lnTo>
                  <a:pt x="10937" y="1534"/>
                </a:lnTo>
                <a:lnTo>
                  <a:pt x="11077" y="1673"/>
                </a:lnTo>
                <a:lnTo>
                  <a:pt x="11216" y="1812"/>
                </a:lnTo>
                <a:lnTo>
                  <a:pt x="11286" y="2021"/>
                </a:lnTo>
                <a:lnTo>
                  <a:pt x="11286" y="7176"/>
                </a:lnTo>
                <a:lnTo>
                  <a:pt x="11355" y="7385"/>
                </a:lnTo>
                <a:lnTo>
                  <a:pt x="11564" y="7455"/>
                </a:lnTo>
                <a:lnTo>
                  <a:pt x="11704" y="7385"/>
                </a:lnTo>
                <a:lnTo>
                  <a:pt x="11843" y="7176"/>
                </a:lnTo>
                <a:lnTo>
                  <a:pt x="11843" y="2021"/>
                </a:lnTo>
                <a:lnTo>
                  <a:pt x="11773" y="1812"/>
                </a:lnTo>
                <a:lnTo>
                  <a:pt x="11704" y="1603"/>
                </a:lnTo>
                <a:lnTo>
                  <a:pt x="11634" y="1394"/>
                </a:lnTo>
                <a:lnTo>
                  <a:pt x="11495" y="1255"/>
                </a:lnTo>
                <a:lnTo>
                  <a:pt x="11355" y="1116"/>
                </a:lnTo>
                <a:lnTo>
                  <a:pt x="11146" y="1046"/>
                </a:lnTo>
                <a:lnTo>
                  <a:pt x="10728" y="976"/>
                </a:lnTo>
                <a:lnTo>
                  <a:pt x="10032" y="976"/>
                </a:lnTo>
                <a:lnTo>
                  <a:pt x="10032" y="280"/>
                </a:lnTo>
                <a:lnTo>
                  <a:pt x="9962" y="71"/>
                </a:lnTo>
                <a:lnTo>
                  <a:pt x="9753" y="1"/>
                </a:lnTo>
                <a:lnTo>
                  <a:pt x="8708" y="1"/>
                </a:lnTo>
                <a:lnTo>
                  <a:pt x="8499" y="71"/>
                </a:lnTo>
                <a:lnTo>
                  <a:pt x="8429" y="280"/>
                </a:lnTo>
                <a:lnTo>
                  <a:pt x="8429" y="976"/>
                </a:lnTo>
                <a:lnTo>
                  <a:pt x="4459" y="976"/>
                </a:lnTo>
                <a:lnTo>
                  <a:pt x="4459" y="280"/>
                </a:lnTo>
                <a:lnTo>
                  <a:pt x="4389" y="71"/>
                </a:lnTo>
                <a:lnTo>
                  <a:pt x="4180"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36" name="Google Shape;1036;p123"/>
          <p:cNvSpPr/>
          <p:nvPr/>
        </p:nvSpPr>
        <p:spPr>
          <a:xfrm>
            <a:off x="7884559" y="1511542"/>
            <a:ext cx="122339" cy="88738"/>
          </a:xfrm>
          <a:custGeom>
            <a:rect b="b" l="l" r="r" t="t"/>
            <a:pathLst>
              <a:path extrusionOk="0" h="5504" w="7594">
                <a:moveTo>
                  <a:pt x="5573" y="488"/>
                </a:moveTo>
                <a:lnTo>
                  <a:pt x="5782" y="558"/>
                </a:lnTo>
                <a:lnTo>
                  <a:pt x="5921" y="627"/>
                </a:lnTo>
                <a:lnTo>
                  <a:pt x="6966" y="1672"/>
                </a:lnTo>
                <a:lnTo>
                  <a:pt x="7036" y="1812"/>
                </a:lnTo>
                <a:lnTo>
                  <a:pt x="7106" y="2021"/>
                </a:lnTo>
                <a:lnTo>
                  <a:pt x="7036" y="2230"/>
                </a:lnTo>
                <a:lnTo>
                  <a:pt x="6966" y="2439"/>
                </a:lnTo>
                <a:lnTo>
                  <a:pt x="6200" y="3205"/>
                </a:lnTo>
                <a:lnTo>
                  <a:pt x="4389" y="1394"/>
                </a:lnTo>
                <a:lnTo>
                  <a:pt x="5155" y="627"/>
                </a:lnTo>
                <a:lnTo>
                  <a:pt x="5364" y="558"/>
                </a:lnTo>
                <a:lnTo>
                  <a:pt x="5573" y="488"/>
                </a:lnTo>
                <a:close/>
                <a:moveTo>
                  <a:pt x="5573" y="1"/>
                </a:moveTo>
                <a:lnTo>
                  <a:pt x="5155" y="70"/>
                </a:lnTo>
                <a:lnTo>
                  <a:pt x="4807" y="279"/>
                </a:lnTo>
                <a:lnTo>
                  <a:pt x="3901" y="1254"/>
                </a:lnTo>
                <a:lnTo>
                  <a:pt x="70" y="5086"/>
                </a:lnTo>
                <a:lnTo>
                  <a:pt x="0" y="5156"/>
                </a:lnTo>
                <a:lnTo>
                  <a:pt x="0" y="5225"/>
                </a:lnTo>
                <a:lnTo>
                  <a:pt x="0" y="5295"/>
                </a:lnTo>
                <a:lnTo>
                  <a:pt x="70" y="5434"/>
                </a:lnTo>
                <a:lnTo>
                  <a:pt x="139" y="5434"/>
                </a:lnTo>
                <a:lnTo>
                  <a:pt x="279" y="5504"/>
                </a:lnTo>
                <a:lnTo>
                  <a:pt x="348" y="5434"/>
                </a:lnTo>
                <a:lnTo>
                  <a:pt x="418" y="5434"/>
                </a:lnTo>
                <a:lnTo>
                  <a:pt x="4041" y="1742"/>
                </a:lnTo>
                <a:lnTo>
                  <a:pt x="5991" y="3693"/>
                </a:lnTo>
                <a:lnTo>
                  <a:pt x="6200" y="3762"/>
                </a:lnTo>
                <a:lnTo>
                  <a:pt x="6339" y="3693"/>
                </a:lnTo>
                <a:lnTo>
                  <a:pt x="7315" y="2787"/>
                </a:lnTo>
                <a:lnTo>
                  <a:pt x="7524" y="2439"/>
                </a:lnTo>
                <a:lnTo>
                  <a:pt x="7593" y="2021"/>
                </a:lnTo>
                <a:lnTo>
                  <a:pt x="7524" y="1672"/>
                </a:lnTo>
                <a:lnTo>
                  <a:pt x="7315" y="1324"/>
                </a:lnTo>
                <a:lnTo>
                  <a:pt x="6270" y="279"/>
                </a:lnTo>
                <a:lnTo>
                  <a:pt x="5921" y="70"/>
                </a:lnTo>
                <a:lnTo>
                  <a:pt x="5573"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37" name="Google Shape;1037;p123"/>
          <p:cNvSpPr/>
          <p:nvPr/>
        </p:nvSpPr>
        <p:spPr>
          <a:xfrm>
            <a:off x="7863229" y="1580063"/>
            <a:ext cx="108871" cy="73019"/>
          </a:xfrm>
          <a:custGeom>
            <a:rect b="b" l="l" r="r" t="t"/>
            <a:pathLst>
              <a:path extrusionOk="0" h="4529" w="6758">
                <a:moveTo>
                  <a:pt x="976" y="2229"/>
                </a:moveTo>
                <a:lnTo>
                  <a:pt x="2439" y="3692"/>
                </a:lnTo>
                <a:lnTo>
                  <a:pt x="558" y="3971"/>
                </a:lnTo>
                <a:lnTo>
                  <a:pt x="976" y="2229"/>
                </a:lnTo>
                <a:close/>
                <a:moveTo>
                  <a:pt x="6549" y="0"/>
                </a:moveTo>
                <a:lnTo>
                  <a:pt x="6409" y="70"/>
                </a:lnTo>
                <a:lnTo>
                  <a:pt x="2926" y="3483"/>
                </a:lnTo>
                <a:lnTo>
                  <a:pt x="976" y="1533"/>
                </a:lnTo>
                <a:lnTo>
                  <a:pt x="627" y="1533"/>
                </a:lnTo>
                <a:lnTo>
                  <a:pt x="627" y="1602"/>
                </a:lnTo>
                <a:lnTo>
                  <a:pt x="558" y="1672"/>
                </a:lnTo>
                <a:lnTo>
                  <a:pt x="0" y="4250"/>
                </a:lnTo>
                <a:lnTo>
                  <a:pt x="0" y="4319"/>
                </a:lnTo>
                <a:lnTo>
                  <a:pt x="70" y="4389"/>
                </a:lnTo>
                <a:lnTo>
                  <a:pt x="140" y="4459"/>
                </a:lnTo>
                <a:lnTo>
                  <a:pt x="279" y="4528"/>
                </a:lnTo>
                <a:lnTo>
                  <a:pt x="2996" y="4110"/>
                </a:lnTo>
                <a:lnTo>
                  <a:pt x="3066" y="4041"/>
                </a:lnTo>
                <a:lnTo>
                  <a:pt x="3135" y="4041"/>
                </a:lnTo>
                <a:lnTo>
                  <a:pt x="6688" y="418"/>
                </a:lnTo>
                <a:lnTo>
                  <a:pt x="6758" y="209"/>
                </a:lnTo>
                <a:lnTo>
                  <a:pt x="6688" y="70"/>
                </a:lnTo>
                <a:lnTo>
                  <a:pt x="6549"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38" name="Google Shape;1038;p123"/>
          <p:cNvSpPr/>
          <p:nvPr/>
        </p:nvSpPr>
        <p:spPr>
          <a:xfrm>
            <a:off x="7827320" y="1530631"/>
            <a:ext cx="160504" cy="160628"/>
          </a:xfrm>
          <a:custGeom>
            <a:rect b="b" l="l" r="r" t="t"/>
            <a:pathLst>
              <a:path extrusionOk="0" h="9963" w="9963">
                <a:moveTo>
                  <a:pt x="975" y="8709"/>
                </a:moveTo>
                <a:lnTo>
                  <a:pt x="1045" y="8778"/>
                </a:lnTo>
                <a:lnTo>
                  <a:pt x="1184" y="8848"/>
                </a:lnTo>
                <a:lnTo>
                  <a:pt x="1254" y="8987"/>
                </a:lnTo>
                <a:lnTo>
                  <a:pt x="1254" y="9057"/>
                </a:lnTo>
                <a:lnTo>
                  <a:pt x="1254" y="9266"/>
                </a:lnTo>
                <a:lnTo>
                  <a:pt x="1115" y="9336"/>
                </a:lnTo>
                <a:lnTo>
                  <a:pt x="1045" y="9475"/>
                </a:lnTo>
                <a:lnTo>
                  <a:pt x="766" y="9475"/>
                </a:lnTo>
                <a:lnTo>
                  <a:pt x="627" y="9405"/>
                </a:lnTo>
                <a:lnTo>
                  <a:pt x="557" y="9336"/>
                </a:lnTo>
                <a:lnTo>
                  <a:pt x="488" y="9196"/>
                </a:lnTo>
                <a:lnTo>
                  <a:pt x="488" y="9057"/>
                </a:lnTo>
                <a:lnTo>
                  <a:pt x="488" y="8918"/>
                </a:lnTo>
                <a:lnTo>
                  <a:pt x="557" y="8848"/>
                </a:lnTo>
                <a:lnTo>
                  <a:pt x="697" y="8778"/>
                </a:lnTo>
                <a:lnTo>
                  <a:pt x="836" y="8709"/>
                </a:lnTo>
                <a:close/>
                <a:moveTo>
                  <a:pt x="906" y="1"/>
                </a:moveTo>
                <a:lnTo>
                  <a:pt x="697" y="70"/>
                </a:lnTo>
                <a:lnTo>
                  <a:pt x="627" y="279"/>
                </a:lnTo>
                <a:lnTo>
                  <a:pt x="627" y="8291"/>
                </a:lnTo>
                <a:lnTo>
                  <a:pt x="418" y="8361"/>
                </a:lnTo>
                <a:lnTo>
                  <a:pt x="279" y="8500"/>
                </a:lnTo>
                <a:lnTo>
                  <a:pt x="70" y="8778"/>
                </a:lnTo>
                <a:lnTo>
                  <a:pt x="0" y="9057"/>
                </a:lnTo>
                <a:lnTo>
                  <a:pt x="70" y="9405"/>
                </a:lnTo>
                <a:lnTo>
                  <a:pt x="279" y="9684"/>
                </a:lnTo>
                <a:lnTo>
                  <a:pt x="557" y="9893"/>
                </a:lnTo>
                <a:lnTo>
                  <a:pt x="906" y="9963"/>
                </a:lnTo>
                <a:lnTo>
                  <a:pt x="1184" y="9893"/>
                </a:lnTo>
                <a:lnTo>
                  <a:pt x="1463" y="9684"/>
                </a:lnTo>
                <a:lnTo>
                  <a:pt x="1602" y="9545"/>
                </a:lnTo>
                <a:lnTo>
                  <a:pt x="1742" y="9336"/>
                </a:lnTo>
                <a:lnTo>
                  <a:pt x="9683" y="9336"/>
                </a:lnTo>
                <a:lnTo>
                  <a:pt x="9892" y="9266"/>
                </a:lnTo>
                <a:lnTo>
                  <a:pt x="9962" y="9057"/>
                </a:lnTo>
                <a:lnTo>
                  <a:pt x="9962" y="4250"/>
                </a:lnTo>
                <a:lnTo>
                  <a:pt x="9962" y="4181"/>
                </a:lnTo>
                <a:lnTo>
                  <a:pt x="9892" y="4041"/>
                </a:lnTo>
                <a:lnTo>
                  <a:pt x="9823" y="4041"/>
                </a:lnTo>
                <a:lnTo>
                  <a:pt x="9683" y="3972"/>
                </a:lnTo>
                <a:lnTo>
                  <a:pt x="9544" y="4041"/>
                </a:lnTo>
                <a:lnTo>
                  <a:pt x="9474" y="4250"/>
                </a:lnTo>
                <a:lnTo>
                  <a:pt x="9474" y="8848"/>
                </a:lnTo>
                <a:lnTo>
                  <a:pt x="1742" y="8848"/>
                </a:lnTo>
                <a:lnTo>
                  <a:pt x="1602" y="8639"/>
                </a:lnTo>
                <a:lnTo>
                  <a:pt x="1463" y="8500"/>
                </a:lnTo>
                <a:lnTo>
                  <a:pt x="1324" y="8361"/>
                </a:lnTo>
                <a:lnTo>
                  <a:pt x="1115" y="8291"/>
                </a:lnTo>
                <a:lnTo>
                  <a:pt x="1115" y="488"/>
                </a:lnTo>
                <a:lnTo>
                  <a:pt x="5852" y="488"/>
                </a:lnTo>
                <a:lnTo>
                  <a:pt x="5991" y="419"/>
                </a:lnTo>
                <a:lnTo>
                  <a:pt x="6061" y="279"/>
                </a:lnTo>
                <a:lnTo>
                  <a:pt x="5991" y="70"/>
                </a:lnTo>
                <a:lnTo>
                  <a:pt x="5852"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39" name="Google Shape;1039;p123"/>
          <p:cNvSpPr/>
          <p:nvPr/>
        </p:nvSpPr>
        <p:spPr>
          <a:xfrm>
            <a:off x="8092168" y="2356167"/>
            <a:ext cx="149291" cy="81999"/>
          </a:xfrm>
          <a:custGeom>
            <a:rect b="b" l="l" r="r" t="t"/>
            <a:pathLst>
              <a:path extrusionOk="0" h="5086" w="9267">
                <a:moveTo>
                  <a:pt x="1882" y="3832"/>
                </a:moveTo>
                <a:lnTo>
                  <a:pt x="2091" y="3971"/>
                </a:lnTo>
                <a:lnTo>
                  <a:pt x="2160" y="4180"/>
                </a:lnTo>
                <a:lnTo>
                  <a:pt x="2160" y="4319"/>
                </a:lnTo>
                <a:lnTo>
                  <a:pt x="2021" y="4459"/>
                </a:lnTo>
                <a:lnTo>
                  <a:pt x="1882" y="4598"/>
                </a:lnTo>
                <a:lnTo>
                  <a:pt x="1742" y="4598"/>
                </a:lnTo>
                <a:lnTo>
                  <a:pt x="1534" y="4528"/>
                </a:lnTo>
                <a:lnTo>
                  <a:pt x="1394" y="4319"/>
                </a:lnTo>
                <a:lnTo>
                  <a:pt x="1394" y="4110"/>
                </a:lnTo>
                <a:lnTo>
                  <a:pt x="1464" y="3901"/>
                </a:lnTo>
                <a:lnTo>
                  <a:pt x="1673" y="3832"/>
                </a:lnTo>
                <a:close/>
                <a:moveTo>
                  <a:pt x="5086" y="0"/>
                </a:moveTo>
                <a:lnTo>
                  <a:pt x="4459" y="139"/>
                </a:lnTo>
                <a:lnTo>
                  <a:pt x="3832" y="418"/>
                </a:lnTo>
                <a:lnTo>
                  <a:pt x="3275" y="697"/>
                </a:lnTo>
                <a:lnTo>
                  <a:pt x="2787" y="1115"/>
                </a:lnTo>
                <a:lnTo>
                  <a:pt x="2369" y="1602"/>
                </a:lnTo>
                <a:lnTo>
                  <a:pt x="2021" y="2090"/>
                </a:lnTo>
                <a:lnTo>
                  <a:pt x="1742" y="2717"/>
                </a:lnTo>
                <a:lnTo>
                  <a:pt x="1603" y="3344"/>
                </a:lnTo>
                <a:lnTo>
                  <a:pt x="1325" y="3414"/>
                </a:lnTo>
                <a:lnTo>
                  <a:pt x="1185" y="3553"/>
                </a:lnTo>
                <a:lnTo>
                  <a:pt x="976" y="3762"/>
                </a:lnTo>
                <a:lnTo>
                  <a:pt x="907" y="3971"/>
                </a:lnTo>
                <a:lnTo>
                  <a:pt x="210" y="3971"/>
                </a:lnTo>
                <a:lnTo>
                  <a:pt x="71" y="4041"/>
                </a:lnTo>
                <a:lnTo>
                  <a:pt x="1" y="4180"/>
                </a:lnTo>
                <a:lnTo>
                  <a:pt x="71" y="4389"/>
                </a:lnTo>
                <a:lnTo>
                  <a:pt x="210" y="4459"/>
                </a:lnTo>
                <a:lnTo>
                  <a:pt x="907" y="4459"/>
                </a:lnTo>
                <a:lnTo>
                  <a:pt x="1046" y="4737"/>
                </a:lnTo>
                <a:lnTo>
                  <a:pt x="1255" y="4946"/>
                </a:lnTo>
                <a:lnTo>
                  <a:pt x="1534" y="5086"/>
                </a:lnTo>
                <a:lnTo>
                  <a:pt x="1882" y="5086"/>
                </a:lnTo>
                <a:lnTo>
                  <a:pt x="2160" y="4946"/>
                </a:lnTo>
                <a:lnTo>
                  <a:pt x="2439" y="4807"/>
                </a:lnTo>
                <a:lnTo>
                  <a:pt x="2578" y="4528"/>
                </a:lnTo>
                <a:lnTo>
                  <a:pt x="2648" y="4180"/>
                </a:lnTo>
                <a:lnTo>
                  <a:pt x="2578" y="3901"/>
                </a:lnTo>
                <a:lnTo>
                  <a:pt x="2509" y="3692"/>
                </a:lnTo>
                <a:lnTo>
                  <a:pt x="2300" y="3483"/>
                </a:lnTo>
                <a:lnTo>
                  <a:pt x="2091" y="3344"/>
                </a:lnTo>
                <a:lnTo>
                  <a:pt x="2230" y="2856"/>
                </a:lnTo>
                <a:lnTo>
                  <a:pt x="2439" y="2299"/>
                </a:lnTo>
                <a:lnTo>
                  <a:pt x="2787" y="1881"/>
                </a:lnTo>
                <a:lnTo>
                  <a:pt x="3136" y="1463"/>
                </a:lnTo>
                <a:lnTo>
                  <a:pt x="3623" y="1115"/>
                </a:lnTo>
                <a:lnTo>
                  <a:pt x="4111" y="836"/>
                </a:lnTo>
                <a:lnTo>
                  <a:pt x="4599" y="627"/>
                </a:lnTo>
                <a:lnTo>
                  <a:pt x="5156" y="488"/>
                </a:lnTo>
                <a:lnTo>
                  <a:pt x="5713" y="488"/>
                </a:lnTo>
                <a:lnTo>
                  <a:pt x="6271" y="557"/>
                </a:lnTo>
                <a:lnTo>
                  <a:pt x="6828" y="697"/>
                </a:lnTo>
                <a:lnTo>
                  <a:pt x="7316" y="975"/>
                </a:lnTo>
                <a:lnTo>
                  <a:pt x="7803" y="1254"/>
                </a:lnTo>
                <a:lnTo>
                  <a:pt x="8221" y="1672"/>
                </a:lnTo>
                <a:lnTo>
                  <a:pt x="8570" y="2090"/>
                </a:lnTo>
                <a:lnTo>
                  <a:pt x="8848" y="2578"/>
                </a:lnTo>
                <a:lnTo>
                  <a:pt x="8988" y="2717"/>
                </a:lnTo>
                <a:lnTo>
                  <a:pt x="9127" y="2717"/>
                </a:lnTo>
                <a:lnTo>
                  <a:pt x="9266" y="2578"/>
                </a:lnTo>
                <a:lnTo>
                  <a:pt x="9266" y="2369"/>
                </a:lnTo>
                <a:lnTo>
                  <a:pt x="8918" y="1811"/>
                </a:lnTo>
                <a:lnTo>
                  <a:pt x="8570" y="1324"/>
                </a:lnTo>
                <a:lnTo>
                  <a:pt x="8082" y="906"/>
                </a:lnTo>
                <a:lnTo>
                  <a:pt x="7525" y="488"/>
                </a:lnTo>
                <a:lnTo>
                  <a:pt x="6967" y="279"/>
                </a:lnTo>
                <a:lnTo>
                  <a:pt x="6340" y="70"/>
                </a:lnTo>
                <a:lnTo>
                  <a:pt x="571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40" name="Google Shape;1040;p123"/>
          <p:cNvSpPr/>
          <p:nvPr/>
        </p:nvSpPr>
        <p:spPr>
          <a:xfrm>
            <a:off x="8124727" y="2408953"/>
            <a:ext cx="147036" cy="126932"/>
          </a:xfrm>
          <a:custGeom>
            <a:rect b="b" l="l" r="r" t="t"/>
            <a:pathLst>
              <a:path extrusionOk="0" h="7873" w="9127">
                <a:moveTo>
                  <a:pt x="7524" y="558"/>
                </a:moveTo>
                <a:lnTo>
                  <a:pt x="7733" y="697"/>
                </a:lnTo>
                <a:lnTo>
                  <a:pt x="7803" y="906"/>
                </a:lnTo>
                <a:lnTo>
                  <a:pt x="7733" y="1045"/>
                </a:lnTo>
                <a:lnTo>
                  <a:pt x="7663" y="1185"/>
                </a:lnTo>
                <a:lnTo>
                  <a:pt x="7524" y="1324"/>
                </a:lnTo>
                <a:lnTo>
                  <a:pt x="7385" y="1324"/>
                </a:lnTo>
                <a:lnTo>
                  <a:pt x="7176" y="1254"/>
                </a:lnTo>
                <a:lnTo>
                  <a:pt x="6967" y="1045"/>
                </a:lnTo>
                <a:lnTo>
                  <a:pt x="6967" y="836"/>
                </a:lnTo>
                <a:lnTo>
                  <a:pt x="7106" y="627"/>
                </a:lnTo>
                <a:lnTo>
                  <a:pt x="7315" y="558"/>
                </a:lnTo>
                <a:close/>
                <a:moveTo>
                  <a:pt x="7385" y="0"/>
                </a:moveTo>
                <a:lnTo>
                  <a:pt x="7176" y="70"/>
                </a:lnTo>
                <a:lnTo>
                  <a:pt x="6967" y="140"/>
                </a:lnTo>
                <a:lnTo>
                  <a:pt x="6758" y="279"/>
                </a:lnTo>
                <a:lnTo>
                  <a:pt x="6618" y="418"/>
                </a:lnTo>
                <a:lnTo>
                  <a:pt x="6549" y="627"/>
                </a:lnTo>
                <a:lnTo>
                  <a:pt x="6479" y="836"/>
                </a:lnTo>
                <a:lnTo>
                  <a:pt x="6479" y="1045"/>
                </a:lnTo>
                <a:lnTo>
                  <a:pt x="6549" y="1254"/>
                </a:lnTo>
                <a:lnTo>
                  <a:pt x="6688" y="1463"/>
                </a:lnTo>
                <a:lnTo>
                  <a:pt x="6827" y="1603"/>
                </a:lnTo>
                <a:lnTo>
                  <a:pt x="6967" y="1742"/>
                </a:lnTo>
                <a:lnTo>
                  <a:pt x="6827" y="2299"/>
                </a:lnTo>
                <a:lnTo>
                  <a:pt x="6479" y="2787"/>
                </a:lnTo>
                <a:lnTo>
                  <a:pt x="6131" y="3274"/>
                </a:lnTo>
                <a:lnTo>
                  <a:pt x="5713" y="3623"/>
                </a:lnTo>
                <a:lnTo>
                  <a:pt x="5643" y="3692"/>
                </a:lnTo>
                <a:lnTo>
                  <a:pt x="5016" y="4041"/>
                </a:lnTo>
                <a:lnTo>
                  <a:pt x="4250" y="4250"/>
                </a:lnTo>
                <a:lnTo>
                  <a:pt x="3553" y="4389"/>
                </a:lnTo>
                <a:lnTo>
                  <a:pt x="2787" y="4250"/>
                </a:lnTo>
                <a:lnTo>
                  <a:pt x="2090" y="4041"/>
                </a:lnTo>
                <a:lnTo>
                  <a:pt x="1463" y="3692"/>
                </a:lnTo>
                <a:lnTo>
                  <a:pt x="906" y="3205"/>
                </a:lnTo>
                <a:lnTo>
                  <a:pt x="488" y="2578"/>
                </a:lnTo>
                <a:lnTo>
                  <a:pt x="418" y="2508"/>
                </a:lnTo>
                <a:lnTo>
                  <a:pt x="279" y="2438"/>
                </a:lnTo>
                <a:lnTo>
                  <a:pt x="209" y="2438"/>
                </a:lnTo>
                <a:lnTo>
                  <a:pt x="139" y="2508"/>
                </a:lnTo>
                <a:lnTo>
                  <a:pt x="70" y="2578"/>
                </a:lnTo>
                <a:lnTo>
                  <a:pt x="0" y="2647"/>
                </a:lnTo>
                <a:lnTo>
                  <a:pt x="0" y="2717"/>
                </a:lnTo>
                <a:lnTo>
                  <a:pt x="70" y="2787"/>
                </a:lnTo>
                <a:lnTo>
                  <a:pt x="488" y="3483"/>
                </a:lnTo>
                <a:lnTo>
                  <a:pt x="1115" y="3971"/>
                </a:lnTo>
                <a:lnTo>
                  <a:pt x="1742" y="4389"/>
                </a:lnTo>
                <a:lnTo>
                  <a:pt x="2508" y="4737"/>
                </a:lnTo>
                <a:lnTo>
                  <a:pt x="3274" y="4807"/>
                </a:lnTo>
                <a:lnTo>
                  <a:pt x="4041" y="4807"/>
                </a:lnTo>
                <a:lnTo>
                  <a:pt x="4877" y="4668"/>
                </a:lnTo>
                <a:lnTo>
                  <a:pt x="5573" y="4319"/>
                </a:lnTo>
                <a:lnTo>
                  <a:pt x="5573" y="7245"/>
                </a:lnTo>
                <a:lnTo>
                  <a:pt x="3692" y="6200"/>
                </a:lnTo>
                <a:lnTo>
                  <a:pt x="3553" y="6131"/>
                </a:lnTo>
                <a:lnTo>
                  <a:pt x="3414" y="6200"/>
                </a:lnTo>
                <a:lnTo>
                  <a:pt x="1533" y="7245"/>
                </a:lnTo>
                <a:lnTo>
                  <a:pt x="1533" y="5086"/>
                </a:lnTo>
                <a:lnTo>
                  <a:pt x="1463" y="4877"/>
                </a:lnTo>
                <a:lnTo>
                  <a:pt x="1324" y="4807"/>
                </a:lnTo>
                <a:lnTo>
                  <a:pt x="1115" y="4877"/>
                </a:lnTo>
                <a:lnTo>
                  <a:pt x="1045" y="5086"/>
                </a:lnTo>
                <a:lnTo>
                  <a:pt x="1045" y="7663"/>
                </a:lnTo>
                <a:lnTo>
                  <a:pt x="1115" y="7733"/>
                </a:lnTo>
                <a:lnTo>
                  <a:pt x="1184" y="7872"/>
                </a:lnTo>
                <a:lnTo>
                  <a:pt x="1393" y="7872"/>
                </a:lnTo>
                <a:lnTo>
                  <a:pt x="3553" y="6688"/>
                </a:lnTo>
                <a:lnTo>
                  <a:pt x="5713" y="7872"/>
                </a:lnTo>
                <a:lnTo>
                  <a:pt x="5922" y="7872"/>
                </a:lnTo>
                <a:lnTo>
                  <a:pt x="5991" y="7733"/>
                </a:lnTo>
                <a:lnTo>
                  <a:pt x="6061" y="7663"/>
                </a:lnTo>
                <a:lnTo>
                  <a:pt x="6061" y="3971"/>
                </a:lnTo>
                <a:lnTo>
                  <a:pt x="6549" y="3553"/>
                </a:lnTo>
                <a:lnTo>
                  <a:pt x="6967" y="2996"/>
                </a:lnTo>
                <a:lnTo>
                  <a:pt x="7245" y="2438"/>
                </a:lnTo>
                <a:lnTo>
                  <a:pt x="7454" y="1812"/>
                </a:lnTo>
                <a:lnTo>
                  <a:pt x="7733" y="1742"/>
                </a:lnTo>
                <a:lnTo>
                  <a:pt x="7942" y="1603"/>
                </a:lnTo>
                <a:lnTo>
                  <a:pt x="8081" y="1394"/>
                </a:lnTo>
                <a:lnTo>
                  <a:pt x="8221" y="1185"/>
                </a:lnTo>
                <a:lnTo>
                  <a:pt x="8917" y="1185"/>
                </a:lnTo>
                <a:lnTo>
                  <a:pt x="9056" y="1115"/>
                </a:lnTo>
                <a:lnTo>
                  <a:pt x="9126" y="906"/>
                </a:lnTo>
                <a:lnTo>
                  <a:pt x="9056" y="767"/>
                </a:lnTo>
                <a:lnTo>
                  <a:pt x="8917" y="697"/>
                </a:lnTo>
                <a:lnTo>
                  <a:pt x="8221" y="697"/>
                </a:lnTo>
                <a:lnTo>
                  <a:pt x="8151" y="488"/>
                </a:lnTo>
                <a:lnTo>
                  <a:pt x="8012" y="279"/>
                </a:lnTo>
                <a:lnTo>
                  <a:pt x="7803" y="140"/>
                </a:lnTo>
                <a:lnTo>
                  <a:pt x="7594" y="70"/>
                </a:lnTo>
                <a:lnTo>
                  <a:pt x="7385"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41" name="Google Shape;1041;p123"/>
          <p:cNvSpPr/>
          <p:nvPr/>
        </p:nvSpPr>
        <p:spPr>
          <a:xfrm>
            <a:off x="8161764" y="2407824"/>
            <a:ext cx="40404" cy="31471"/>
          </a:xfrm>
          <a:custGeom>
            <a:rect b="b" l="l" r="r" t="t"/>
            <a:pathLst>
              <a:path extrusionOk="0" h="1952" w="2508">
                <a:moveTo>
                  <a:pt x="2299" y="1"/>
                </a:moveTo>
                <a:lnTo>
                  <a:pt x="2229" y="70"/>
                </a:lnTo>
                <a:lnTo>
                  <a:pt x="2090" y="70"/>
                </a:lnTo>
                <a:lnTo>
                  <a:pt x="836" y="1394"/>
                </a:lnTo>
                <a:lnTo>
                  <a:pt x="418" y="906"/>
                </a:lnTo>
                <a:lnTo>
                  <a:pt x="279" y="906"/>
                </a:lnTo>
                <a:lnTo>
                  <a:pt x="209" y="837"/>
                </a:lnTo>
                <a:lnTo>
                  <a:pt x="139" y="906"/>
                </a:lnTo>
                <a:lnTo>
                  <a:pt x="70" y="906"/>
                </a:lnTo>
                <a:lnTo>
                  <a:pt x="0" y="1046"/>
                </a:lnTo>
                <a:lnTo>
                  <a:pt x="0" y="1115"/>
                </a:lnTo>
                <a:lnTo>
                  <a:pt x="0" y="1185"/>
                </a:lnTo>
                <a:lnTo>
                  <a:pt x="70" y="1255"/>
                </a:lnTo>
                <a:lnTo>
                  <a:pt x="627" y="1882"/>
                </a:lnTo>
                <a:lnTo>
                  <a:pt x="766" y="1951"/>
                </a:lnTo>
                <a:lnTo>
                  <a:pt x="906" y="1951"/>
                </a:lnTo>
                <a:lnTo>
                  <a:pt x="975" y="1882"/>
                </a:lnTo>
                <a:lnTo>
                  <a:pt x="2438" y="419"/>
                </a:lnTo>
                <a:lnTo>
                  <a:pt x="2508" y="349"/>
                </a:lnTo>
                <a:lnTo>
                  <a:pt x="2508" y="279"/>
                </a:lnTo>
                <a:lnTo>
                  <a:pt x="2508" y="140"/>
                </a:lnTo>
                <a:lnTo>
                  <a:pt x="2438" y="70"/>
                </a:lnTo>
                <a:lnTo>
                  <a:pt x="2369" y="70"/>
                </a:lnTo>
                <a:lnTo>
                  <a:pt x="2299"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42" name="Google Shape;1042;p123"/>
          <p:cNvSpPr/>
          <p:nvPr/>
        </p:nvSpPr>
        <p:spPr>
          <a:xfrm>
            <a:off x="7820586" y="3282776"/>
            <a:ext cx="186312" cy="102217"/>
          </a:xfrm>
          <a:custGeom>
            <a:rect b="b" l="l" r="r" t="t"/>
            <a:pathLst>
              <a:path extrusionOk="0" h="6340" w="11565">
                <a:moveTo>
                  <a:pt x="10798" y="557"/>
                </a:moveTo>
                <a:lnTo>
                  <a:pt x="10937" y="697"/>
                </a:lnTo>
                <a:lnTo>
                  <a:pt x="11007" y="975"/>
                </a:lnTo>
                <a:lnTo>
                  <a:pt x="11007" y="1115"/>
                </a:lnTo>
                <a:lnTo>
                  <a:pt x="10937" y="1254"/>
                </a:lnTo>
                <a:lnTo>
                  <a:pt x="10798" y="1324"/>
                </a:lnTo>
                <a:lnTo>
                  <a:pt x="10659" y="1324"/>
                </a:lnTo>
                <a:lnTo>
                  <a:pt x="10380" y="1254"/>
                </a:lnTo>
                <a:lnTo>
                  <a:pt x="10241" y="1115"/>
                </a:lnTo>
                <a:lnTo>
                  <a:pt x="10241" y="906"/>
                </a:lnTo>
                <a:lnTo>
                  <a:pt x="10310" y="697"/>
                </a:lnTo>
                <a:lnTo>
                  <a:pt x="10519" y="557"/>
                </a:lnTo>
                <a:close/>
                <a:moveTo>
                  <a:pt x="10519" y="0"/>
                </a:moveTo>
                <a:lnTo>
                  <a:pt x="10310" y="70"/>
                </a:lnTo>
                <a:lnTo>
                  <a:pt x="10101" y="209"/>
                </a:lnTo>
                <a:lnTo>
                  <a:pt x="9892" y="348"/>
                </a:lnTo>
                <a:lnTo>
                  <a:pt x="9753" y="627"/>
                </a:lnTo>
                <a:lnTo>
                  <a:pt x="9683" y="836"/>
                </a:lnTo>
                <a:lnTo>
                  <a:pt x="9683" y="1115"/>
                </a:lnTo>
                <a:lnTo>
                  <a:pt x="9823" y="1324"/>
                </a:lnTo>
                <a:lnTo>
                  <a:pt x="9962" y="1533"/>
                </a:lnTo>
                <a:lnTo>
                  <a:pt x="10101" y="1742"/>
                </a:lnTo>
                <a:lnTo>
                  <a:pt x="10380" y="1811"/>
                </a:lnTo>
                <a:lnTo>
                  <a:pt x="10380" y="5782"/>
                </a:lnTo>
                <a:lnTo>
                  <a:pt x="488" y="5782"/>
                </a:lnTo>
                <a:lnTo>
                  <a:pt x="488" y="2578"/>
                </a:lnTo>
                <a:lnTo>
                  <a:pt x="418" y="2369"/>
                </a:lnTo>
                <a:lnTo>
                  <a:pt x="209" y="2299"/>
                </a:lnTo>
                <a:lnTo>
                  <a:pt x="70" y="2369"/>
                </a:lnTo>
                <a:lnTo>
                  <a:pt x="0" y="2578"/>
                </a:lnTo>
                <a:lnTo>
                  <a:pt x="0" y="6061"/>
                </a:lnTo>
                <a:lnTo>
                  <a:pt x="0" y="6200"/>
                </a:lnTo>
                <a:lnTo>
                  <a:pt x="70" y="6270"/>
                </a:lnTo>
                <a:lnTo>
                  <a:pt x="139" y="6339"/>
                </a:lnTo>
                <a:lnTo>
                  <a:pt x="10659" y="6339"/>
                </a:lnTo>
                <a:lnTo>
                  <a:pt x="10798" y="6270"/>
                </a:lnTo>
                <a:lnTo>
                  <a:pt x="10868" y="6061"/>
                </a:lnTo>
                <a:lnTo>
                  <a:pt x="10868" y="1811"/>
                </a:lnTo>
                <a:lnTo>
                  <a:pt x="11146" y="1742"/>
                </a:lnTo>
                <a:lnTo>
                  <a:pt x="11355" y="1533"/>
                </a:lnTo>
                <a:lnTo>
                  <a:pt x="11495" y="1254"/>
                </a:lnTo>
                <a:lnTo>
                  <a:pt x="11564" y="975"/>
                </a:lnTo>
                <a:lnTo>
                  <a:pt x="11495" y="697"/>
                </a:lnTo>
                <a:lnTo>
                  <a:pt x="11425" y="488"/>
                </a:lnTo>
                <a:lnTo>
                  <a:pt x="11286" y="279"/>
                </a:lnTo>
                <a:lnTo>
                  <a:pt x="11077" y="139"/>
                </a:lnTo>
                <a:lnTo>
                  <a:pt x="10798"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43" name="Google Shape;1043;p123"/>
          <p:cNvSpPr/>
          <p:nvPr/>
        </p:nvSpPr>
        <p:spPr>
          <a:xfrm>
            <a:off x="7809357" y="3205275"/>
            <a:ext cx="186312" cy="102217"/>
          </a:xfrm>
          <a:custGeom>
            <a:rect b="b" l="l" r="r" t="t"/>
            <a:pathLst>
              <a:path extrusionOk="0" h="6340" w="11565">
                <a:moveTo>
                  <a:pt x="976" y="5016"/>
                </a:moveTo>
                <a:lnTo>
                  <a:pt x="1185" y="5086"/>
                </a:lnTo>
                <a:lnTo>
                  <a:pt x="1324" y="5295"/>
                </a:lnTo>
                <a:lnTo>
                  <a:pt x="1324" y="5573"/>
                </a:lnTo>
                <a:lnTo>
                  <a:pt x="1185" y="5713"/>
                </a:lnTo>
                <a:lnTo>
                  <a:pt x="906" y="5782"/>
                </a:lnTo>
                <a:lnTo>
                  <a:pt x="767" y="5782"/>
                </a:lnTo>
                <a:lnTo>
                  <a:pt x="627" y="5643"/>
                </a:lnTo>
                <a:lnTo>
                  <a:pt x="558" y="5573"/>
                </a:lnTo>
                <a:lnTo>
                  <a:pt x="558" y="5364"/>
                </a:lnTo>
                <a:lnTo>
                  <a:pt x="627" y="5155"/>
                </a:lnTo>
                <a:lnTo>
                  <a:pt x="767" y="5016"/>
                </a:lnTo>
                <a:close/>
                <a:moveTo>
                  <a:pt x="906" y="0"/>
                </a:moveTo>
                <a:lnTo>
                  <a:pt x="767" y="70"/>
                </a:lnTo>
                <a:lnTo>
                  <a:pt x="697" y="279"/>
                </a:lnTo>
                <a:lnTo>
                  <a:pt x="697" y="4528"/>
                </a:lnTo>
                <a:lnTo>
                  <a:pt x="418" y="4598"/>
                </a:lnTo>
                <a:lnTo>
                  <a:pt x="209" y="4807"/>
                </a:lnTo>
                <a:lnTo>
                  <a:pt x="70" y="5016"/>
                </a:lnTo>
                <a:lnTo>
                  <a:pt x="1" y="5225"/>
                </a:lnTo>
                <a:lnTo>
                  <a:pt x="1" y="5504"/>
                </a:lnTo>
                <a:lnTo>
                  <a:pt x="70" y="5713"/>
                </a:lnTo>
                <a:lnTo>
                  <a:pt x="209" y="5991"/>
                </a:lnTo>
                <a:lnTo>
                  <a:pt x="349" y="6131"/>
                </a:lnTo>
                <a:lnTo>
                  <a:pt x="627" y="6270"/>
                </a:lnTo>
                <a:lnTo>
                  <a:pt x="836" y="6340"/>
                </a:lnTo>
                <a:lnTo>
                  <a:pt x="1115" y="6270"/>
                </a:lnTo>
                <a:lnTo>
                  <a:pt x="1324" y="6200"/>
                </a:lnTo>
                <a:lnTo>
                  <a:pt x="1533" y="6061"/>
                </a:lnTo>
                <a:lnTo>
                  <a:pt x="1742" y="5852"/>
                </a:lnTo>
                <a:lnTo>
                  <a:pt x="1812" y="5643"/>
                </a:lnTo>
                <a:lnTo>
                  <a:pt x="1881" y="5364"/>
                </a:lnTo>
                <a:lnTo>
                  <a:pt x="1812" y="5086"/>
                </a:lnTo>
                <a:lnTo>
                  <a:pt x="1672" y="4807"/>
                </a:lnTo>
                <a:lnTo>
                  <a:pt x="1463" y="4668"/>
                </a:lnTo>
                <a:lnTo>
                  <a:pt x="1185" y="4528"/>
                </a:lnTo>
                <a:lnTo>
                  <a:pt x="1185" y="557"/>
                </a:lnTo>
                <a:lnTo>
                  <a:pt x="11077" y="557"/>
                </a:lnTo>
                <a:lnTo>
                  <a:pt x="11077" y="3762"/>
                </a:lnTo>
                <a:lnTo>
                  <a:pt x="11147" y="3971"/>
                </a:lnTo>
                <a:lnTo>
                  <a:pt x="11356" y="4041"/>
                </a:lnTo>
                <a:lnTo>
                  <a:pt x="11495" y="3971"/>
                </a:lnTo>
                <a:lnTo>
                  <a:pt x="11565" y="3762"/>
                </a:lnTo>
                <a:lnTo>
                  <a:pt x="11565" y="279"/>
                </a:lnTo>
                <a:lnTo>
                  <a:pt x="11495" y="70"/>
                </a:lnTo>
                <a:lnTo>
                  <a:pt x="11356"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44" name="Google Shape;1044;p123"/>
          <p:cNvSpPr/>
          <p:nvPr/>
        </p:nvSpPr>
        <p:spPr>
          <a:xfrm>
            <a:off x="7930569" y="3273780"/>
            <a:ext cx="25824" cy="42692"/>
          </a:xfrm>
          <a:custGeom>
            <a:rect b="b" l="l" r="r" t="t"/>
            <a:pathLst>
              <a:path extrusionOk="0" h="2648" w="1603">
                <a:moveTo>
                  <a:pt x="279" y="1"/>
                </a:moveTo>
                <a:lnTo>
                  <a:pt x="70" y="70"/>
                </a:lnTo>
                <a:lnTo>
                  <a:pt x="0" y="210"/>
                </a:lnTo>
                <a:lnTo>
                  <a:pt x="70" y="419"/>
                </a:lnTo>
                <a:lnTo>
                  <a:pt x="976" y="1324"/>
                </a:lnTo>
                <a:lnTo>
                  <a:pt x="70" y="2230"/>
                </a:lnTo>
                <a:lnTo>
                  <a:pt x="0" y="2439"/>
                </a:lnTo>
                <a:lnTo>
                  <a:pt x="70" y="2578"/>
                </a:lnTo>
                <a:lnTo>
                  <a:pt x="279" y="2648"/>
                </a:lnTo>
                <a:lnTo>
                  <a:pt x="418" y="2578"/>
                </a:lnTo>
                <a:lnTo>
                  <a:pt x="1533" y="1533"/>
                </a:lnTo>
                <a:lnTo>
                  <a:pt x="1603" y="1324"/>
                </a:lnTo>
                <a:lnTo>
                  <a:pt x="1533" y="1115"/>
                </a:lnTo>
                <a:lnTo>
                  <a:pt x="418" y="70"/>
                </a:lnTo>
                <a:lnTo>
                  <a:pt x="279"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45" name="Google Shape;1045;p123"/>
          <p:cNvSpPr/>
          <p:nvPr/>
        </p:nvSpPr>
        <p:spPr>
          <a:xfrm>
            <a:off x="7859862" y="3273780"/>
            <a:ext cx="25824" cy="42692"/>
          </a:xfrm>
          <a:custGeom>
            <a:rect b="b" l="l" r="r" t="t"/>
            <a:pathLst>
              <a:path extrusionOk="0" h="2648" w="1603">
                <a:moveTo>
                  <a:pt x="1324" y="1"/>
                </a:moveTo>
                <a:lnTo>
                  <a:pt x="1185" y="70"/>
                </a:lnTo>
                <a:lnTo>
                  <a:pt x="70" y="1115"/>
                </a:lnTo>
                <a:lnTo>
                  <a:pt x="0" y="1324"/>
                </a:lnTo>
                <a:lnTo>
                  <a:pt x="70" y="1533"/>
                </a:lnTo>
                <a:lnTo>
                  <a:pt x="1185" y="2578"/>
                </a:lnTo>
                <a:lnTo>
                  <a:pt x="1324" y="2648"/>
                </a:lnTo>
                <a:lnTo>
                  <a:pt x="1533" y="2578"/>
                </a:lnTo>
                <a:lnTo>
                  <a:pt x="1603" y="2439"/>
                </a:lnTo>
                <a:lnTo>
                  <a:pt x="1533" y="2230"/>
                </a:lnTo>
                <a:lnTo>
                  <a:pt x="627" y="1324"/>
                </a:lnTo>
                <a:lnTo>
                  <a:pt x="1533" y="419"/>
                </a:lnTo>
                <a:lnTo>
                  <a:pt x="1603" y="210"/>
                </a:lnTo>
                <a:lnTo>
                  <a:pt x="1533" y="70"/>
                </a:lnTo>
                <a:lnTo>
                  <a:pt x="1324"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46" name="Google Shape;1046;p123"/>
          <p:cNvSpPr/>
          <p:nvPr/>
        </p:nvSpPr>
        <p:spPr>
          <a:xfrm>
            <a:off x="7893532" y="3262558"/>
            <a:ext cx="29191" cy="65151"/>
          </a:xfrm>
          <a:custGeom>
            <a:rect b="b" l="l" r="r" t="t"/>
            <a:pathLst>
              <a:path extrusionOk="0" h="4041" w="1812">
                <a:moveTo>
                  <a:pt x="1394" y="0"/>
                </a:moveTo>
                <a:lnTo>
                  <a:pt x="1324" y="70"/>
                </a:lnTo>
                <a:lnTo>
                  <a:pt x="1254" y="139"/>
                </a:lnTo>
                <a:lnTo>
                  <a:pt x="0" y="3692"/>
                </a:lnTo>
                <a:lnTo>
                  <a:pt x="0" y="3832"/>
                </a:lnTo>
                <a:lnTo>
                  <a:pt x="70" y="3901"/>
                </a:lnTo>
                <a:lnTo>
                  <a:pt x="70" y="3971"/>
                </a:lnTo>
                <a:lnTo>
                  <a:pt x="209" y="4041"/>
                </a:lnTo>
                <a:lnTo>
                  <a:pt x="418" y="4041"/>
                </a:lnTo>
                <a:lnTo>
                  <a:pt x="488" y="3971"/>
                </a:lnTo>
                <a:lnTo>
                  <a:pt x="558" y="3901"/>
                </a:lnTo>
                <a:lnTo>
                  <a:pt x="1742" y="348"/>
                </a:lnTo>
                <a:lnTo>
                  <a:pt x="1812" y="209"/>
                </a:lnTo>
                <a:lnTo>
                  <a:pt x="1742" y="139"/>
                </a:lnTo>
                <a:lnTo>
                  <a:pt x="1672" y="70"/>
                </a:lnTo>
                <a:lnTo>
                  <a:pt x="160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47" name="Google Shape;1047;p123"/>
          <p:cNvSpPr/>
          <p:nvPr/>
        </p:nvSpPr>
        <p:spPr>
          <a:xfrm>
            <a:off x="7104561" y="3730917"/>
            <a:ext cx="179578" cy="179718"/>
          </a:xfrm>
          <a:custGeom>
            <a:rect b="b" l="l" r="r" t="t"/>
            <a:pathLst>
              <a:path extrusionOk="0" h="11147" w="11147">
                <a:moveTo>
                  <a:pt x="5574" y="488"/>
                </a:moveTo>
                <a:lnTo>
                  <a:pt x="6131" y="557"/>
                </a:lnTo>
                <a:lnTo>
                  <a:pt x="6688" y="697"/>
                </a:lnTo>
                <a:lnTo>
                  <a:pt x="7176" y="975"/>
                </a:lnTo>
                <a:lnTo>
                  <a:pt x="7663" y="1324"/>
                </a:lnTo>
                <a:lnTo>
                  <a:pt x="8012" y="1811"/>
                </a:lnTo>
                <a:lnTo>
                  <a:pt x="8290" y="2299"/>
                </a:lnTo>
                <a:lnTo>
                  <a:pt x="8430" y="2856"/>
                </a:lnTo>
                <a:lnTo>
                  <a:pt x="8499" y="3414"/>
                </a:lnTo>
                <a:lnTo>
                  <a:pt x="8499" y="4668"/>
                </a:lnTo>
                <a:lnTo>
                  <a:pt x="2648" y="4668"/>
                </a:lnTo>
                <a:lnTo>
                  <a:pt x="2648" y="3414"/>
                </a:lnTo>
                <a:lnTo>
                  <a:pt x="2717" y="2856"/>
                </a:lnTo>
                <a:lnTo>
                  <a:pt x="2857" y="2299"/>
                </a:lnTo>
                <a:lnTo>
                  <a:pt x="3135" y="1811"/>
                </a:lnTo>
                <a:lnTo>
                  <a:pt x="3484" y="1324"/>
                </a:lnTo>
                <a:lnTo>
                  <a:pt x="3971" y="975"/>
                </a:lnTo>
                <a:lnTo>
                  <a:pt x="4459" y="697"/>
                </a:lnTo>
                <a:lnTo>
                  <a:pt x="5016" y="557"/>
                </a:lnTo>
                <a:lnTo>
                  <a:pt x="5574" y="488"/>
                </a:lnTo>
                <a:close/>
                <a:moveTo>
                  <a:pt x="5504" y="7524"/>
                </a:moveTo>
                <a:lnTo>
                  <a:pt x="5713" y="7593"/>
                </a:lnTo>
                <a:lnTo>
                  <a:pt x="5852" y="7663"/>
                </a:lnTo>
                <a:lnTo>
                  <a:pt x="5922" y="7872"/>
                </a:lnTo>
                <a:lnTo>
                  <a:pt x="5922" y="8011"/>
                </a:lnTo>
                <a:lnTo>
                  <a:pt x="5852" y="8151"/>
                </a:lnTo>
                <a:lnTo>
                  <a:pt x="5713" y="8220"/>
                </a:lnTo>
                <a:lnTo>
                  <a:pt x="5574" y="8290"/>
                </a:lnTo>
                <a:lnTo>
                  <a:pt x="5365" y="8220"/>
                </a:lnTo>
                <a:lnTo>
                  <a:pt x="5225" y="8011"/>
                </a:lnTo>
                <a:lnTo>
                  <a:pt x="5225" y="7802"/>
                </a:lnTo>
                <a:lnTo>
                  <a:pt x="5295" y="7663"/>
                </a:lnTo>
                <a:lnTo>
                  <a:pt x="5504" y="7524"/>
                </a:lnTo>
                <a:close/>
                <a:moveTo>
                  <a:pt x="5574" y="0"/>
                </a:moveTo>
                <a:lnTo>
                  <a:pt x="4877" y="70"/>
                </a:lnTo>
                <a:lnTo>
                  <a:pt x="4250" y="279"/>
                </a:lnTo>
                <a:lnTo>
                  <a:pt x="3693" y="557"/>
                </a:lnTo>
                <a:lnTo>
                  <a:pt x="3205" y="975"/>
                </a:lnTo>
                <a:lnTo>
                  <a:pt x="2717" y="1533"/>
                </a:lnTo>
                <a:lnTo>
                  <a:pt x="2439" y="2090"/>
                </a:lnTo>
                <a:lnTo>
                  <a:pt x="2230" y="2717"/>
                </a:lnTo>
                <a:lnTo>
                  <a:pt x="2160" y="3414"/>
                </a:lnTo>
                <a:lnTo>
                  <a:pt x="2160" y="4668"/>
                </a:lnTo>
                <a:lnTo>
                  <a:pt x="1324" y="4668"/>
                </a:lnTo>
                <a:lnTo>
                  <a:pt x="1115" y="4737"/>
                </a:lnTo>
                <a:lnTo>
                  <a:pt x="1045" y="4877"/>
                </a:lnTo>
                <a:lnTo>
                  <a:pt x="1045" y="7663"/>
                </a:lnTo>
                <a:lnTo>
                  <a:pt x="209" y="7663"/>
                </a:lnTo>
                <a:lnTo>
                  <a:pt x="70" y="7733"/>
                </a:lnTo>
                <a:lnTo>
                  <a:pt x="0" y="7872"/>
                </a:lnTo>
                <a:lnTo>
                  <a:pt x="70" y="8081"/>
                </a:lnTo>
                <a:lnTo>
                  <a:pt x="209" y="8151"/>
                </a:lnTo>
                <a:lnTo>
                  <a:pt x="4738" y="8151"/>
                </a:lnTo>
                <a:lnTo>
                  <a:pt x="4877" y="8360"/>
                </a:lnTo>
                <a:lnTo>
                  <a:pt x="5086" y="8569"/>
                </a:lnTo>
                <a:lnTo>
                  <a:pt x="5295" y="8708"/>
                </a:lnTo>
                <a:lnTo>
                  <a:pt x="5574" y="8778"/>
                </a:lnTo>
                <a:lnTo>
                  <a:pt x="5852" y="8708"/>
                </a:lnTo>
                <a:lnTo>
                  <a:pt x="6061" y="8569"/>
                </a:lnTo>
                <a:lnTo>
                  <a:pt x="6270" y="8360"/>
                </a:lnTo>
                <a:lnTo>
                  <a:pt x="6409" y="8151"/>
                </a:lnTo>
                <a:lnTo>
                  <a:pt x="9614" y="8151"/>
                </a:lnTo>
                <a:lnTo>
                  <a:pt x="9614" y="10659"/>
                </a:lnTo>
                <a:lnTo>
                  <a:pt x="1533" y="10659"/>
                </a:lnTo>
                <a:lnTo>
                  <a:pt x="1533" y="9126"/>
                </a:lnTo>
                <a:lnTo>
                  <a:pt x="1463" y="8917"/>
                </a:lnTo>
                <a:lnTo>
                  <a:pt x="1324" y="8847"/>
                </a:lnTo>
                <a:lnTo>
                  <a:pt x="1115" y="8917"/>
                </a:lnTo>
                <a:lnTo>
                  <a:pt x="1045" y="9126"/>
                </a:lnTo>
                <a:lnTo>
                  <a:pt x="1045" y="10937"/>
                </a:lnTo>
                <a:lnTo>
                  <a:pt x="1115" y="11077"/>
                </a:lnTo>
                <a:lnTo>
                  <a:pt x="1324" y="11146"/>
                </a:lnTo>
                <a:lnTo>
                  <a:pt x="9823" y="11146"/>
                </a:lnTo>
                <a:lnTo>
                  <a:pt x="10032" y="11077"/>
                </a:lnTo>
                <a:lnTo>
                  <a:pt x="10102" y="10937"/>
                </a:lnTo>
                <a:lnTo>
                  <a:pt x="10102" y="8151"/>
                </a:lnTo>
                <a:lnTo>
                  <a:pt x="10938" y="8151"/>
                </a:lnTo>
                <a:lnTo>
                  <a:pt x="11077" y="8081"/>
                </a:lnTo>
                <a:lnTo>
                  <a:pt x="11147" y="7872"/>
                </a:lnTo>
                <a:lnTo>
                  <a:pt x="11077" y="7733"/>
                </a:lnTo>
                <a:lnTo>
                  <a:pt x="10938" y="7663"/>
                </a:lnTo>
                <a:lnTo>
                  <a:pt x="6409" y="7663"/>
                </a:lnTo>
                <a:lnTo>
                  <a:pt x="6270" y="7384"/>
                </a:lnTo>
                <a:lnTo>
                  <a:pt x="6061" y="7245"/>
                </a:lnTo>
                <a:lnTo>
                  <a:pt x="5852" y="7106"/>
                </a:lnTo>
                <a:lnTo>
                  <a:pt x="5574" y="7036"/>
                </a:lnTo>
                <a:lnTo>
                  <a:pt x="5295" y="7106"/>
                </a:lnTo>
                <a:lnTo>
                  <a:pt x="5086" y="7245"/>
                </a:lnTo>
                <a:lnTo>
                  <a:pt x="4877" y="7384"/>
                </a:lnTo>
                <a:lnTo>
                  <a:pt x="4738" y="7663"/>
                </a:lnTo>
                <a:lnTo>
                  <a:pt x="1533" y="7663"/>
                </a:lnTo>
                <a:lnTo>
                  <a:pt x="1533" y="5155"/>
                </a:lnTo>
                <a:lnTo>
                  <a:pt x="9614" y="5155"/>
                </a:lnTo>
                <a:lnTo>
                  <a:pt x="9614" y="6688"/>
                </a:lnTo>
                <a:lnTo>
                  <a:pt x="9684" y="6827"/>
                </a:lnTo>
                <a:lnTo>
                  <a:pt x="9823" y="6897"/>
                </a:lnTo>
                <a:lnTo>
                  <a:pt x="10032" y="6827"/>
                </a:lnTo>
                <a:lnTo>
                  <a:pt x="10102" y="6688"/>
                </a:lnTo>
                <a:lnTo>
                  <a:pt x="10102" y="4877"/>
                </a:lnTo>
                <a:lnTo>
                  <a:pt x="10032" y="4737"/>
                </a:lnTo>
                <a:lnTo>
                  <a:pt x="9823" y="4668"/>
                </a:lnTo>
                <a:lnTo>
                  <a:pt x="8987" y="4668"/>
                </a:lnTo>
                <a:lnTo>
                  <a:pt x="8987" y="3414"/>
                </a:lnTo>
                <a:lnTo>
                  <a:pt x="8917" y="2717"/>
                </a:lnTo>
                <a:lnTo>
                  <a:pt x="8708" y="2090"/>
                </a:lnTo>
                <a:lnTo>
                  <a:pt x="8430" y="1533"/>
                </a:lnTo>
                <a:lnTo>
                  <a:pt x="7942" y="975"/>
                </a:lnTo>
                <a:lnTo>
                  <a:pt x="7454" y="557"/>
                </a:lnTo>
                <a:lnTo>
                  <a:pt x="6897" y="279"/>
                </a:lnTo>
                <a:lnTo>
                  <a:pt x="6270" y="70"/>
                </a:lnTo>
                <a:lnTo>
                  <a:pt x="5574"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48" name="Google Shape;1048;p123"/>
          <p:cNvSpPr/>
          <p:nvPr/>
        </p:nvSpPr>
        <p:spPr>
          <a:xfrm>
            <a:off x="6202240" y="3730917"/>
            <a:ext cx="179578" cy="179718"/>
          </a:xfrm>
          <a:custGeom>
            <a:rect b="b" l="l" r="r" t="t"/>
            <a:pathLst>
              <a:path extrusionOk="0" h="11147" w="11147">
                <a:moveTo>
                  <a:pt x="5713" y="488"/>
                </a:moveTo>
                <a:lnTo>
                  <a:pt x="5922" y="627"/>
                </a:lnTo>
                <a:lnTo>
                  <a:pt x="5991" y="836"/>
                </a:lnTo>
                <a:lnTo>
                  <a:pt x="5922" y="975"/>
                </a:lnTo>
                <a:lnTo>
                  <a:pt x="5852" y="1115"/>
                </a:lnTo>
                <a:lnTo>
                  <a:pt x="5713" y="1184"/>
                </a:lnTo>
                <a:lnTo>
                  <a:pt x="5364" y="1184"/>
                </a:lnTo>
                <a:lnTo>
                  <a:pt x="5295" y="975"/>
                </a:lnTo>
                <a:lnTo>
                  <a:pt x="5225" y="766"/>
                </a:lnTo>
                <a:lnTo>
                  <a:pt x="5364" y="557"/>
                </a:lnTo>
                <a:lnTo>
                  <a:pt x="5504" y="488"/>
                </a:lnTo>
                <a:close/>
                <a:moveTo>
                  <a:pt x="976" y="5225"/>
                </a:moveTo>
                <a:lnTo>
                  <a:pt x="1185" y="5364"/>
                </a:lnTo>
                <a:lnTo>
                  <a:pt x="1185" y="5573"/>
                </a:lnTo>
                <a:lnTo>
                  <a:pt x="1185" y="5712"/>
                </a:lnTo>
                <a:lnTo>
                  <a:pt x="1115" y="5852"/>
                </a:lnTo>
                <a:lnTo>
                  <a:pt x="976" y="5921"/>
                </a:lnTo>
                <a:lnTo>
                  <a:pt x="836" y="5921"/>
                </a:lnTo>
                <a:lnTo>
                  <a:pt x="627" y="5852"/>
                </a:lnTo>
                <a:lnTo>
                  <a:pt x="488" y="5712"/>
                </a:lnTo>
                <a:lnTo>
                  <a:pt x="488" y="5504"/>
                </a:lnTo>
                <a:lnTo>
                  <a:pt x="627" y="5295"/>
                </a:lnTo>
                <a:lnTo>
                  <a:pt x="767" y="5225"/>
                </a:lnTo>
                <a:close/>
                <a:moveTo>
                  <a:pt x="10311" y="5225"/>
                </a:moveTo>
                <a:lnTo>
                  <a:pt x="10520" y="5295"/>
                </a:lnTo>
                <a:lnTo>
                  <a:pt x="10659" y="5434"/>
                </a:lnTo>
                <a:lnTo>
                  <a:pt x="10659" y="5643"/>
                </a:lnTo>
                <a:lnTo>
                  <a:pt x="10589" y="5852"/>
                </a:lnTo>
                <a:lnTo>
                  <a:pt x="10380" y="5921"/>
                </a:lnTo>
                <a:lnTo>
                  <a:pt x="10171" y="5921"/>
                </a:lnTo>
                <a:lnTo>
                  <a:pt x="9962" y="5782"/>
                </a:lnTo>
                <a:lnTo>
                  <a:pt x="9962" y="5573"/>
                </a:lnTo>
                <a:lnTo>
                  <a:pt x="9962" y="5434"/>
                </a:lnTo>
                <a:lnTo>
                  <a:pt x="10032" y="5295"/>
                </a:lnTo>
                <a:lnTo>
                  <a:pt x="10171" y="5225"/>
                </a:lnTo>
                <a:close/>
                <a:moveTo>
                  <a:pt x="976" y="9962"/>
                </a:moveTo>
                <a:lnTo>
                  <a:pt x="1185" y="10101"/>
                </a:lnTo>
                <a:lnTo>
                  <a:pt x="1185" y="10310"/>
                </a:lnTo>
                <a:lnTo>
                  <a:pt x="1185" y="10450"/>
                </a:lnTo>
                <a:lnTo>
                  <a:pt x="1115" y="10519"/>
                </a:lnTo>
                <a:lnTo>
                  <a:pt x="976" y="10659"/>
                </a:lnTo>
                <a:lnTo>
                  <a:pt x="836" y="10659"/>
                </a:lnTo>
                <a:lnTo>
                  <a:pt x="627" y="10589"/>
                </a:lnTo>
                <a:lnTo>
                  <a:pt x="488" y="10450"/>
                </a:lnTo>
                <a:lnTo>
                  <a:pt x="488" y="10241"/>
                </a:lnTo>
                <a:lnTo>
                  <a:pt x="627" y="10032"/>
                </a:lnTo>
                <a:lnTo>
                  <a:pt x="767" y="9962"/>
                </a:lnTo>
                <a:close/>
                <a:moveTo>
                  <a:pt x="5573" y="0"/>
                </a:moveTo>
                <a:lnTo>
                  <a:pt x="5295" y="70"/>
                </a:lnTo>
                <a:lnTo>
                  <a:pt x="5086" y="209"/>
                </a:lnTo>
                <a:lnTo>
                  <a:pt x="4877" y="418"/>
                </a:lnTo>
                <a:lnTo>
                  <a:pt x="4738" y="697"/>
                </a:lnTo>
                <a:lnTo>
                  <a:pt x="4041" y="836"/>
                </a:lnTo>
                <a:lnTo>
                  <a:pt x="3344" y="1184"/>
                </a:lnTo>
                <a:lnTo>
                  <a:pt x="2648" y="1533"/>
                </a:lnTo>
                <a:lnTo>
                  <a:pt x="2090" y="2090"/>
                </a:lnTo>
                <a:lnTo>
                  <a:pt x="1603" y="2647"/>
                </a:lnTo>
                <a:lnTo>
                  <a:pt x="1185" y="3274"/>
                </a:lnTo>
                <a:lnTo>
                  <a:pt x="906" y="3971"/>
                </a:lnTo>
                <a:lnTo>
                  <a:pt x="697" y="4737"/>
                </a:lnTo>
                <a:lnTo>
                  <a:pt x="418" y="4807"/>
                </a:lnTo>
                <a:lnTo>
                  <a:pt x="209" y="5016"/>
                </a:lnTo>
                <a:lnTo>
                  <a:pt x="70" y="5295"/>
                </a:lnTo>
                <a:lnTo>
                  <a:pt x="0" y="5573"/>
                </a:lnTo>
                <a:lnTo>
                  <a:pt x="70" y="5852"/>
                </a:lnTo>
                <a:lnTo>
                  <a:pt x="209" y="6130"/>
                </a:lnTo>
                <a:lnTo>
                  <a:pt x="418" y="6339"/>
                </a:lnTo>
                <a:lnTo>
                  <a:pt x="697" y="6409"/>
                </a:lnTo>
                <a:lnTo>
                  <a:pt x="836" y="6827"/>
                </a:lnTo>
                <a:lnTo>
                  <a:pt x="906" y="7315"/>
                </a:lnTo>
                <a:lnTo>
                  <a:pt x="1324" y="8081"/>
                </a:lnTo>
                <a:lnTo>
                  <a:pt x="1812" y="8847"/>
                </a:lnTo>
                <a:lnTo>
                  <a:pt x="2160" y="9126"/>
                </a:lnTo>
                <a:lnTo>
                  <a:pt x="2508" y="9474"/>
                </a:lnTo>
                <a:lnTo>
                  <a:pt x="2648" y="9474"/>
                </a:lnTo>
                <a:lnTo>
                  <a:pt x="2857" y="9405"/>
                </a:lnTo>
                <a:lnTo>
                  <a:pt x="2926" y="9265"/>
                </a:lnTo>
                <a:lnTo>
                  <a:pt x="2787" y="9056"/>
                </a:lnTo>
                <a:lnTo>
                  <a:pt x="2230" y="8499"/>
                </a:lnTo>
                <a:lnTo>
                  <a:pt x="1742" y="7872"/>
                </a:lnTo>
                <a:lnTo>
                  <a:pt x="1394" y="7106"/>
                </a:lnTo>
                <a:lnTo>
                  <a:pt x="1185" y="6339"/>
                </a:lnTo>
                <a:lnTo>
                  <a:pt x="1394" y="6200"/>
                </a:lnTo>
                <a:lnTo>
                  <a:pt x="1533" y="6061"/>
                </a:lnTo>
                <a:lnTo>
                  <a:pt x="1672" y="5782"/>
                </a:lnTo>
                <a:lnTo>
                  <a:pt x="1672" y="5573"/>
                </a:lnTo>
                <a:lnTo>
                  <a:pt x="1672" y="5295"/>
                </a:lnTo>
                <a:lnTo>
                  <a:pt x="1533" y="5086"/>
                </a:lnTo>
                <a:lnTo>
                  <a:pt x="1394" y="4946"/>
                </a:lnTo>
                <a:lnTo>
                  <a:pt x="1185" y="4807"/>
                </a:lnTo>
                <a:lnTo>
                  <a:pt x="1324" y="4110"/>
                </a:lnTo>
                <a:lnTo>
                  <a:pt x="1603" y="3483"/>
                </a:lnTo>
                <a:lnTo>
                  <a:pt x="1951" y="2926"/>
                </a:lnTo>
                <a:lnTo>
                  <a:pt x="2439" y="2438"/>
                </a:lnTo>
                <a:lnTo>
                  <a:pt x="2926" y="1951"/>
                </a:lnTo>
                <a:lnTo>
                  <a:pt x="3553" y="1602"/>
                </a:lnTo>
                <a:lnTo>
                  <a:pt x="4180" y="1324"/>
                </a:lnTo>
                <a:lnTo>
                  <a:pt x="4807" y="1184"/>
                </a:lnTo>
                <a:lnTo>
                  <a:pt x="4946" y="1393"/>
                </a:lnTo>
                <a:lnTo>
                  <a:pt x="5155" y="1533"/>
                </a:lnTo>
                <a:lnTo>
                  <a:pt x="5364" y="1672"/>
                </a:lnTo>
                <a:lnTo>
                  <a:pt x="5852" y="1672"/>
                </a:lnTo>
                <a:lnTo>
                  <a:pt x="6061" y="1533"/>
                </a:lnTo>
                <a:lnTo>
                  <a:pt x="6270" y="1393"/>
                </a:lnTo>
                <a:lnTo>
                  <a:pt x="6409" y="1184"/>
                </a:lnTo>
                <a:lnTo>
                  <a:pt x="7036" y="1324"/>
                </a:lnTo>
                <a:lnTo>
                  <a:pt x="7663" y="1602"/>
                </a:lnTo>
                <a:lnTo>
                  <a:pt x="8221" y="1951"/>
                </a:lnTo>
                <a:lnTo>
                  <a:pt x="8778" y="2438"/>
                </a:lnTo>
                <a:lnTo>
                  <a:pt x="9196" y="2926"/>
                </a:lnTo>
                <a:lnTo>
                  <a:pt x="9544" y="3483"/>
                </a:lnTo>
                <a:lnTo>
                  <a:pt x="9823" y="4110"/>
                </a:lnTo>
                <a:lnTo>
                  <a:pt x="10032" y="4807"/>
                </a:lnTo>
                <a:lnTo>
                  <a:pt x="9753" y="4877"/>
                </a:lnTo>
                <a:lnTo>
                  <a:pt x="9614" y="5086"/>
                </a:lnTo>
                <a:lnTo>
                  <a:pt x="9475" y="5295"/>
                </a:lnTo>
                <a:lnTo>
                  <a:pt x="9475" y="5573"/>
                </a:lnTo>
                <a:lnTo>
                  <a:pt x="9475" y="5852"/>
                </a:lnTo>
                <a:lnTo>
                  <a:pt x="9614" y="6061"/>
                </a:lnTo>
                <a:lnTo>
                  <a:pt x="9753" y="6270"/>
                </a:lnTo>
                <a:lnTo>
                  <a:pt x="10032" y="6339"/>
                </a:lnTo>
                <a:lnTo>
                  <a:pt x="9823" y="7106"/>
                </a:lnTo>
                <a:lnTo>
                  <a:pt x="9475" y="7802"/>
                </a:lnTo>
                <a:lnTo>
                  <a:pt x="8987" y="8429"/>
                </a:lnTo>
                <a:lnTo>
                  <a:pt x="8499" y="8987"/>
                </a:lnTo>
                <a:lnTo>
                  <a:pt x="7803" y="9474"/>
                </a:lnTo>
                <a:lnTo>
                  <a:pt x="7106" y="9753"/>
                </a:lnTo>
                <a:lnTo>
                  <a:pt x="6409" y="9962"/>
                </a:lnTo>
                <a:lnTo>
                  <a:pt x="5573" y="10032"/>
                </a:lnTo>
                <a:lnTo>
                  <a:pt x="1672" y="10032"/>
                </a:lnTo>
                <a:lnTo>
                  <a:pt x="1533" y="9753"/>
                </a:lnTo>
                <a:lnTo>
                  <a:pt x="1324" y="9614"/>
                </a:lnTo>
                <a:lnTo>
                  <a:pt x="1045" y="9474"/>
                </a:lnTo>
                <a:lnTo>
                  <a:pt x="697" y="9474"/>
                </a:lnTo>
                <a:lnTo>
                  <a:pt x="418" y="9544"/>
                </a:lnTo>
                <a:lnTo>
                  <a:pt x="209" y="9753"/>
                </a:lnTo>
                <a:lnTo>
                  <a:pt x="70" y="10032"/>
                </a:lnTo>
                <a:lnTo>
                  <a:pt x="0" y="10310"/>
                </a:lnTo>
                <a:lnTo>
                  <a:pt x="70" y="10589"/>
                </a:lnTo>
                <a:lnTo>
                  <a:pt x="209" y="10868"/>
                </a:lnTo>
                <a:lnTo>
                  <a:pt x="418" y="11007"/>
                </a:lnTo>
                <a:lnTo>
                  <a:pt x="697" y="11146"/>
                </a:lnTo>
                <a:lnTo>
                  <a:pt x="1045" y="11146"/>
                </a:lnTo>
                <a:lnTo>
                  <a:pt x="1324" y="11007"/>
                </a:lnTo>
                <a:lnTo>
                  <a:pt x="1533" y="10798"/>
                </a:lnTo>
                <a:lnTo>
                  <a:pt x="1672" y="10519"/>
                </a:lnTo>
                <a:lnTo>
                  <a:pt x="5573" y="10519"/>
                </a:lnTo>
                <a:lnTo>
                  <a:pt x="6479" y="10450"/>
                </a:lnTo>
                <a:lnTo>
                  <a:pt x="7315" y="10241"/>
                </a:lnTo>
                <a:lnTo>
                  <a:pt x="8081" y="9892"/>
                </a:lnTo>
                <a:lnTo>
                  <a:pt x="8778" y="9335"/>
                </a:lnTo>
                <a:lnTo>
                  <a:pt x="9405" y="8708"/>
                </a:lnTo>
                <a:lnTo>
                  <a:pt x="9893" y="8011"/>
                </a:lnTo>
                <a:lnTo>
                  <a:pt x="10241" y="7245"/>
                </a:lnTo>
                <a:lnTo>
                  <a:pt x="10520" y="6409"/>
                </a:lnTo>
                <a:lnTo>
                  <a:pt x="10729" y="6270"/>
                </a:lnTo>
                <a:lnTo>
                  <a:pt x="10938" y="6130"/>
                </a:lnTo>
                <a:lnTo>
                  <a:pt x="11077" y="5852"/>
                </a:lnTo>
                <a:lnTo>
                  <a:pt x="11147" y="5573"/>
                </a:lnTo>
                <a:lnTo>
                  <a:pt x="11077" y="5295"/>
                </a:lnTo>
                <a:lnTo>
                  <a:pt x="10938" y="5016"/>
                </a:lnTo>
                <a:lnTo>
                  <a:pt x="10729" y="4877"/>
                </a:lnTo>
                <a:lnTo>
                  <a:pt x="10520" y="4737"/>
                </a:lnTo>
                <a:lnTo>
                  <a:pt x="10311" y="3971"/>
                </a:lnTo>
                <a:lnTo>
                  <a:pt x="10032" y="3274"/>
                </a:lnTo>
                <a:lnTo>
                  <a:pt x="9614" y="2647"/>
                </a:lnTo>
                <a:lnTo>
                  <a:pt x="9126" y="2090"/>
                </a:lnTo>
                <a:lnTo>
                  <a:pt x="8499" y="1533"/>
                </a:lnTo>
                <a:lnTo>
                  <a:pt x="7872" y="1184"/>
                </a:lnTo>
                <a:lnTo>
                  <a:pt x="7176" y="836"/>
                </a:lnTo>
                <a:lnTo>
                  <a:pt x="6409" y="697"/>
                </a:lnTo>
                <a:lnTo>
                  <a:pt x="6340" y="418"/>
                </a:lnTo>
                <a:lnTo>
                  <a:pt x="6131" y="209"/>
                </a:lnTo>
                <a:lnTo>
                  <a:pt x="5852" y="70"/>
                </a:lnTo>
                <a:lnTo>
                  <a:pt x="557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49" name="Google Shape;1049;p123"/>
          <p:cNvSpPr/>
          <p:nvPr/>
        </p:nvSpPr>
        <p:spPr>
          <a:xfrm>
            <a:off x="6338031" y="3883661"/>
            <a:ext cx="43787" cy="26973"/>
          </a:xfrm>
          <a:custGeom>
            <a:rect b="b" l="l" r="r" t="t"/>
            <a:pathLst>
              <a:path extrusionOk="0" h="1673" w="2718">
                <a:moveTo>
                  <a:pt x="1742" y="0"/>
                </a:moveTo>
                <a:lnTo>
                  <a:pt x="1673" y="70"/>
                </a:lnTo>
                <a:lnTo>
                  <a:pt x="1673" y="140"/>
                </a:lnTo>
                <a:lnTo>
                  <a:pt x="1603" y="209"/>
                </a:lnTo>
                <a:lnTo>
                  <a:pt x="1673" y="279"/>
                </a:lnTo>
                <a:lnTo>
                  <a:pt x="1673" y="418"/>
                </a:lnTo>
                <a:lnTo>
                  <a:pt x="1882" y="558"/>
                </a:lnTo>
                <a:lnTo>
                  <a:pt x="210" y="558"/>
                </a:lnTo>
                <a:lnTo>
                  <a:pt x="70" y="627"/>
                </a:lnTo>
                <a:lnTo>
                  <a:pt x="1" y="836"/>
                </a:lnTo>
                <a:lnTo>
                  <a:pt x="70" y="976"/>
                </a:lnTo>
                <a:lnTo>
                  <a:pt x="210" y="1045"/>
                </a:lnTo>
                <a:lnTo>
                  <a:pt x="1882" y="1045"/>
                </a:lnTo>
                <a:lnTo>
                  <a:pt x="1673" y="1254"/>
                </a:lnTo>
                <a:lnTo>
                  <a:pt x="1673" y="1324"/>
                </a:lnTo>
                <a:lnTo>
                  <a:pt x="1603" y="1394"/>
                </a:lnTo>
                <a:lnTo>
                  <a:pt x="1673" y="1533"/>
                </a:lnTo>
                <a:lnTo>
                  <a:pt x="1673" y="1603"/>
                </a:lnTo>
                <a:lnTo>
                  <a:pt x="1742" y="1672"/>
                </a:lnTo>
                <a:lnTo>
                  <a:pt x="1951" y="1672"/>
                </a:lnTo>
                <a:lnTo>
                  <a:pt x="2021" y="1603"/>
                </a:lnTo>
                <a:lnTo>
                  <a:pt x="2648" y="976"/>
                </a:lnTo>
                <a:lnTo>
                  <a:pt x="2718" y="836"/>
                </a:lnTo>
                <a:lnTo>
                  <a:pt x="2718" y="697"/>
                </a:lnTo>
                <a:lnTo>
                  <a:pt x="2648" y="627"/>
                </a:lnTo>
                <a:lnTo>
                  <a:pt x="2021" y="70"/>
                </a:lnTo>
                <a:lnTo>
                  <a:pt x="1951"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50" name="Google Shape;1050;p123"/>
          <p:cNvSpPr/>
          <p:nvPr/>
        </p:nvSpPr>
        <p:spPr>
          <a:xfrm>
            <a:off x="6271819" y="3808402"/>
            <a:ext cx="41548" cy="31471"/>
          </a:xfrm>
          <a:custGeom>
            <a:rect b="b" l="l" r="r" t="t"/>
            <a:pathLst>
              <a:path extrusionOk="0" h="1952" w="2579">
                <a:moveTo>
                  <a:pt x="2299" y="1"/>
                </a:moveTo>
                <a:lnTo>
                  <a:pt x="2230" y="71"/>
                </a:lnTo>
                <a:lnTo>
                  <a:pt x="2160" y="140"/>
                </a:lnTo>
                <a:lnTo>
                  <a:pt x="836" y="1394"/>
                </a:lnTo>
                <a:lnTo>
                  <a:pt x="419" y="976"/>
                </a:lnTo>
                <a:lnTo>
                  <a:pt x="210" y="906"/>
                </a:lnTo>
                <a:lnTo>
                  <a:pt x="70" y="976"/>
                </a:lnTo>
                <a:lnTo>
                  <a:pt x="1" y="1115"/>
                </a:lnTo>
                <a:lnTo>
                  <a:pt x="70" y="1324"/>
                </a:lnTo>
                <a:lnTo>
                  <a:pt x="697" y="1882"/>
                </a:lnTo>
                <a:lnTo>
                  <a:pt x="767" y="1951"/>
                </a:lnTo>
                <a:lnTo>
                  <a:pt x="976" y="1951"/>
                </a:lnTo>
                <a:lnTo>
                  <a:pt x="1045" y="1882"/>
                </a:lnTo>
                <a:lnTo>
                  <a:pt x="2508" y="419"/>
                </a:lnTo>
                <a:lnTo>
                  <a:pt x="2508" y="349"/>
                </a:lnTo>
                <a:lnTo>
                  <a:pt x="2578" y="280"/>
                </a:lnTo>
                <a:lnTo>
                  <a:pt x="2508" y="210"/>
                </a:lnTo>
                <a:lnTo>
                  <a:pt x="2508" y="71"/>
                </a:lnTo>
                <a:lnTo>
                  <a:pt x="2439" y="71"/>
                </a:lnTo>
                <a:lnTo>
                  <a:pt x="2299"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51" name="Google Shape;1051;p123"/>
          <p:cNvSpPr/>
          <p:nvPr/>
        </p:nvSpPr>
        <p:spPr>
          <a:xfrm>
            <a:off x="5522124" y="3261430"/>
            <a:ext cx="85319" cy="28085"/>
          </a:xfrm>
          <a:custGeom>
            <a:rect b="b" l="l" r="r" t="t"/>
            <a:pathLst>
              <a:path extrusionOk="0" h="1742" w="5296">
                <a:moveTo>
                  <a:pt x="1603" y="488"/>
                </a:moveTo>
                <a:lnTo>
                  <a:pt x="1812" y="558"/>
                </a:lnTo>
                <a:lnTo>
                  <a:pt x="1951" y="627"/>
                </a:lnTo>
                <a:lnTo>
                  <a:pt x="2021" y="836"/>
                </a:lnTo>
                <a:lnTo>
                  <a:pt x="2021" y="976"/>
                </a:lnTo>
                <a:lnTo>
                  <a:pt x="1951" y="1115"/>
                </a:lnTo>
                <a:lnTo>
                  <a:pt x="1812" y="1185"/>
                </a:lnTo>
                <a:lnTo>
                  <a:pt x="1673" y="1254"/>
                </a:lnTo>
                <a:lnTo>
                  <a:pt x="1464" y="1185"/>
                </a:lnTo>
                <a:lnTo>
                  <a:pt x="1324" y="976"/>
                </a:lnTo>
                <a:lnTo>
                  <a:pt x="1324" y="767"/>
                </a:lnTo>
                <a:lnTo>
                  <a:pt x="1394" y="627"/>
                </a:lnTo>
                <a:lnTo>
                  <a:pt x="1603" y="488"/>
                </a:lnTo>
                <a:close/>
                <a:moveTo>
                  <a:pt x="1673" y="0"/>
                </a:moveTo>
                <a:lnTo>
                  <a:pt x="1394" y="70"/>
                </a:lnTo>
                <a:lnTo>
                  <a:pt x="1185" y="209"/>
                </a:lnTo>
                <a:lnTo>
                  <a:pt x="976" y="349"/>
                </a:lnTo>
                <a:lnTo>
                  <a:pt x="837" y="627"/>
                </a:lnTo>
                <a:lnTo>
                  <a:pt x="210" y="627"/>
                </a:lnTo>
                <a:lnTo>
                  <a:pt x="70" y="697"/>
                </a:lnTo>
                <a:lnTo>
                  <a:pt x="1" y="836"/>
                </a:lnTo>
                <a:lnTo>
                  <a:pt x="70" y="1045"/>
                </a:lnTo>
                <a:lnTo>
                  <a:pt x="210" y="1115"/>
                </a:lnTo>
                <a:lnTo>
                  <a:pt x="837" y="1115"/>
                </a:lnTo>
                <a:lnTo>
                  <a:pt x="976" y="1324"/>
                </a:lnTo>
                <a:lnTo>
                  <a:pt x="1185" y="1533"/>
                </a:lnTo>
                <a:lnTo>
                  <a:pt x="1394" y="1672"/>
                </a:lnTo>
                <a:lnTo>
                  <a:pt x="1673" y="1742"/>
                </a:lnTo>
                <a:lnTo>
                  <a:pt x="1951" y="1672"/>
                </a:lnTo>
                <a:lnTo>
                  <a:pt x="2160" y="1533"/>
                </a:lnTo>
                <a:lnTo>
                  <a:pt x="2369" y="1324"/>
                </a:lnTo>
                <a:lnTo>
                  <a:pt x="2509" y="1115"/>
                </a:lnTo>
                <a:lnTo>
                  <a:pt x="5086" y="1115"/>
                </a:lnTo>
                <a:lnTo>
                  <a:pt x="5226" y="1045"/>
                </a:lnTo>
                <a:lnTo>
                  <a:pt x="5295" y="836"/>
                </a:lnTo>
                <a:lnTo>
                  <a:pt x="5226" y="697"/>
                </a:lnTo>
                <a:lnTo>
                  <a:pt x="5086" y="627"/>
                </a:lnTo>
                <a:lnTo>
                  <a:pt x="2509" y="627"/>
                </a:lnTo>
                <a:lnTo>
                  <a:pt x="2369" y="349"/>
                </a:lnTo>
                <a:lnTo>
                  <a:pt x="2160" y="209"/>
                </a:lnTo>
                <a:lnTo>
                  <a:pt x="1951" y="70"/>
                </a:lnTo>
                <a:lnTo>
                  <a:pt x="1673"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52" name="Google Shape;1052;p123"/>
          <p:cNvSpPr/>
          <p:nvPr/>
        </p:nvSpPr>
        <p:spPr>
          <a:xfrm>
            <a:off x="5522124" y="3300736"/>
            <a:ext cx="85319" cy="28102"/>
          </a:xfrm>
          <a:custGeom>
            <a:rect b="b" l="l" r="r" t="t"/>
            <a:pathLst>
              <a:path extrusionOk="0" h="1743" w="5296">
                <a:moveTo>
                  <a:pt x="3763" y="558"/>
                </a:moveTo>
                <a:lnTo>
                  <a:pt x="3902" y="697"/>
                </a:lnTo>
                <a:lnTo>
                  <a:pt x="3972" y="906"/>
                </a:lnTo>
                <a:lnTo>
                  <a:pt x="3972" y="1046"/>
                </a:lnTo>
                <a:lnTo>
                  <a:pt x="3902" y="1115"/>
                </a:lnTo>
                <a:lnTo>
                  <a:pt x="3763" y="1185"/>
                </a:lnTo>
                <a:lnTo>
                  <a:pt x="3623" y="1255"/>
                </a:lnTo>
                <a:lnTo>
                  <a:pt x="3414" y="1185"/>
                </a:lnTo>
                <a:lnTo>
                  <a:pt x="3275" y="1046"/>
                </a:lnTo>
                <a:lnTo>
                  <a:pt x="3275" y="837"/>
                </a:lnTo>
                <a:lnTo>
                  <a:pt x="3345" y="628"/>
                </a:lnTo>
                <a:lnTo>
                  <a:pt x="3554" y="558"/>
                </a:lnTo>
                <a:close/>
                <a:moveTo>
                  <a:pt x="3623" y="1"/>
                </a:moveTo>
                <a:lnTo>
                  <a:pt x="3345" y="70"/>
                </a:lnTo>
                <a:lnTo>
                  <a:pt x="3136" y="210"/>
                </a:lnTo>
                <a:lnTo>
                  <a:pt x="2927" y="419"/>
                </a:lnTo>
                <a:lnTo>
                  <a:pt x="2787" y="628"/>
                </a:lnTo>
                <a:lnTo>
                  <a:pt x="210" y="628"/>
                </a:lnTo>
                <a:lnTo>
                  <a:pt x="70" y="697"/>
                </a:lnTo>
                <a:lnTo>
                  <a:pt x="1" y="906"/>
                </a:lnTo>
                <a:lnTo>
                  <a:pt x="70" y="1046"/>
                </a:lnTo>
                <a:lnTo>
                  <a:pt x="210" y="1115"/>
                </a:lnTo>
                <a:lnTo>
                  <a:pt x="2787" y="1115"/>
                </a:lnTo>
                <a:lnTo>
                  <a:pt x="2927" y="1394"/>
                </a:lnTo>
                <a:lnTo>
                  <a:pt x="3136" y="1533"/>
                </a:lnTo>
                <a:lnTo>
                  <a:pt x="3345" y="1673"/>
                </a:lnTo>
                <a:lnTo>
                  <a:pt x="3623" y="1742"/>
                </a:lnTo>
                <a:lnTo>
                  <a:pt x="3902" y="1673"/>
                </a:lnTo>
                <a:lnTo>
                  <a:pt x="4111" y="1533"/>
                </a:lnTo>
                <a:lnTo>
                  <a:pt x="4320" y="1394"/>
                </a:lnTo>
                <a:lnTo>
                  <a:pt x="4459" y="1115"/>
                </a:lnTo>
                <a:lnTo>
                  <a:pt x="5086" y="1115"/>
                </a:lnTo>
                <a:lnTo>
                  <a:pt x="5226" y="1046"/>
                </a:lnTo>
                <a:lnTo>
                  <a:pt x="5295" y="906"/>
                </a:lnTo>
                <a:lnTo>
                  <a:pt x="5226" y="697"/>
                </a:lnTo>
                <a:lnTo>
                  <a:pt x="5086" y="628"/>
                </a:lnTo>
                <a:lnTo>
                  <a:pt x="4459" y="628"/>
                </a:lnTo>
                <a:lnTo>
                  <a:pt x="4320" y="419"/>
                </a:lnTo>
                <a:lnTo>
                  <a:pt x="4111" y="210"/>
                </a:lnTo>
                <a:lnTo>
                  <a:pt x="3902" y="70"/>
                </a:lnTo>
                <a:lnTo>
                  <a:pt x="3623"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53" name="Google Shape;1053;p123"/>
          <p:cNvSpPr/>
          <p:nvPr/>
        </p:nvSpPr>
        <p:spPr>
          <a:xfrm>
            <a:off x="5474986" y="3205275"/>
            <a:ext cx="178467" cy="93236"/>
          </a:xfrm>
          <a:custGeom>
            <a:rect b="b" l="l" r="r" t="t"/>
            <a:pathLst>
              <a:path extrusionOk="0" h="5783" w="11078">
                <a:moveTo>
                  <a:pt x="5574" y="0"/>
                </a:moveTo>
                <a:lnTo>
                  <a:pt x="4738" y="70"/>
                </a:lnTo>
                <a:lnTo>
                  <a:pt x="4599" y="140"/>
                </a:lnTo>
                <a:lnTo>
                  <a:pt x="4529" y="209"/>
                </a:lnTo>
                <a:lnTo>
                  <a:pt x="4111" y="1324"/>
                </a:lnTo>
                <a:lnTo>
                  <a:pt x="3623" y="1533"/>
                </a:lnTo>
                <a:lnTo>
                  <a:pt x="2509" y="1045"/>
                </a:lnTo>
                <a:lnTo>
                  <a:pt x="2300" y="1045"/>
                </a:lnTo>
                <a:lnTo>
                  <a:pt x="1603" y="1602"/>
                </a:lnTo>
                <a:lnTo>
                  <a:pt x="1046" y="2299"/>
                </a:lnTo>
                <a:lnTo>
                  <a:pt x="1046" y="2438"/>
                </a:lnTo>
                <a:lnTo>
                  <a:pt x="1046" y="2508"/>
                </a:lnTo>
                <a:lnTo>
                  <a:pt x="1534" y="3623"/>
                </a:lnTo>
                <a:lnTo>
                  <a:pt x="1325" y="4110"/>
                </a:lnTo>
                <a:lnTo>
                  <a:pt x="210" y="4528"/>
                </a:lnTo>
                <a:lnTo>
                  <a:pt x="140" y="4598"/>
                </a:lnTo>
                <a:lnTo>
                  <a:pt x="71" y="4737"/>
                </a:lnTo>
                <a:lnTo>
                  <a:pt x="1" y="5573"/>
                </a:lnTo>
                <a:lnTo>
                  <a:pt x="71" y="5713"/>
                </a:lnTo>
                <a:lnTo>
                  <a:pt x="210" y="5782"/>
                </a:lnTo>
                <a:lnTo>
                  <a:pt x="419" y="5713"/>
                </a:lnTo>
                <a:lnTo>
                  <a:pt x="489" y="5573"/>
                </a:lnTo>
                <a:lnTo>
                  <a:pt x="558" y="4946"/>
                </a:lnTo>
                <a:lnTo>
                  <a:pt x="1603" y="4528"/>
                </a:lnTo>
                <a:lnTo>
                  <a:pt x="1673" y="4459"/>
                </a:lnTo>
                <a:lnTo>
                  <a:pt x="1743" y="4389"/>
                </a:lnTo>
                <a:lnTo>
                  <a:pt x="2021" y="3692"/>
                </a:lnTo>
                <a:lnTo>
                  <a:pt x="2021" y="3623"/>
                </a:lnTo>
                <a:lnTo>
                  <a:pt x="2021" y="3483"/>
                </a:lnTo>
                <a:lnTo>
                  <a:pt x="1534" y="2438"/>
                </a:lnTo>
                <a:lnTo>
                  <a:pt x="1952" y="1951"/>
                </a:lnTo>
                <a:lnTo>
                  <a:pt x="2439" y="1533"/>
                </a:lnTo>
                <a:lnTo>
                  <a:pt x="3484" y="2020"/>
                </a:lnTo>
                <a:lnTo>
                  <a:pt x="3693" y="2020"/>
                </a:lnTo>
                <a:lnTo>
                  <a:pt x="4390" y="1742"/>
                </a:lnTo>
                <a:lnTo>
                  <a:pt x="4459" y="1672"/>
                </a:lnTo>
                <a:lnTo>
                  <a:pt x="4529" y="1602"/>
                </a:lnTo>
                <a:lnTo>
                  <a:pt x="4947" y="557"/>
                </a:lnTo>
                <a:lnTo>
                  <a:pt x="5574" y="488"/>
                </a:lnTo>
                <a:lnTo>
                  <a:pt x="6201" y="557"/>
                </a:lnTo>
                <a:lnTo>
                  <a:pt x="6619" y="1602"/>
                </a:lnTo>
                <a:lnTo>
                  <a:pt x="6689" y="1672"/>
                </a:lnTo>
                <a:lnTo>
                  <a:pt x="6758" y="1742"/>
                </a:lnTo>
                <a:lnTo>
                  <a:pt x="7455" y="2020"/>
                </a:lnTo>
                <a:lnTo>
                  <a:pt x="7664" y="2020"/>
                </a:lnTo>
                <a:lnTo>
                  <a:pt x="8709" y="1533"/>
                </a:lnTo>
                <a:lnTo>
                  <a:pt x="9197" y="1951"/>
                </a:lnTo>
                <a:lnTo>
                  <a:pt x="9615" y="2438"/>
                </a:lnTo>
                <a:lnTo>
                  <a:pt x="9127" y="3483"/>
                </a:lnTo>
                <a:lnTo>
                  <a:pt x="9127" y="3623"/>
                </a:lnTo>
                <a:lnTo>
                  <a:pt x="9127" y="3692"/>
                </a:lnTo>
                <a:lnTo>
                  <a:pt x="9406" y="4389"/>
                </a:lnTo>
                <a:lnTo>
                  <a:pt x="9475" y="4459"/>
                </a:lnTo>
                <a:lnTo>
                  <a:pt x="9545" y="4528"/>
                </a:lnTo>
                <a:lnTo>
                  <a:pt x="10729" y="4946"/>
                </a:lnTo>
                <a:lnTo>
                  <a:pt x="10938" y="4946"/>
                </a:lnTo>
                <a:lnTo>
                  <a:pt x="11078" y="4807"/>
                </a:lnTo>
                <a:lnTo>
                  <a:pt x="11078" y="4668"/>
                </a:lnTo>
                <a:lnTo>
                  <a:pt x="10938" y="4528"/>
                </a:lnTo>
                <a:lnTo>
                  <a:pt x="9824" y="4110"/>
                </a:lnTo>
                <a:lnTo>
                  <a:pt x="9615" y="3623"/>
                </a:lnTo>
                <a:lnTo>
                  <a:pt x="10102" y="2508"/>
                </a:lnTo>
                <a:lnTo>
                  <a:pt x="10102" y="2438"/>
                </a:lnTo>
                <a:lnTo>
                  <a:pt x="10102" y="2299"/>
                </a:lnTo>
                <a:lnTo>
                  <a:pt x="9545" y="1602"/>
                </a:lnTo>
                <a:lnTo>
                  <a:pt x="8848" y="1045"/>
                </a:lnTo>
                <a:lnTo>
                  <a:pt x="8639" y="1045"/>
                </a:lnTo>
                <a:lnTo>
                  <a:pt x="7525" y="1533"/>
                </a:lnTo>
                <a:lnTo>
                  <a:pt x="7037" y="1324"/>
                </a:lnTo>
                <a:lnTo>
                  <a:pt x="6619" y="209"/>
                </a:lnTo>
                <a:lnTo>
                  <a:pt x="6549" y="140"/>
                </a:lnTo>
                <a:lnTo>
                  <a:pt x="6410" y="70"/>
                </a:lnTo>
                <a:lnTo>
                  <a:pt x="5574"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54" name="Google Shape;1054;p123"/>
          <p:cNvSpPr/>
          <p:nvPr/>
        </p:nvSpPr>
        <p:spPr>
          <a:xfrm>
            <a:off x="5476114" y="3291756"/>
            <a:ext cx="178467" cy="93236"/>
          </a:xfrm>
          <a:custGeom>
            <a:rect b="b" l="l" r="r" t="t"/>
            <a:pathLst>
              <a:path extrusionOk="0" h="5783" w="11078">
                <a:moveTo>
                  <a:pt x="10868" y="0"/>
                </a:moveTo>
                <a:lnTo>
                  <a:pt x="10659" y="70"/>
                </a:lnTo>
                <a:lnTo>
                  <a:pt x="10590" y="209"/>
                </a:lnTo>
                <a:lnTo>
                  <a:pt x="10520" y="836"/>
                </a:lnTo>
                <a:lnTo>
                  <a:pt x="9475" y="1254"/>
                </a:lnTo>
                <a:lnTo>
                  <a:pt x="9405" y="1324"/>
                </a:lnTo>
                <a:lnTo>
                  <a:pt x="9336" y="1394"/>
                </a:lnTo>
                <a:lnTo>
                  <a:pt x="9057" y="2090"/>
                </a:lnTo>
                <a:lnTo>
                  <a:pt x="9057" y="2160"/>
                </a:lnTo>
                <a:lnTo>
                  <a:pt x="9057" y="2299"/>
                </a:lnTo>
                <a:lnTo>
                  <a:pt x="9545" y="3344"/>
                </a:lnTo>
                <a:lnTo>
                  <a:pt x="9127" y="3832"/>
                </a:lnTo>
                <a:lnTo>
                  <a:pt x="8639" y="4250"/>
                </a:lnTo>
                <a:lnTo>
                  <a:pt x="7594" y="3762"/>
                </a:lnTo>
                <a:lnTo>
                  <a:pt x="7385" y="3762"/>
                </a:lnTo>
                <a:lnTo>
                  <a:pt x="6688" y="4041"/>
                </a:lnTo>
                <a:lnTo>
                  <a:pt x="6619" y="4111"/>
                </a:lnTo>
                <a:lnTo>
                  <a:pt x="6549" y="4180"/>
                </a:lnTo>
                <a:lnTo>
                  <a:pt x="6131" y="5225"/>
                </a:lnTo>
                <a:lnTo>
                  <a:pt x="5504" y="5295"/>
                </a:lnTo>
                <a:lnTo>
                  <a:pt x="4877" y="5225"/>
                </a:lnTo>
                <a:lnTo>
                  <a:pt x="4459" y="4180"/>
                </a:lnTo>
                <a:lnTo>
                  <a:pt x="4389" y="4111"/>
                </a:lnTo>
                <a:lnTo>
                  <a:pt x="4320" y="4041"/>
                </a:lnTo>
                <a:lnTo>
                  <a:pt x="3623" y="3762"/>
                </a:lnTo>
                <a:lnTo>
                  <a:pt x="3414" y="3762"/>
                </a:lnTo>
                <a:lnTo>
                  <a:pt x="2369" y="4250"/>
                </a:lnTo>
                <a:lnTo>
                  <a:pt x="1882" y="3832"/>
                </a:lnTo>
                <a:lnTo>
                  <a:pt x="1464" y="3344"/>
                </a:lnTo>
                <a:lnTo>
                  <a:pt x="1951" y="2299"/>
                </a:lnTo>
                <a:lnTo>
                  <a:pt x="1951" y="2160"/>
                </a:lnTo>
                <a:lnTo>
                  <a:pt x="1951" y="2090"/>
                </a:lnTo>
                <a:lnTo>
                  <a:pt x="1673" y="1394"/>
                </a:lnTo>
                <a:lnTo>
                  <a:pt x="1603" y="1324"/>
                </a:lnTo>
                <a:lnTo>
                  <a:pt x="1533" y="1254"/>
                </a:lnTo>
                <a:lnTo>
                  <a:pt x="349" y="836"/>
                </a:lnTo>
                <a:lnTo>
                  <a:pt x="140" y="836"/>
                </a:lnTo>
                <a:lnTo>
                  <a:pt x="1" y="976"/>
                </a:lnTo>
                <a:lnTo>
                  <a:pt x="1" y="1115"/>
                </a:lnTo>
                <a:lnTo>
                  <a:pt x="140" y="1254"/>
                </a:lnTo>
                <a:lnTo>
                  <a:pt x="1255" y="1672"/>
                </a:lnTo>
                <a:lnTo>
                  <a:pt x="1464" y="2160"/>
                </a:lnTo>
                <a:lnTo>
                  <a:pt x="976" y="3275"/>
                </a:lnTo>
                <a:lnTo>
                  <a:pt x="976" y="3344"/>
                </a:lnTo>
                <a:lnTo>
                  <a:pt x="976" y="3484"/>
                </a:lnTo>
                <a:lnTo>
                  <a:pt x="1533" y="4180"/>
                </a:lnTo>
                <a:lnTo>
                  <a:pt x="2230" y="4737"/>
                </a:lnTo>
                <a:lnTo>
                  <a:pt x="2439" y="4737"/>
                </a:lnTo>
                <a:lnTo>
                  <a:pt x="3553" y="4250"/>
                </a:lnTo>
                <a:lnTo>
                  <a:pt x="4041" y="4459"/>
                </a:lnTo>
                <a:lnTo>
                  <a:pt x="4459" y="5573"/>
                </a:lnTo>
                <a:lnTo>
                  <a:pt x="4529" y="5643"/>
                </a:lnTo>
                <a:lnTo>
                  <a:pt x="4668" y="5713"/>
                </a:lnTo>
                <a:lnTo>
                  <a:pt x="5504" y="5782"/>
                </a:lnTo>
                <a:lnTo>
                  <a:pt x="6340" y="5713"/>
                </a:lnTo>
                <a:lnTo>
                  <a:pt x="6479" y="5643"/>
                </a:lnTo>
                <a:lnTo>
                  <a:pt x="6549" y="5573"/>
                </a:lnTo>
                <a:lnTo>
                  <a:pt x="6967" y="4459"/>
                </a:lnTo>
                <a:lnTo>
                  <a:pt x="7455" y="4250"/>
                </a:lnTo>
                <a:lnTo>
                  <a:pt x="8569" y="4737"/>
                </a:lnTo>
                <a:lnTo>
                  <a:pt x="8778" y="4737"/>
                </a:lnTo>
                <a:lnTo>
                  <a:pt x="9475" y="4180"/>
                </a:lnTo>
                <a:lnTo>
                  <a:pt x="10032" y="3484"/>
                </a:lnTo>
                <a:lnTo>
                  <a:pt x="10032" y="3344"/>
                </a:lnTo>
                <a:lnTo>
                  <a:pt x="10032" y="3275"/>
                </a:lnTo>
                <a:lnTo>
                  <a:pt x="9545" y="2160"/>
                </a:lnTo>
                <a:lnTo>
                  <a:pt x="9754" y="1672"/>
                </a:lnTo>
                <a:lnTo>
                  <a:pt x="10868" y="1254"/>
                </a:lnTo>
                <a:lnTo>
                  <a:pt x="10938" y="1185"/>
                </a:lnTo>
                <a:lnTo>
                  <a:pt x="11008" y="1045"/>
                </a:lnTo>
                <a:lnTo>
                  <a:pt x="11077" y="209"/>
                </a:lnTo>
                <a:lnTo>
                  <a:pt x="11008" y="70"/>
                </a:lnTo>
                <a:lnTo>
                  <a:pt x="10868"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55" name="Google Shape;1055;p123"/>
          <p:cNvSpPr/>
          <p:nvPr/>
        </p:nvSpPr>
        <p:spPr>
          <a:xfrm>
            <a:off x="5202276" y="2477457"/>
            <a:ext cx="177339" cy="58428"/>
          </a:xfrm>
          <a:custGeom>
            <a:rect b="b" l="l" r="r" t="t"/>
            <a:pathLst>
              <a:path extrusionOk="0" h="3624" w="11008">
                <a:moveTo>
                  <a:pt x="279" y="1"/>
                </a:moveTo>
                <a:lnTo>
                  <a:pt x="140" y="70"/>
                </a:lnTo>
                <a:lnTo>
                  <a:pt x="70" y="140"/>
                </a:lnTo>
                <a:lnTo>
                  <a:pt x="1" y="210"/>
                </a:lnTo>
                <a:lnTo>
                  <a:pt x="1" y="279"/>
                </a:lnTo>
                <a:lnTo>
                  <a:pt x="1" y="2509"/>
                </a:lnTo>
                <a:lnTo>
                  <a:pt x="1" y="2718"/>
                </a:lnTo>
                <a:lnTo>
                  <a:pt x="70" y="2927"/>
                </a:lnTo>
                <a:lnTo>
                  <a:pt x="210" y="3136"/>
                </a:lnTo>
                <a:lnTo>
                  <a:pt x="349" y="3275"/>
                </a:lnTo>
                <a:lnTo>
                  <a:pt x="488" y="3414"/>
                </a:lnTo>
                <a:lnTo>
                  <a:pt x="697" y="3554"/>
                </a:lnTo>
                <a:lnTo>
                  <a:pt x="906" y="3623"/>
                </a:lnTo>
                <a:lnTo>
                  <a:pt x="10102" y="3623"/>
                </a:lnTo>
                <a:lnTo>
                  <a:pt x="10311" y="3554"/>
                </a:lnTo>
                <a:lnTo>
                  <a:pt x="10520" y="3414"/>
                </a:lnTo>
                <a:lnTo>
                  <a:pt x="10659" y="3275"/>
                </a:lnTo>
                <a:lnTo>
                  <a:pt x="10798" y="3136"/>
                </a:lnTo>
                <a:lnTo>
                  <a:pt x="10938" y="2927"/>
                </a:lnTo>
                <a:lnTo>
                  <a:pt x="11007" y="2718"/>
                </a:lnTo>
                <a:lnTo>
                  <a:pt x="11007" y="2509"/>
                </a:lnTo>
                <a:lnTo>
                  <a:pt x="11007" y="279"/>
                </a:lnTo>
                <a:lnTo>
                  <a:pt x="11007" y="210"/>
                </a:lnTo>
                <a:lnTo>
                  <a:pt x="10938" y="140"/>
                </a:lnTo>
                <a:lnTo>
                  <a:pt x="10868" y="70"/>
                </a:lnTo>
                <a:lnTo>
                  <a:pt x="10729" y="1"/>
                </a:lnTo>
                <a:lnTo>
                  <a:pt x="10589" y="70"/>
                </a:lnTo>
                <a:lnTo>
                  <a:pt x="10520" y="140"/>
                </a:lnTo>
                <a:lnTo>
                  <a:pt x="10450" y="210"/>
                </a:lnTo>
                <a:lnTo>
                  <a:pt x="10450" y="279"/>
                </a:lnTo>
                <a:lnTo>
                  <a:pt x="10450" y="2509"/>
                </a:lnTo>
                <a:lnTo>
                  <a:pt x="10380" y="2718"/>
                </a:lnTo>
                <a:lnTo>
                  <a:pt x="10311" y="2927"/>
                </a:lnTo>
                <a:lnTo>
                  <a:pt x="10102" y="2996"/>
                </a:lnTo>
                <a:lnTo>
                  <a:pt x="9893" y="3066"/>
                </a:lnTo>
                <a:lnTo>
                  <a:pt x="1115" y="3066"/>
                </a:lnTo>
                <a:lnTo>
                  <a:pt x="906" y="2996"/>
                </a:lnTo>
                <a:lnTo>
                  <a:pt x="697" y="2927"/>
                </a:lnTo>
                <a:lnTo>
                  <a:pt x="627" y="2718"/>
                </a:lnTo>
                <a:lnTo>
                  <a:pt x="558" y="2509"/>
                </a:lnTo>
                <a:lnTo>
                  <a:pt x="558" y="279"/>
                </a:lnTo>
                <a:lnTo>
                  <a:pt x="558" y="210"/>
                </a:lnTo>
                <a:lnTo>
                  <a:pt x="488" y="140"/>
                </a:lnTo>
                <a:lnTo>
                  <a:pt x="418" y="70"/>
                </a:lnTo>
                <a:lnTo>
                  <a:pt x="279"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56" name="Google Shape;1056;p123"/>
          <p:cNvSpPr/>
          <p:nvPr/>
        </p:nvSpPr>
        <p:spPr>
          <a:xfrm>
            <a:off x="5202276" y="2356167"/>
            <a:ext cx="177339" cy="44933"/>
          </a:xfrm>
          <a:custGeom>
            <a:rect b="b" l="l" r="r" t="t"/>
            <a:pathLst>
              <a:path extrusionOk="0" h="2787" w="11008">
                <a:moveTo>
                  <a:pt x="9893" y="557"/>
                </a:moveTo>
                <a:lnTo>
                  <a:pt x="10102" y="627"/>
                </a:lnTo>
                <a:lnTo>
                  <a:pt x="10311" y="697"/>
                </a:lnTo>
                <a:lnTo>
                  <a:pt x="10380" y="906"/>
                </a:lnTo>
                <a:lnTo>
                  <a:pt x="10450" y="1115"/>
                </a:lnTo>
                <a:lnTo>
                  <a:pt x="10450" y="2229"/>
                </a:lnTo>
                <a:lnTo>
                  <a:pt x="558" y="2229"/>
                </a:lnTo>
                <a:lnTo>
                  <a:pt x="558" y="1115"/>
                </a:lnTo>
                <a:lnTo>
                  <a:pt x="627" y="906"/>
                </a:lnTo>
                <a:lnTo>
                  <a:pt x="697" y="697"/>
                </a:lnTo>
                <a:lnTo>
                  <a:pt x="906" y="627"/>
                </a:lnTo>
                <a:lnTo>
                  <a:pt x="1115" y="557"/>
                </a:lnTo>
                <a:close/>
                <a:moveTo>
                  <a:pt x="906" y="0"/>
                </a:moveTo>
                <a:lnTo>
                  <a:pt x="697" y="70"/>
                </a:lnTo>
                <a:lnTo>
                  <a:pt x="488" y="209"/>
                </a:lnTo>
                <a:lnTo>
                  <a:pt x="349" y="348"/>
                </a:lnTo>
                <a:lnTo>
                  <a:pt x="210" y="488"/>
                </a:lnTo>
                <a:lnTo>
                  <a:pt x="70" y="697"/>
                </a:lnTo>
                <a:lnTo>
                  <a:pt x="1" y="906"/>
                </a:lnTo>
                <a:lnTo>
                  <a:pt x="1" y="1115"/>
                </a:lnTo>
                <a:lnTo>
                  <a:pt x="1" y="2508"/>
                </a:lnTo>
                <a:lnTo>
                  <a:pt x="1" y="2578"/>
                </a:lnTo>
                <a:lnTo>
                  <a:pt x="70" y="2717"/>
                </a:lnTo>
                <a:lnTo>
                  <a:pt x="140" y="2717"/>
                </a:lnTo>
                <a:lnTo>
                  <a:pt x="279" y="2787"/>
                </a:lnTo>
                <a:lnTo>
                  <a:pt x="10729" y="2787"/>
                </a:lnTo>
                <a:lnTo>
                  <a:pt x="10868" y="2717"/>
                </a:lnTo>
                <a:lnTo>
                  <a:pt x="10938" y="2717"/>
                </a:lnTo>
                <a:lnTo>
                  <a:pt x="11007" y="2578"/>
                </a:lnTo>
                <a:lnTo>
                  <a:pt x="11007" y="2508"/>
                </a:lnTo>
                <a:lnTo>
                  <a:pt x="11007" y="1115"/>
                </a:lnTo>
                <a:lnTo>
                  <a:pt x="11007" y="906"/>
                </a:lnTo>
                <a:lnTo>
                  <a:pt x="10938" y="697"/>
                </a:lnTo>
                <a:lnTo>
                  <a:pt x="10798" y="488"/>
                </a:lnTo>
                <a:lnTo>
                  <a:pt x="10659" y="348"/>
                </a:lnTo>
                <a:lnTo>
                  <a:pt x="10520" y="209"/>
                </a:lnTo>
                <a:lnTo>
                  <a:pt x="10311" y="70"/>
                </a:lnTo>
                <a:lnTo>
                  <a:pt x="10102"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57" name="Google Shape;1057;p123"/>
          <p:cNvSpPr/>
          <p:nvPr/>
        </p:nvSpPr>
        <p:spPr>
          <a:xfrm>
            <a:off x="5187680" y="2414563"/>
            <a:ext cx="206530" cy="88754"/>
          </a:xfrm>
          <a:custGeom>
            <a:rect b="b" l="l" r="r" t="t"/>
            <a:pathLst>
              <a:path extrusionOk="0" h="5505" w="12820">
                <a:moveTo>
                  <a:pt x="3623" y="2369"/>
                </a:moveTo>
                <a:lnTo>
                  <a:pt x="3832" y="2508"/>
                </a:lnTo>
                <a:lnTo>
                  <a:pt x="3972" y="2717"/>
                </a:lnTo>
                <a:lnTo>
                  <a:pt x="3972" y="2926"/>
                </a:lnTo>
                <a:lnTo>
                  <a:pt x="3763" y="3135"/>
                </a:lnTo>
                <a:lnTo>
                  <a:pt x="3554" y="3205"/>
                </a:lnTo>
                <a:lnTo>
                  <a:pt x="3414" y="3205"/>
                </a:lnTo>
                <a:lnTo>
                  <a:pt x="3275" y="3066"/>
                </a:lnTo>
                <a:lnTo>
                  <a:pt x="3136" y="2926"/>
                </a:lnTo>
                <a:lnTo>
                  <a:pt x="3136" y="2787"/>
                </a:lnTo>
                <a:lnTo>
                  <a:pt x="3205" y="2578"/>
                </a:lnTo>
                <a:lnTo>
                  <a:pt x="3414" y="2439"/>
                </a:lnTo>
                <a:lnTo>
                  <a:pt x="3623" y="2369"/>
                </a:lnTo>
                <a:close/>
                <a:moveTo>
                  <a:pt x="9197" y="2369"/>
                </a:moveTo>
                <a:lnTo>
                  <a:pt x="9406" y="2439"/>
                </a:lnTo>
                <a:lnTo>
                  <a:pt x="9615" y="2578"/>
                </a:lnTo>
                <a:lnTo>
                  <a:pt x="9684" y="2787"/>
                </a:lnTo>
                <a:lnTo>
                  <a:pt x="9684" y="2926"/>
                </a:lnTo>
                <a:lnTo>
                  <a:pt x="9545" y="3066"/>
                </a:lnTo>
                <a:lnTo>
                  <a:pt x="9406" y="3205"/>
                </a:lnTo>
                <a:lnTo>
                  <a:pt x="9266" y="3205"/>
                </a:lnTo>
                <a:lnTo>
                  <a:pt x="9057" y="3135"/>
                </a:lnTo>
                <a:lnTo>
                  <a:pt x="8848" y="2926"/>
                </a:lnTo>
                <a:lnTo>
                  <a:pt x="8848" y="2717"/>
                </a:lnTo>
                <a:lnTo>
                  <a:pt x="8988" y="2508"/>
                </a:lnTo>
                <a:lnTo>
                  <a:pt x="9197" y="2369"/>
                </a:lnTo>
                <a:close/>
                <a:moveTo>
                  <a:pt x="1046" y="1"/>
                </a:moveTo>
                <a:lnTo>
                  <a:pt x="976" y="70"/>
                </a:lnTo>
                <a:lnTo>
                  <a:pt x="907" y="140"/>
                </a:lnTo>
                <a:lnTo>
                  <a:pt x="907" y="279"/>
                </a:lnTo>
                <a:lnTo>
                  <a:pt x="907" y="2508"/>
                </a:lnTo>
                <a:lnTo>
                  <a:pt x="140" y="2508"/>
                </a:lnTo>
                <a:lnTo>
                  <a:pt x="71" y="2578"/>
                </a:lnTo>
                <a:lnTo>
                  <a:pt x="1" y="2717"/>
                </a:lnTo>
                <a:lnTo>
                  <a:pt x="1" y="2787"/>
                </a:lnTo>
                <a:lnTo>
                  <a:pt x="1" y="2926"/>
                </a:lnTo>
                <a:lnTo>
                  <a:pt x="71" y="2996"/>
                </a:lnTo>
                <a:lnTo>
                  <a:pt x="140" y="3066"/>
                </a:lnTo>
                <a:lnTo>
                  <a:pt x="2648" y="3066"/>
                </a:lnTo>
                <a:lnTo>
                  <a:pt x="2718" y="3275"/>
                </a:lnTo>
                <a:lnTo>
                  <a:pt x="2787" y="3414"/>
                </a:lnTo>
                <a:lnTo>
                  <a:pt x="2996" y="3553"/>
                </a:lnTo>
                <a:lnTo>
                  <a:pt x="3136" y="3693"/>
                </a:lnTo>
                <a:lnTo>
                  <a:pt x="3345" y="3762"/>
                </a:lnTo>
                <a:lnTo>
                  <a:pt x="3763" y="3762"/>
                </a:lnTo>
                <a:lnTo>
                  <a:pt x="3902" y="3693"/>
                </a:lnTo>
                <a:lnTo>
                  <a:pt x="5226" y="5365"/>
                </a:lnTo>
                <a:lnTo>
                  <a:pt x="5365" y="5434"/>
                </a:lnTo>
                <a:lnTo>
                  <a:pt x="5504" y="5504"/>
                </a:lnTo>
                <a:lnTo>
                  <a:pt x="5644" y="5434"/>
                </a:lnTo>
                <a:lnTo>
                  <a:pt x="5713" y="5295"/>
                </a:lnTo>
                <a:lnTo>
                  <a:pt x="7455" y="976"/>
                </a:lnTo>
                <a:lnTo>
                  <a:pt x="8430" y="2230"/>
                </a:lnTo>
                <a:lnTo>
                  <a:pt x="8361" y="2439"/>
                </a:lnTo>
                <a:lnTo>
                  <a:pt x="8291" y="2648"/>
                </a:lnTo>
                <a:lnTo>
                  <a:pt x="8291" y="2857"/>
                </a:lnTo>
                <a:lnTo>
                  <a:pt x="8291" y="3066"/>
                </a:lnTo>
                <a:lnTo>
                  <a:pt x="8430" y="3275"/>
                </a:lnTo>
                <a:lnTo>
                  <a:pt x="8500" y="3414"/>
                </a:lnTo>
                <a:lnTo>
                  <a:pt x="8639" y="3553"/>
                </a:lnTo>
                <a:lnTo>
                  <a:pt x="8848" y="3693"/>
                </a:lnTo>
                <a:lnTo>
                  <a:pt x="9057" y="3762"/>
                </a:lnTo>
                <a:lnTo>
                  <a:pt x="9475" y="3762"/>
                </a:lnTo>
                <a:lnTo>
                  <a:pt x="9684" y="3693"/>
                </a:lnTo>
                <a:lnTo>
                  <a:pt x="9824" y="3623"/>
                </a:lnTo>
                <a:lnTo>
                  <a:pt x="9963" y="3484"/>
                </a:lnTo>
                <a:lnTo>
                  <a:pt x="10102" y="3275"/>
                </a:lnTo>
                <a:lnTo>
                  <a:pt x="10172" y="3066"/>
                </a:lnTo>
                <a:lnTo>
                  <a:pt x="12680" y="3066"/>
                </a:lnTo>
                <a:lnTo>
                  <a:pt x="12749" y="2996"/>
                </a:lnTo>
                <a:lnTo>
                  <a:pt x="12819" y="2926"/>
                </a:lnTo>
                <a:lnTo>
                  <a:pt x="12819" y="2787"/>
                </a:lnTo>
                <a:lnTo>
                  <a:pt x="12819" y="2717"/>
                </a:lnTo>
                <a:lnTo>
                  <a:pt x="12749" y="2578"/>
                </a:lnTo>
                <a:lnTo>
                  <a:pt x="12680" y="2508"/>
                </a:lnTo>
                <a:lnTo>
                  <a:pt x="11913" y="2508"/>
                </a:lnTo>
                <a:lnTo>
                  <a:pt x="11913" y="279"/>
                </a:lnTo>
                <a:lnTo>
                  <a:pt x="11913" y="140"/>
                </a:lnTo>
                <a:lnTo>
                  <a:pt x="11844" y="70"/>
                </a:lnTo>
                <a:lnTo>
                  <a:pt x="11774" y="1"/>
                </a:lnTo>
                <a:lnTo>
                  <a:pt x="11495" y="1"/>
                </a:lnTo>
                <a:lnTo>
                  <a:pt x="11426" y="70"/>
                </a:lnTo>
                <a:lnTo>
                  <a:pt x="11356" y="140"/>
                </a:lnTo>
                <a:lnTo>
                  <a:pt x="11356" y="279"/>
                </a:lnTo>
                <a:lnTo>
                  <a:pt x="11356" y="2508"/>
                </a:lnTo>
                <a:lnTo>
                  <a:pt x="10172" y="2508"/>
                </a:lnTo>
                <a:lnTo>
                  <a:pt x="10102" y="2299"/>
                </a:lnTo>
                <a:lnTo>
                  <a:pt x="10033" y="2160"/>
                </a:lnTo>
                <a:lnTo>
                  <a:pt x="9824" y="2021"/>
                </a:lnTo>
                <a:lnTo>
                  <a:pt x="9684" y="1881"/>
                </a:lnTo>
                <a:lnTo>
                  <a:pt x="9475" y="1812"/>
                </a:lnTo>
                <a:lnTo>
                  <a:pt x="9057" y="1812"/>
                </a:lnTo>
                <a:lnTo>
                  <a:pt x="8918" y="1881"/>
                </a:lnTo>
                <a:lnTo>
                  <a:pt x="7594" y="210"/>
                </a:lnTo>
                <a:lnTo>
                  <a:pt x="7455" y="140"/>
                </a:lnTo>
                <a:lnTo>
                  <a:pt x="7316" y="140"/>
                </a:lnTo>
                <a:lnTo>
                  <a:pt x="7176" y="210"/>
                </a:lnTo>
                <a:lnTo>
                  <a:pt x="7107" y="279"/>
                </a:lnTo>
                <a:lnTo>
                  <a:pt x="5365" y="4668"/>
                </a:lnTo>
                <a:lnTo>
                  <a:pt x="4390" y="3344"/>
                </a:lnTo>
                <a:lnTo>
                  <a:pt x="4459" y="3205"/>
                </a:lnTo>
                <a:lnTo>
                  <a:pt x="4529" y="2996"/>
                </a:lnTo>
                <a:lnTo>
                  <a:pt x="4529" y="2787"/>
                </a:lnTo>
                <a:lnTo>
                  <a:pt x="4529" y="2578"/>
                </a:lnTo>
                <a:lnTo>
                  <a:pt x="4390" y="2369"/>
                </a:lnTo>
                <a:lnTo>
                  <a:pt x="4320" y="2160"/>
                </a:lnTo>
                <a:lnTo>
                  <a:pt x="4181" y="2021"/>
                </a:lnTo>
                <a:lnTo>
                  <a:pt x="3972" y="1881"/>
                </a:lnTo>
                <a:lnTo>
                  <a:pt x="3763" y="1812"/>
                </a:lnTo>
                <a:lnTo>
                  <a:pt x="3345" y="1812"/>
                </a:lnTo>
                <a:lnTo>
                  <a:pt x="3136" y="1881"/>
                </a:lnTo>
                <a:lnTo>
                  <a:pt x="2996" y="2021"/>
                </a:lnTo>
                <a:lnTo>
                  <a:pt x="2857" y="2160"/>
                </a:lnTo>
                <a:lnTo>
                  <a:pt x="2718" y="2299"/>
                </a:lnTo>
                <a:lnTo>
                  <a:pt x="2648" y="2508"/>
                </a:lnTo>
                <a:lnTo>
                  <a:pt x="1464" y="2508"/>
                </a:lnTo>
                <a:lnTo>
                  <a:pt x="1464" y="279"/>
                </a:lnTo>
                <a:lnTo>
                  <a:pt x="1464" y="140"/>
                </a:lnTo>
                <a:lnTo>
                  <a:pt x="1394" y="70"/>
                </a:lnTo>
                <a:lnTo>
                  <a:pt x="1324"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58" name="Google Shape;1058;p123"/>
          <p:cNvSpPr/>
          <p:nvPr/>
        </p:nvSpPr>
        <p:spPr>
          <a:xfrm>
            <a:off x="5541214" y="1578934"/>
            <a:ext cx="47138" cy="35953"/>
          </a:xfrm>
          <a:custGeom>
            <a:rect b="b" l="l" r="r" t="t"/>
            <a:pathLst>
              <a:path extrusionOk="0" h="2230" w="2926">
                <a:moveTo>
                  <a:pt x="2578" y="0"/>
                </a:moveTo>
                <a:lnTo>
                  <a:pt x="2508" y="70"/>
                </a:lnTo>
                <a:lnTo>
                  <a:pt x="975" y="1603"/>
                </a:lnTo>
                <a:lnTo>
                  <a:pt x="418" y="1045"/>
                </a:lnTo>
                <a:lnTo>
                  <a:pt x="348" y="1045"/>
                </a:lnTo>
                <a:lnTo>
                  <a:pt x="209" y="976"/>
                </a:lnTo>
                <a:lnTo>
                  <a:pt x="139" y="1045"/>
                </a:lnTo>
                <a:lnTo>
                  <a:pt x="70" y="1045"/>
                </a:lnTo>
                <a:lnTo>
                  <a:pt x="0" y="1185"/>
                </a:lnTo>
                <a:lnTo>
                  <a:pt x="0" y="1254"/>
                </a:lnTo>
                <a:lnTo>
                  <a:pt x="0" y="1324"/>
                </a:lnTo>
                <a:lnTo>
                  <a:pt x="70" y="1394"/>
                </a:lnTo>
                <a:lnTo>
                  <a:pt x="766" y="2160"/>
                </a:lnTo>
                <a:lnTo>
                  <a:pt x="836" y="2160"/>
                </a:lnTo>
                <a:lnTo>
                  <a:pt x="975" y="2230"/>
                </a:lnTo>
                <a:lnTo>
                  <a:pt x="1115" y="2160"/>
                </a:lnTo>
                <a:lnTo>
                  <a:pt x="2856" y="418"/>
                </a:lnTo>
                <a:lnTo>
                  <a:pt x="2926" y="349"/>
                </a:lnTo>
                <a:lnTo>
                  <a:pt x="2926" y="279"/>
                </a:lnTo>
                <a:lnTo>
                  <a:pt x="2926" y="140"/>
                </a:lnTo>
                <a:lnTo>
                  <a:pt x="2856" y="70"/>
                </a:lnTo>
                <a:lnTo>
                  <a:pt x="2787"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59" name="Google Shape;1059;p123"/>
          <p:cNvSpPr/>
          <p:nvPr/>
        </p:nvSpPr>
        <p:spPr>
          <a:xfrm>
            <a:off x="5479481" y="1583432"/>
            <a:ext cx="153770" cy="103345"/>
          </a:xfrm>
          <a:custGeom>
            <a:rect b="b" l="l" r="r" t="t"/>
            <a:pathLst>
              <a:path extrusionOk="0" h="6410" w="9545">
                <a:moveTo>
                  <a:pt x="906" y="488"/>
                </a:moveTo>
                <a:lnTo>
                  <a:pt x="1115" y="557"/>
                </a:lnTo>
                <a:lnTo>
                  <a:pt x="1185" y="766"/>
                </a:lnTo>
                <a:lnTo>
                  <a:pt x="1185" y="975"/>
                </a:lnTo>
                <a:lnTo>
                  <a:pt x="1046" y="1115"/>
                </a:lnTo>
                <a:lnTo>
                  <a:pt x="837" y="1184"/>
                </a:lnTo>
                <a:lnTo>
                  <a:pt x="697" y="1184"/>
                </a:lnTo>
                <a:lnTo>
                  <a:pt x="628" y="1115"/>
                </a:lnTo>
                <a:lnTo>
                  <a:pt x="488" y="975"/>
                </a:lnTo>
                <a:lnTo>
                  <a:pt x="488" y="836"/>
                </a:lnTo>
                <a:lnTo>
                  <a:pt x="558" y="627"/>
                </a:lnTo>
                <a:lnTo>
                  <a:pt x="697" y="488"/>
                </a:lnTo>
                <a:close/>
                <a:moveTo>
                  <a:pt x="767" y="0"/>
                </a:moveTo>
                <a:lnTo>
                  <a:pt x="488" y="70"/>
                </a:lnTo>
                <a:lnTo>
                  <a:pt x="210" y="279"/>
                </a:lnTo>
                <a:lnTo>
                  <a:pt x="70" y="488"/>
                </a:lnTo>
                <a:lnTo>
                  <a:pt x="1" y="836"/>
                </a:lnTo>
                <a:lnTo>
                  <a:pt x="70" y="1115"/>
                </a:lnTo>
                <a:lnTo>
                  <a:pt x="210" y="1393"/>
                </a:lnTo>
                <a:lnTo>
                  <a:pt x="419" y="1533"/>
                </a:lnTo>
                <a:lnTo>
                  <a:pt x="697" y="1672"/>
                </a:lnTo>
                <a:lnTo>
                  <a:pt x="697" y="1742"/>
                </a:lnTo>
                <a:lnTo>
                  <a:pt x="906" y="2508"/>
                </a:lnTo>
                <a:lnTo>
                  <a:pt x="1255" y="3274"/>
                </a:lnTo>
                <a:lnTo>
                  <a:pt x="1742" y="3971"/>
                </a:lnTo>
                <a:lnTo>
                  <a:pt x="2230" y="4598"/>
                </a:lnTo>
                <a:lnTo>
                  <a:pt x="2926" y="5155"/>
                </a:lnTo>
                <a:lnTo>
                  <a:pt x="3623" y="5643"/>
                </a:lnTo>
                <a:lnTo>
                  <a:pt x="4389" y="6061"/>
                </a:lnTo>
                <a:lnTo>
                  <a:pt x="5225" y="6409"/>
                </a:lnTo>
                <a:lnTo>
                  <a:pt x="5365" y="6409"/>
                </a:lnTo>
                <a:lnTo>
                  <a:pt x="6061" y="6130"/>
                </a:lnTo>
                <a:lnTo>
                  <a:pt x="6758" y="5852"/>
                </a:lnTo>
                <a:lnTo>
                  <a:pt x="7385" y="5434"/>
                </a:lnTo>
                <a:lnTo>
                  <a:pt x="7942" y="5016"/>
                </a:lnTo>
                <a:lnTo>
                  <a:pt x="8430" y="4528"/>
                </a:lnTo>
                <a:lnTo>
                  <a:pt x="8918" y="3971"/>
                </a:lnTo>
                <a:lnTo>
                  <a:pt x="9266" y="3344"/>
                </a:lnTo>
                <a:lnTo>
                  <a:pt x="9545" y="2717"/>
                </a:lnTo>
                <a:lnTo>
                  <a:pt x="9545" y="2578"/>
                </a:lnTo>
                <a:lnTo>
                  <a:pt x="9405" y="2438"/>
                </a:lnTo>
                <a:lnTo>
                  <a:pt x="9266" y="2438"/>
                </a:lnTo>
                <a:lnTo>
                  <a:pt x="9127" y="2578"/>
                </a:lnTo>
                <a:lnTo>
                  <a:pt x="8848" y="3135"/>
                </a:lnTo>
                <a:lnTo>
                  <a:pt x="8430" y="3692"/>
                </a:lnTo>
                <a:lnTo>
                  <a:pt x="8012" y="4180"/>
                </a:lnTo>
                <a:lnTo>
                  <a:pt x="7594" y="4668"/>
                </a:lnTo>
                <a:lnTo>
                  <a:pt x="7037" y="5086"/>
                </a:lnTo>
                <a:lnTo>
                  <a:pt x="6479" y="5434"/>
                </a:lnTo>
                <a:lnTo>
                  <a:pt x="5922" y="5712"/>
                </a:lnTo>
                <a:lnTo>
                  <a:pt x="5295" y="5921"/>
                </a:lnTo>
                <a:lnTo>
                  <a:pt x="4529" y="5643"/>
                </a:lnTo>
                <a:lnTo>
                  <a:pt x="3832" y="5225"/>
                </a:lnTo>
                <a:lnTo>
                  <a:pt x="3205" y="4807"/>
                </a:lnTo>
                <a:lnTo>
                  <a:pt x="2578" y="4250"/>
                </a:lnTo>
                <a:lnTo>
                  <a:pt x="2091" y="3692"/>
                </a:lnTo>
                <a:lnTo>
                  <a:pt x="1673" y="3065"/>
                </a:lnTo>
                <a:lnTo>
                  <a:pt x="1394" y="2369"/>
                </a:lnTo>
                <a:lnTo>
                  <a:pt x="1185" y="1672"/>
                </a:lnTo>
                <a:lnTo>
                  <a:pt x="1185" y="1602"/>
                </a:lnTo>
                <a:lnTo>
                  <a:pt x="1464" y="1463"/>
                </a:lnTo>
                <a:lnTo>
                  <a:pt x="1603" y="1184"/>
                </a:lnTo>
                <a:lnTo>
                  <a:pt x="1742" y="906"/>
                </a:lnTo>
                <a:lnTo>
                  <a:pt x="1673" y="627"/>
                </a:lnTo>
                <a:lnTo>
                  <a:pt x="1533" y="348"/>
                </a:lnTo>
                <a:lnTo>
                  <a:pt x="1324" y="139"/>
                </a:lnTo>
                <a:lnTo>
                  <a:pt x="1046" y="0"/>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60" name="Google Shape;1060;p123"/>
          <p:cNvSpPr/>
          <p:nvPr/>
        </p:nvSpPr>
        <p:spPr>
          <a:xfrm>
            <a:off x="5489582" y="1507044"/>
            <a:ext cx="160504" cy="103345"/>
          </a:xfrm>
          <a:custGeom>
            <a:rect b="b" l="l" r="r" t="t"/>
            <a:pathLst>
              <a:path extrusionOk="0" h="6410" w="9963">
                <a:moveTo>
                  <a:pt x="9266" y="5226"/>
                </a:moveTo>
                <a:lnTo>
                  <a:pt x="9405" y="5365"/>
                </a:lnTo>
                <a:lnTo>
                  <a:pt x="9475" y="5574"/>
                </a:lnTo>
                <a:lnTo>
                  <a:pt x="9475" y="5713"/>
                </a:lnTo>
                <a:lnTo>
                  <a:pt x="9336" y="5853"/>
                </a:lnTo>
                <a:lnTo>
                  <a:pt x="9266" y="5922"/>
                </a:lnTo>
                <a:lnTo>
                  <a:pt x="9127" y="5922"/>
                </a:lnTo>
                <a:lnTo>
                  <a:pt x="8918" y="5853"/>
                </a:lnTo>
                <a:lnTo>
                  <a:pt x="8778" y="5713"/>
                </a:lnTo>
                <a:lnTo>
                  <a:pt x="8778" y="5504"/>
                </a:lnTo>
                <a:lnTo>
                  <a:pt x="8848" y="5295"/>
                </a:lnTo>
                <a:lnTo>
                  <a:pt x="9057" y="5226"/>
                </a:lnTo>
                <a:close/>
                <a:moveTo>
                  <a:pt x="4529" y="1"/>
                </a:moveTo>
                <a:lnTo>
                  <a:pt x="4459" y="71"/>
                </a:lnTo>
                <a:lnTo>
                  <a:pt x="4111" y="558"/>
                </a:lnTo>
                <a:lnTo>
                  <a:pt x="3623" y="906"/>
                </a:lnTo>
                <a:lnTo>
                  <a:pt x="3135" y="1185"/>
                </a:lnTo>
                <a:lnTo>
                  <a:pt x="2578" y="1464"/>
                </a:lnTo>
                <a:lnTo>
                  <a:pt x="2021" y="1533"/>
                </a:lnTo>
                <a:lnTo>
                  <a:pt x="1464" y="1603"/>
                </a:lnTo>
                <a:lnTo>
                  <a:pt x="906" y="1533"/>
                </a:lnTo>
                <a:lnTo>
                  <a:pt x="349" y="1394"/>
                </a:lnTo>
                <a:lnTo>
                  <a:pt x="210" y="1324"/>
                </a:lnTo>
                <a:lnTo>
                  <a:pt x="70" y="1394"/>
                </a:lnTo>
                <a:lnTo>
                  <a:pt x="1" y="1464"/>
                </a:lnTo>
                <a:lnTo>
                  <a:pt x="1" y="1603"/>
                </a:lnTo>
                <a:lnTo>
                  <a:pt x="1" y="3693"/>
                </a:lnTo>
                <a:lnTo>
                  <a:pt x="70" y="3832"/>
                </a:lnTo>
                <a:lnTo>
                  <a:pt x="210" y="3902"/>
                </a:lnTo>
                <a:lnTo>
                  <a:pt x="419" y="3832"/>
                </a:lnTo>
                <a:lnTo>
                  <a:pt x="488" y="3693"/>
                </a:lnTo>
                <a:lnTo>
                  <a:pt x="488" y="1951"/>
                </a:lnTo>
                <a:lnTo>
                  <a:pt x="1046" y="2021"/>
                </a:lnTo>
                <a:lnTo>
                  <a:pt x="1603" y="2091"/>
                </a:lnTo>
                <a:lnTo>
                  <a:pt x="2230" y="2021"/>
                </a:lnTo>
                <a:lnTo>
                  <a:pt x="2787" y="1882"/>
                </a:lnTo>
                <a:lnTo>
                  <a:pt x="3275" y="1673"/>
                </a:lnTo>
                <a:lnTo>
                  <a:pt x="3832" y="1394"/>
                </a:lnTo>
                <a:lnTo>
                  <a:pt x="4250" y="1046"/>
                </a:lnTo>
                <a:lnTo>
                  <a:pt x="4668" y="628"/>
                </a:lnTo>
                <a:lnTo>
                  <a:pt x="5086" y="1046"/>
                </a:lnTo>
                <a:lnTo>
                  <a:pt x="5504" y="1394"/>
                </a:lnTo>
                <a:lnTo>
                  <a:pt x="6061" y="1673"/>
                </a:lnTo>
                <a:lnTo>
                  <a:pt x="6549" y="1882"/>
                </a:lnTo>
                <a:lnTo>
                  <a:pt x="7106" y="2021"/>
                </a:lnTo>
                <a:lnTo>
                  <a:pt x="7733" y="2091"/>
                </a:lnTo>
                <a:lnTo>
                  <a:pt x="8291" y="2021"/>
                </a:lnTo>
                <a:lnTo>
                  <a:pt x="8848" y="1951"/>
                </a:lnTo>
                <a:lnTo>
                  <a:pt x="8848" y="4738"/>
                </a:lnTo>
                <a:lnTo>
                  <a:pt x="8569" y="4877"/>
                </a:lnTo>
                <a:lnTo>
                  <a:pt x="8360" y="5086"/>
                </a:lnTo>
                <a:lnTo>
                  <a:pt x="8291" y="5365"/>
                </a:lnTo>
                <a:lnTo>
                  <a:pt x="8291" y="5713"/>
                </a:lnTo>
                <a:lnTo>
                  <a:pt x="8360" y="5992"/>
                </a:lnTo>
                <a:lnTo>
                  <a:pt x="8569" y="6201"/>
                </a:lnTo>
                <a:lnTo>
                  <a:pt x="8778" y="6340"/>
                </a:lnTo>
                <a:lnTo>
                  <a:pt x="9127" y="6410"/>
                </a:lnTo>
                <a:lnTo>
                  <a:pt x="9405" y="6340"/>
                </a:lnTo>
                <a:lnTo>
                  <a:pt x="9684" y="6201"/>
                </a:lnTo>
                <a:lnTo>
                  <a:pt x="9823" y="5992"/>
                </a:lnTo>
                <a:lnTo>
                  <a:pt x="9963" y="5713"/>
                </a:lnTo>
                <a:lnTo>
                  <a:pt x="9963" y="5365"/>
                </a:lnTo>
                <a:lnTo>
                  <a:pt x="9823" y="5086"/>
                </a:lnTo>
                <a:lnTo>
                  <a:pt x="9614" y="4877"/>
                </a:lnTo>
                <a:lnTo>
                  <a:pt x="9336" y="4738"/>
                </a:lnTo>
                <a:lnTo>
                  <a:pt x="9336" y="1603"/>
                </a:lnTo>
                <a:lnTo>
                  <a:pt x="9336" y="1464"/>
                </a:lnTo>
                <a:lnTo>
                  <a:pt x="9266" y="1394"/>
                </a:lnTo>
                <a:lnTo>
                  <a:pt x="9127" y="1324"/>
                </a:lnTo>
                <a:lnTo>
                  <a:pt x="8987" y="1394"/>
                </a:lnTo>
                <a:lnTo>
                  <a:pt x="8430" y="1533"/>
                </a:lnTo>
                <a:lnTo>
                  <a:pt x="7873" y="1603"/>
                </a:lnTo>
                <a:lnTo>
                  <a:pt x="7315" y="1533"/>
                </a:lnTo>
                <a:lnTo>
                  <a:pt x="6758" y="1464"/>
                </a:lnTo>
                <a:lnTo>
                  <a:pt x="6201" y="1185"/>
                </a:lnTo>
                <a:lnTo>
                  <a:pt x="5713" y="906"/>
                </a:lnTo>
                <a:lnTo>
                  <a:pt x="5225" y="558"/>
                </a:lnTo>
                <a:lnTo>
                  <a:pt x="4877" y="71"/>
                </a:lnTo>
                <a:lnTo>
                  <a:pt x="4807" y="1"/>
                </a:lnTo>
                <a:close/>
              </a:path>
            </a:pathLst>
          </a:custGeom>
          <a:solidFill>
            <a:srgbClr val="FFFFFF"/>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61" name="Google Shape;1061;p123"/>
          <p:cNvSpPr txBox="1"/>
          <p:nvPr>
            <p:ph idx="12" type="sldNum"/>
          </p:nvPr>
        </p:nvSpPr>
        <p:spPr>
          <a:xfrm>
            <a:off x="8185759" y="187126"/>
            <a:ext cx="548700" cy="184800"/>
          </a:xfrm>
          <a:prstGeom prst="rect">
            <a:avLst/>
          </a:prstGeom>
        </p:spPr>
        <p:txBody>
          <a:bodyPr anchorCtr="0" anchor="t" bIns="0" lIns="0" spcFirstLastPara="1" rIns="0" wrap="square" tIns="0">
            <a:spAutoFit/>
          </a:bodyPr>
          <a:lstStyle/>
          <a:p>
            <a:pPr indent="0" lvl="0" marL="0" rtl="0" algn="r">
              <a:spcBef>
                <a:spcPts val="0"/>
              </a:spcBef>
              <a:spcAft>
                <a:spcPts val="0"/>
              </a:spcAft>
              <a:buNone/>
            </a:pPr>
            <a:fld id="{00000000-1234-1234-1234-123412341234}" type="slidenum">
              <a:rPr lang="en"/>
              <a:t>‹#›</a:t>
            </a:fld>
            <a:endParaRPr/>
          </a:p>
        </p:txBody>
      </p:sp>
      <p:grpSp>
        <p:nvGrpSpPr>
          <p:cNvPr id="1062" name="Google Shape;1062;p123"/>
          <p:cNvGrpSpPr/>
          <p:nvPr/>
        </p:nvGrpSpPr>
        <p:grpSpPr>
          <a:xfrm>
            <a:off x="304788" y="4849961"/>
            <a:ext cx="784217" cy="170127"/>
            <a:chOff x="2427435" y="667186"/>
            <a:chExt cx="4852830" cy="1052117"/>
          </a:xfrm>
        </p:grpSpPr>
        <p:grpSp>
          <p:nvGrpSpPr>
            <p:cNvPr id="1063" name="Google Shape;1063;p123"/>
            <p:cNvGrpSpPr/>
            <p:nvPr/>
          </p:nvGrpSpPr>
          <p:grpSpPr>
            <a:xfrm>
              <a:off x="3779470" y="734713"/>
              <a:ext cx="3500795" cy="931092"/>
              <a:chOff x="3779470" y="734713"/>
              <a:chExt cx="3500795" cy="931092"/>
            </a:xfrm>
          </p:grpSpPr>
          <p:sp>
            <p:nvSpPr>
              <p:cNvPr id="1064" name="Google Shape;1064;p123"/>
              <p:cNvSpPr/>
              <p:nvPr/>
            </p:nvSpPr>
            <p:spPr>
              <a:xfrm>
                <a:off x="3779470" y="775393"/>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5" name="Google Shape;1065;p123"/>
              <p:cNvSpPr/>
              <p:nvPr/>
            </p:nvSpPr>
            <p:spPr>
              <a:xfrm>
                <a:off x="4641386" y="734713"/>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6" name="Google Shape;1066;p123"/>
              <p:cNvSpPr/>
              <p:nvPr/>
            </p:nvSpPr>
            <p:spPr>
              <a:xfrm>
                <a:off x="4890913" y="848057"/>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7" name="Google Shape;1067;p123"/>
              <p:cNvSpPr/>
              <p:nvPr/>
            </p:nvSpPr>
            <p:spPr>
              <a:xfrm>
                <a:off x="5382185" y="787177"/>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8" name="Google Shape;1068;p123"/>
              <p:cNvSpPr/>
              <p:nvPr/>
            </p:nvSpPr>
            <p:spPr>
              <a:xfrm>
                <a:off x="5995416" y="995138"/>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9" name="Google Shape;1069;p123"/>
              <p:cNvSpPr/>
              <p:nvPr/>
            </p:nvSpPr>
            <p:spPr>
              <a:xfrm>
                <a:off x="6667875" y="787247"/>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070" name="Google Shape;1070;p123"/>
            <p:cNvGrpSpPr/>
            <p:nvPr/>
          </p:nvGrpSpPr>
          <p:grpSpPr>
            <a:xfrm>
              <a:off x="2427435" y="667186"/>
              <a:ext cx="1091824" cy="1052117"/>
              <a:chOff x="2427435" y="667186"/>
              <a:chExt cx="1091824" cy="1052117"/>
            </a:xfrm>
          </p:grpSpPr>
          <p:sp>
            <p:nvSpPr>
              <p:cNvPr id="1071" name="Google Shape;1071;p123"/>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2" name="Google Shape;1072;p123"/>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3" name="Google Shape;1073;p123"/>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4" name="Google Shape;1074;p123"/>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75" name="Google Shape;1075;p123"/>
          <p:cNvGrpSpPr/>
          <p:nvPr/>
        </p:nvGrpSpPr>
        <p:grpSpPr>
          <a:xfrm>
            <a:off x="6382930" y="2266301"/>
            <a:ext cx="685738" cy="486351"/>
            <a:chOff x="6382930" y="2266301"/>
            <a:chExt cx="685738" cy="486351"/>
          </a:xfrm>
        </p:grpSpPr>
        <p:sp>
          <p:nvSpPr>
            <p:cNvPr id="1076" name="Google Shape;1076;p123"/>
            <p:cNvSpPr/>
            <p:nvPr/>
          </p:nvSpPr>
          <p:spPr>
            <a:xfrm>
              <a:off x="6382930" y="2514523"/>
              <a:ext cx="52760" cy="76388"/>
            </a:xfrm>
            <a:custGeom>
              <a:rect b="b" l="l" r="r" t="t"/>
              <a:pathLst>
                <a:path extrusionOk="0" h="4738" w="3275">
                  <a:moveTo>
                    <a:pt x="1742" y="1"/>
                  </a:moveTo>
                  <a:lnTo>
                    <a:pt x="1463" y="70"/>
                  </a:lnTo>
                  <a:lnTo>
                    <a:pt x="1115" y="140"/>
                  </a:lnTo>
                  <a:lnTo>
                    <a:pt x="906" y="279"/>
                  </a:lnTo>
                  <a:lnTo>
                    <a:pt x="627" y="419"/>
                  </a:lnTo>
                  <a:lnTo>
                    <a:pt x="488" y="628"/>
                  </a:lnTo>
                  <a:lnTo>
                    <a:pt x="349" y="837"/>
                  </a:lnTo>
                  <a:lnTo>
                    <a:pt x="279" y="1046"/>
                  </a:lnTo>
                  <a:lnTo>
                    <a:pt x="209" y="1324"/>
                  </a:lnTo>
                  <a:lnTo>
                    <a:pt x="209" y="1533"/>
                  </a:lnTo>
                  <a:lnTo>
                    <a:pt x="279" y="1742"/>
                  </a:lnTo>
                  <a:lnTo>
                    <a:pt x="488" y="2091"/>
                  </a:lnTo>
                  <a:lnTo>
                    <a:pt x="836" y="2369"/>
                  </a:lnTo>
                  <a:lnTo>
                    <a:pt x="1115" y="2509"/>
                  </a:lnTo>
                  <a:lnTo>
                    <a:pt x="1742" y="2787"/>
                  </a:lnTo>
                  <a:lnTo>
                    <a:pt x="2021" y="2927"/>
                  </a:lnTo>
                  <a:lnTo>
                    <a:pt x="2299" y="3066"/>
                  </a:lnTo>
                  <a:lnTo>
                    <a:pt x="2439" y="3205"/>
                  </a:lnTo>
                  <a:lnTo>
                    <a:pt x="2439" y="3484"/>
                  </a:lnTo>
                  <a:lnTo>
                    <a:pt x="2439" y="3693"/>
                  </a:lnTo>
                  <a:lnTo>
                    <a:pt x="2230" y="3902"/>
                  </a:lnTo>
                  <a:lnTo>
                    <a:pt x="2021" y="3972"/>
                  </a:lnTo>
                  <a:lnTo>
                    <a:pt x="1672" y="4041"/>
                  </a:lnTo>
                  <a:lnTo>
                    <a:pt x="1324" y="3972"/>
                  </a:lnTo>
                  <a:lnTo>
                    <a:pt x="1045" y="3902"/>
                  </a:lnTo>
                  <a:lnTo>
                    <a:pt x="697" y="3763"/>
                  </a:lnTo>
                  <a:lnTo>
                    <a:pt x="488" y="3554"/>
                  </a:lnTo>
                  <a:lnTo>
                    <a:pt x="0" y="4111"/>
                  </a:lnTo>
                  <a:lnTo>
                    <a:pt x="349" y="4390"/>
                  </a:lnTo>
                  <a:lnTo>
                    <a:pt x="767" y="4599"/>
                  </a:lnTo>
                  <a:lnTo>
                    <a:pt x="1185" y="4738"/>
                  </a:lnTo>
                  <a:lnTo>
                    <a:pt x="2021" y="4738"/>
                  </a:lnTo>
                  <a:lnTo>
                    <a:pt x="2369" y="4668"/>
                  </a:lnTo>
                  <a:lnTo>
                    <a:pt x="2648" y="4529"/>
                  </a:lnTo>
                  <a:lnTo>
                    <a:pt x="2857" y="4320"/>
                  </a:lnTo>
                  <a:lnTo>
                    <a:pt x="3066" y="4181"/>
                  </a:lnTo>
                  <a:lnTo>
                    <a:pt x="3205" y="3902"/>
                  </a:lnTo>
                  <a:lnTo>
                    <a:pt x="3274" y="3693"/>
                  </a:lnTo>
                  <a:lnTo>
                    <a:pt x="3274" y="3414"/>
                  </a:lnTo>
                  <a:lnTo>
                    <a:pt x="3205" y="2927"/>
                  </a:lnTo>
                  <a:lnTo>
                    <a:pt x="3066" y="2648"/>
                  </a:lnTo>
                  <a:lnTo>
                    <a:pt x="2787" y="2369"/>
                  </a:lnTo>
                  <a:lnTo>
                    <a:pt x="2369" y="2160"/>
                  </a:lnTo>
                  <a:lnTo>
                    <a:pt x="1742" y="1882"/>
                  </a:lnTo>
                  <a:lnTo>
                    <a:pt x="1254" y="1673"/>
                  </a:lnTo>
                  <a:lnTo>
                    <a:pt x="1115" y="1533"/>
                  </a:lnTo>
                  <a:lnTo>
                    <a:pt x="1045" y="1255"/>
                  </a:lnTo>
                  <a:lnTo>
                    <a:pt x="1115" y="1046"/>
                  </a:lnTo>
                  <a:lnTo>
                    <a:pt x="1254" y="906"/>
                  </a:lnTo>
                  <a:lnTo>
                    <a:pt x="1463" y="767"/>
                  </a:lnTo>
                  <a:lnTo>
                    <a:pt x="2021" y="767"/>
                  </a:lnTo>
                  <a:lnTo>
                    <a:pt x="2230" y="837"/>
                  </a:lnTo>
                  <a:lnTo>
                    <a:pt x="2508" y="976"/>
                  </a:lnTo>
                  <a:lnTo>
                    <a:pt x="2717" y="1115"/>
                  </a:lnTo>
                  <a:lnTo>
                    <a:pt x="3135" y="558"/>
                  </a:lnTo>
                  <a:lnTo>
                    <a:pt x="2857" y="349"/>
                  </a:lnTo>
                  <a:lnTo>
                    <a:pt x="2508" y="210"/>
                  </a:lnTo>
                  <a:lnTo>
                    <a:pt x="2160" y="70"/>
                  </a:lnTo>
                  <a:lnTo>
                    <a:pt x="1742"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77" name="Google Shape;1077;p123"/>
            <p:cNvSpPr/>
            <p:nvPr/>
          </p:nvSpPr>
          <p:spPr>
            <a:xfrm>
              <a:off x="6446902" y="2510041"/>
              <a:ext cx="15723" cy="79758"/>
            </a:xfrm>
            <a:custGeom>
              <a:rect b="b" l="l" r="r" t="t"/>
              <a:pathLst>
                <a:path extrusionOk="0" h="4947" w="976">
                  <a:moveTo>
                    <a:pt x="279" y="0"/>
                  </a:moveTo>
                  <a:lnTo>
                    <a:pt x="139" y="139"/>
                  </a:lnTo>
                  <a:lnTo>
                    <a:pt x="70" y="279"/>
                  </a:lnTo>
                  <a:lnTo>
                    <a:pt x="0" y="488"/>
                  </a:lnTo>
                  <a:lnTo>
                    <a:pt x="70" y="627"/>
                  </a:lnTo>
                  <a:lnTo>
                    <a:pt x="139" y="836"/>
                  </a:lnTo>
                  <a:lnTo>
                    <a:pt x="279" y="906"/>
                  </a:lnTo>
                  <a:lnTo>
                    <a:pt x="697" y="906"/>
                  </a:lnTo>
                  <a:lnTo>
                    <a:pt x="836" y="836"/>
                  </a:lnTo>
                  <a:lnTo>
                    <a:pt x="975" y="627"/>
                  </a:lnTo>
                  <a:lnTo>
                    <a:pt x="975" y="488"/>
                  </a:lnTo>
                  <a:lnTo>
                    <a:pt x="975" y="279"/>
                  </a:lnTo>
                  <a:lnTo>
                    <a:pt x="836" y="139"/>
                  </a:lnTo>
                  <a:lnTo>
                    <a:pt x="697" y="0"/>
                  </a:lnTo>
                  <a:close/>
                  <a:moveTo>
                    <a:pt x="70" y="1533"/>
                  </a:moveTo>
                  <a:lnTo>
                    <a:pt x="70" y="4946"/>
                  </a:lnTo>
                  <a:lnTo>
                    <a:pt x="906" y="4946"/>
                  </a:lnTo>
                  <a:lnTo>
                    <a:pt x="906" y="1533"/>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78" name="Google Shape;1078;p123"/>
            <p:cNvSpPr/>
            <p:nvPr/>
          </p:nvSpPr>
          <p:spPr>
            <a:xfrm>
              <a:off x="6478317" y="2533612"/>
              <a:ext cx="47154" cy="56187"/>
            </a:xfrm>
            <a:custGeom>
              <a:rect b="b" l="l" r="r" t="t"/>
              <a:pathLst>
                <a:path extrusionOk="0" h="3485" w="2927">
                  <a:moveTo>
                    <a:pt x="1533" y="1"/>
                  </a:moveTo>
                  <a:lnTo>
                    <a:pt x="1255" y="140"/>
                  </a:lnTo>
                  <a:lnTo>
                    <a:pt x="976" y="280"/>
                  </a:lnTo>
                  <a:lnTo>
                    <a:pt x="697" y="489"/>
                  </a:lnTo>
                  <a:lnTo>
                    <a:pt x="628" y="71"/>
                  </a:lnTo>
                  <a:lnTo>
                    <a:pt x="1" y="71"/>
                  </a:lnTo>
                  <a:lnTo>
                    <a:pt x="1" y="3484"/>
                  </a:lnTo>
                  <a:lnTo>
                    <a:pt x="767" y="3484"/>
                  </a:lnTo>
                  <a:lnTo>
                    <a:pt x="767" y="1116"/>
                  </a:lnTo>
                  <a:lnTo>
                    <a:pt x="1185" y="767"/>
                  </a:lnTo>
                  <a:lnTo>
                    <a:pt x="1324" y="698"/>
                  </a:lnTo>
                  <a:lnTo>
                    <a:pt x="1812" y="698"/>
                  </a:lnTo>
                  <a:lnTo>
                    <a:pt x="1951" y="837"/>
                  </a:lnTo>
                  <a:lnTo>
                    <a:pt x="2021" y="1116"/>
                  </a:lnTo>
                  <a:lnTo>
                    <a:pt x="2091" y="1464"/>
                  </a:lnTo>
                  <a:lnTo>
                    <a:pt x="2091" y="3484"/>
                  </a:lnTo>
                  <a:lnTo>
                    <a:pt x="2927" y="3484"/>
                  </a:lnTo>
                  <a:lnTo>
                    <a:pt x="2927" y="1325"/>
                  </a:lnTo>
                  <a:lnTo>
                    <a:pt x="2857" y="767"/>
                  </a:lnTo>
                  <a:lnTo>
                    <a:pt x="2787" y="558"/>
                  </a:lnTo>
                  <a:lnTo>
                    <a:pt x="2648" y="349"/>
                  </a:lnTo>
                  <a:lnTo>
                    <a:pt x="2509" y="210"/>
                  </a:lnTo>
                  <a:lnTo>
                    <a:pt x="2300" y="71"/>
                  </a:lnTo>
                  <a:lnTo>
                    <a:pt x="2091"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1079" name="Google Shape;1079;p123"/>
            <p:cNvGrpSpPr/>
            <p:nvPr/>
          </p:nvGrpSpPr>
          <p:grpSpPr>
            <a:xfrm>
              <a:off x="6533317" y="2266301"/>
              <a:ext cx="535351" cy="486351"/>
              <a:chOff x="6533317" y="2266301"/>
              <a:chExt cx="535351" cy="486351"/>
            </a:xfrm>
          </p:grpSpPr>
          <p:sp>
            <p:nvSpPr>
              <p:cNvPr id="1080" name="Google Shape;1080;p123"/>
              <p:cNvSpPr/>
              <p:nvPr/>
            </p:nvSpPr>
            <p:spPr>
              <a:xfrm>
                <a:off x="6536684" y="2533612"/>
                <a:ext cx="52760" cy="80887"/>
              </a:xfrm>
              <a:custGeom>
                <a:rect b="b" l="l" r="r" t="t"/>
                <a:pathLst>
                  <a:path extrusionOk="0" h="5017" w="3275">
                    <a:moveTo>
                      <a:pt x="1742" y="558"/>
                    </a:moveTo>
                    <a:lnTo>
                      <a:pt x="1881" y="698"/>
                    </a:lnTo>
                    <a:lnTo>
                      <a:pt x="2021" y="907"/>
                    </a:lnTo>
                    <a:lnTo>
                      <a:pt x="2090" y="1185"/>
                    </a:lnTo>
                    <a:lnTo>
                      <a:pt x="2021" y="1464"/>
                    </a:lnTo>
                    <a:lnTo>
                      <a:pt x="1881" y="1673"/>
                    </a:lnTo>
                    <a:lnTo>
                      <a:pt x="1742" y="1812"/>
                    </a:lnTo>
                    <a:lnTo>
                      <a:pt x="1463" y="1882"/>
                    </a:lnTo>
                    <a:lnTo>
                      <a:pt x="1254" y="1812"/>
                    </a:lnTo>
                    <a:lnTo>
                      <a:pt x="1045" y="1673"/>
                    </a:lnTo>
                    <a:lnTo>
                      <a:pt x="976" y="1464"/>
                    </a:lnTo>
                    <a:lnTo>
                      <a:pt x="906" y="1185"/>
                    </a:lnTo>
                    <a:lnTo>
                      <a:pt x="976" y="907"/>
                    </a:lnTo>
                    <a:lnTo>
                      <a:pt x="1045" y="698"/>
                    </a:lnTo>
                    <a:lnTo>
                      <a:pt x="1254" y="558"/>
                    </a:lnTo>
                    <a:close/>
                    <a:moveTo>
                      <a:pt x="1881" y="3554"/>
                    </a:moveTo>
                    <a:lnTo>
                      <a:pt x="2160" y="3623"/>
                    </a:lnTo>
                    <a:lnTo>
                      <a:pt x="2299" y="3623"/>
                    </a:lnTo>
                    <a:lnTo>
                      <a:pt x="2439" y="3763"/>
                    </a:lnTo>
                    <a:lnTo>
                      <a:pt x="2508" y="3902"/>
                    </a:lnTo>
                    <a:lnTo>
                      <a:pt x="2439" y="4111"/>
                    </a:lnTo>
                    <a:lnTo>
                      <a:pt x="2230" y="4320"/>
                    </a:lnTo>
                    <a:lnTo>
                      <a:pt x="1951" y="4390"/>
                    </a:lnTo>
                    <a:lnTo>
                      <a:pt x="1603" y="4459"/>
                    </a:lnTo>
                    <a:lnTo>
                      <a:pt x="1185" y="4459"/>
                    </a:lnTo>
                    <a:lnTo>
                      <a:pt x="976" y="4320"/>
                    </a:lnTo>
                    <a:lnTo>
                      <a:pt x="767" y="4181"/>
                    </a:lnTo>
                    <a:lnTo>
                      <a:pt x="697" y="3972"/>
                    </a:lnTo>
                    <a:lnTo>
                      <a:pt x="767" y="3763"/>
                    </a:lnTo>
                    <a:lnTo>
                      <a:pt x="976" y="3554"/>
                    </a:lnTo>
                    <a:close/>
                    <a:moveTo>
                      <a:pt x="1254" y="1"/>
                    </a:moveTo>
                    <a:lnTo>
                      <a:pt x="976" y="71"/>
                    </a:lnTo>
                    <a:lnTo>
                      <a:pt x="767" y="140"/>
                    </a:lnTo>
                    <a:lnTo>
                      <a:pt x="558" y="280"/>
                    </a:lnTo>
                    <a:lnTo>
                      <a:pt x="349" y="489"/>
                    </a:lnTo>
                    <a:lnTo>
                      <a:pt x="209" y="698"/>
                    </a:lnTo>
                    <a:lnTo>
                      <a:pt x="140" y="907"/>
                    </a:lnTo>
                    <a:lnTo>
                      <a:pt x="140" y="1185"/>
                    </a:lnTo>
                    <a:lnTo>
                      <a:pt x="140" y="1464"/>
                    </a:lnTo>
                    <a:lnTo>
                      <a:pt x="279" y="1743"/>
                    </a:lnTo>
                    <a:lnTo>
                      <a:pt x="418" y="1952"/>
                    </a:lnTo>
                    <a:lnTo>
                      <a:pt x="558" y="2091"/>
                    </a:lnTo>
                    <a:lnTo>
                      <a:pt x="558" y="2161"/>
                    </a:lnTo>
                    <a:lnTo>
                      <a:pt x="349" y="2439"/>
                    </a:lnTo>
                    <a:lnTo>
                      <a:pt x="209" y="2579"/>
                    </a:lnTo>
                    <a:lnTo>
                      <a:pt x="209" y="2788"/>
                    </a:lnTo>
                    <a:lnTo>
                      <a:pt x="209" y="2997"/>
                    </a:lnTo>
                    <a:lnTo>
                      <a:pt x="279" y="3136"/>
                    </a:lnTo>
                    <a:lnTo>
                      <a:pt x="488" y="3345"/>
                    </a:lnTo>
                    <a:lnTo>
                      <a:pt x="279" y="3554"/>
                    </a:lnTo>
                    <a:lnTo>
                      <a:pt x="140" y="3693"/>
                    </a:lnTo>
                    <a:lnTo>
                      <a:pt x="70" y="3902"/>
                    </a:lnTo>
                    <a:lnTo>
                      <a:pt x="0" y="4111"/>
                    </a:lnTo>
                    <a:lnTo>
                      <a:pt x="70" y="4320"/>
                    </a:lnTo>
                    <a:lnTo>
                      <a:pt x="140" y="4529"/>
                    </a:lnTo>
                    <a:lnTo>
                      <a:pt x="279" y="4668"/>
                    </a:lnTo>
                    <a:lnTo>
                      <a:pt x="418" y="4808"/>
                    </a:lnTo>
                    <a:lnTo>
                      <a:pt x="906" y="4947"/>
                    </a:lnTo>
                    <a:lnTo>
                      <a:pt x="1463" y="5017"/>
                    </a:lnTo>
                    <a:lnTo>
                      <a:pt x="1881" y="4947"/>
                    </a:lnTo>
                    <a:lnTo>
                      <a:pt x="2230" y="4877"/>
                    </a:lnTo>
                    <a:lnTo>
                      <a:pt x="2508" y="4808"/>
                    </a:lnTo>
                    <a:lnTo>
                      <a:pt x="2787" y="4668"/>
                    </a:lnTo>
                    <a:lnTo>
                      <a:pt x="2996" y="4459"/>
                    </a:lnTo>
                    <a:lnTo>
                      <a:pt x="3135" y="4250"/>
                    </a:lnTo>
                    <a:lnTo>
                      <a:pt x="3274" y="4041"/>
                    </a:lnTo>
                    <a:lnTo>
                      <a:pt x="3274" y="3763"/>
                    </a:lnTo>
                    <a:lnTo>
                      <a:pt x="3274" y="3554"/>
                    </a:lnTo>
                    <a:lnTo>
                      <a:pt x="3205" y="3415"/>
                    </a:lnTo>
                    <a:lnTo>
                      <a:pt x="3066" y="3275"/>
                    </a:lnTo>
                    <a:lnTo>
                      <a:pt x="2926" y="3136"/>
                    </a:lnTo>
                    <a:lnTo>
                      <a:pt x="2578" y="2997"/>
                    </a:lnTo>
                    <a:lnTo>
                      <a:pt x="2021" y="2927"/>
                    </a:lnTo>
                    <a:lnTo>
                      <a:pt x="1185" y="2927"/>
                    </a:lnTo>
                    <a:lnTo>
                      <a:pt x="976" y="2857"/>
                    </a:lnTo>
                    <a:lnTo>
                      <a:pt x="906" y="2788"/>
                    </a:lnTo>
                    <a:lnTo>
                      <a:pt x="836" y="2648"/>
                    </a:lnTo>
                    <a:lnTo>
                      <a:pt x="906" y="2439"/>
                    </a:lnTo>
                    <a:lnTo>
                      <a:pt x="1045" y="2300"/>
                    </a:lnTo>
                    <a:lnTo>
                      <a:pt x="1463" y="2370"/>
                    </a:lnTo>
                    <a:lnTo>
                      <a:pt x="2021" y="2300"/>
                    </a:lnTo>
                    <a:lnTo>
                      <a:pt x="2230" y="2230"/>
                    </a:lnTo>
                    <a:lnTo>
                      <a:pt x="2439" y="2091"/>
                    </a:lnTo>
                    <a:lnTo>
                      <a:pt x="2578" y="1952"/>
                    </a:lnTo>
                    <a:lnTo>
                      <a:pt x="2717" y="1743"/>
                    </a:lnTo>
                    <a:lnTo>
                      <a:pt x="2787" y="1534"/>
                    </a:lnTo>
                    <a:lnTo>
                      <a:pt x="2787" y="1255"/>
                    </a:lnTo>
                    <a:lnTo>
                      <a:pt x="2717" y="907"/>
                    </a:lnTo>
                    <a:lnTo>
                      <a:pt x="2578" y="698"/>
                    </a:lnTo>
                    <a:lnTo>
                      <a:pt x="3205" y="698"/>
                    </a:lnTo>
                    <a:lnTo>
                      <a:pt x="3205" y="71"/>
                    </a:lnTo>
                    <a:lnTo>
                      <a:pt x="2021" y="71"/>
                    </a:lnTo>
                    <a:lnTo>
                      <a:pt x="1742"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81" name="Google Shape;1081;p123"/>
              <p:cNvSpPr/>
              <p:nvPr/>
            </p:nvSpPr>
            <p:spPr>
              <a:xfrm>
                <a:off x="6599529" y="2510041"/>
                <a:ext cx="19090" cy="80870"/>
              </a:xfrm>
              <a:custGeom>
                <a:rect b="b" l="l" r="r" t="t"/>
                <a:pathLst>
                  <a:path extrusionOk="0" h="5016" w="1185">
                    <a:moveTo>
                      <a:pt x="0" y="0"/>
                    </a:moveTo>
                    <a:lnTo>
                      <a:pt x="0" y="4041"/>
                    </a:lnTo>
                    <a:lnTo>
                      <a:pt x="0" y="4459"/>
                    </a:lnTo>
                    <a:lnTo>
                      <a:pt x="140" y="4737"/>
                    </a:lnTo>
                    <a:lnTo>
                      <a:pt x="279" y="4877"/>
                    </a:lnTo>
                    <a:lnTo>
                      <a:pt x="418" y="4946"/>
                    </a:lnTo>
                    <a:lnTo>
                      <a:pt x="767" y="5016"/>
                    </a:lnTo>
                    <a:lnTo>
                      <a:pt x="1045" y="5016"/>
                    </a:lnTo>
                    <a:lnTo>
                      <a:pt x="1185" y="4946"/>
                    </a:lnTo>
                    <a:lnTo>
                      <a:pt x="1115" y="4319"/>
                    </a:lnTo>
                    <a:lnTo>
                      <a:pt x="976" y="4389"/>
                    </a:lnTo>
                    <a:lnTo>
                      <a:pt x="836" y="4319"/>
                    </a:lnTo>
                    <a:lnTo>
                      <a:pt x="836" y="4110"/>
                    </a:lnTo>
                    <a:lnTo>
                      <a:pt x="836" y="0"/>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82" name="Google Shape;1082;p123"/>
              <p:cNvSpPr/>
              <p:nvPr/>
            </p:nvSpPr>
            <p:spPr>
              <a:xfrm>
                <a:off x="6626465" y="2533612"/>
                <a:ext cx="48266" cy="57299"/>
              </a:xfrm>
              <a:custGeom>
                <a:rect b="b" l="l" r="r" t="t"/>
                <a:pathLst>
                  <a:path extrusionOk="0" h="3554" w="2996">
                    <a:moveTo>
                      <a:pt x="1603" y="628"/>
                    </a:moveTo>
                    <a:lnTo>
                      <a:pt x="1881" y="698"/>
                    </a:lnTo>
                    <a:lnTo>
                      <a:pt x="2090" y="837"/>
                    </a:lnTo>
                    <a:lnTo>
                      <a:pt x="2230" y="1046"/>
                    </a:lnTo>
                    <a:lnTo>
                      <a:pt x="2299" y="1394"/>
                    </a:lnTo>
                    <a:lnTo>
                      <a:pt x="767" y="1394"/>
                    </a:lnTo>
                    <a:lnTo>
                      <a:pt x="906" y="1046"/>
                    </a:lnTo>
                    <a:lnTo>
                      <a:pt x="1045" y="837"/>
                    </a:lnTo>
                    <a:lnTo>
                      <a:pt x="1324" y="698"/>
                    </a:lnTo>
                    <a:lnTo>
                      <a:pt x="1603" y="628"/>
                    </a:lnTo>
                    <a:close/>
                    <a:moveTo>
                      <a:pt x="1254" y="1"/>
                    </a:moveTo>
                    <a:lnTo>
                      <a:pt x="976" y="71"/>
                    </a:lnTo>
                    <a:lnTo>
                      <a:pt x="697" y="280"/>
                    </a:lnTo>
                    <a:lnTo>
                      <a:pt x="488" y="419"/>
                    </a:lnTo>
                    <a:lnTo>
                      <a:pt x="279" y="698"/>
                    </a:lnTo>
                    <a:lnTo>
                      <a:pt x="140" y="1046"/>
                    </a:lnTo>
                    <a:lnTo>
                      <a:pt x="0" y="1394"/>
                    </a:lnTo>
                    <a:lnTo>
                      <a:pt x="0" y="1743"/>
                    </a:lnTo>
                    <a:lnTo>
                      <a:pt x="0" y="2161"/>
                    </a:lnTo>
                    <a:lnTo>
                      <a:pt x="140" y="2509"/>
                    </a:lnTo>
                    <a:lnTo>
                      <a:pt x="279" y="2857"/>
                    </a:lnTo>
                    <a:lnTo>
                      <a:pt x="488" y="3066"/>
                    </a:lnTo>
                    <a:lnTo>
                      <a:pt x="697" y="3275"/>
                    </a:lnTo>
                    <a:lnTo>
                      <a:pt x="976" y="3415"/>
                    </a:lnTo>
                    <a:lnTo>
                      <a:pt x="1324" y="3554"/>
                    </a:lnTo>
                    <a:lnTo>
                      <a:pt x="2021" y="3554"/>
                    </a:lnTo>
                    <a:lnTo>
                      <a:pt x="2299" y="3484"/>
                    </a:lnTo>
                    <a:lnTo>
                      <a:pt x="2578" y="3345"/>
                    </a:lnTo>
                    <a:lnTo>
                      <a:pt x="2857" y="3206"/>
                    </a:lnTo>
                    <a:lnTo>
                      <a:pt x="2578" y="2718"/>
                    </a:lnTo>
                    <a:lnTo>
                      <a:pt x="2230" y="2857"/>
                    </a:lnTo>
                    <a:lnTo>
                      <a:pt x="1812" y="2927"/>
                    </a:lnTo>
                    <a:lnTo>
                      <a:pt x="1394" y="2857"/>
                    </a:lnTo>
                    <a:lnTo>
                      <a:pt x="1115" y="2718"/>
                    </a:lnTo>
                    <a:lnTo>
                      <a:pt x="906" y="2370"/>
                    </a:lnTo>
                    <a:lnTo>
                      <a:pt x="767" y="2021"/>
                    </a:lnTo>
                    <a:lnTo>
                      <a:pt x="2926" y="2021"/>
                    </a:lnTo>
                    <a:lnTo>
                      <a:pt x="2996" y="1603"/>
                    </a:lnTo>
                    <a:lnTo>
                      <a:pt x="2996" y="1255"/>
                    </a:lnTo>
                    <a:lnTo>
                      <a:pt x="2926" y="976"/>
                    </a:lnTo>
                    <a:lnTo>
                      <a:pt x="2787" y="698"/>
                    </a:lnTo>
                    <a:lnTo>
                      <a:pt x="2648" y="419"/>
                    </a:lnTo>
                    <a:lnTo>
                      <a:pt x="2439" y="210"/>
                    </a:lnTo>
                    <a:lnTo>
                      <a:pt x="2160" y="71"/>
                    </a:lnTo>
                    <a:lnTo>
                      <a:pt x="1881"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83" name="Google Shape;1083;p123"/>
              <p:cNvSpPr/>
              <p:nvPr/>
            </p:nvSpPr>
            <p:spPr>
              <a:xfrm>
                <a:off x="6710639" y="2516764"/>
                <a:ext cx="55000" cy="73035"/>
              </a:xfrm>
              <a:custGeom>
                <a:rect b="b" l="l" r="r" t="t"/>
                <a:pathLst>
                  <a:path extrusionOk="0" h="4530" w="3414">
                    <a:moveTo>
                      <a:pt x="1185" y="628"/>
                    </a:moveTo>
                    <a:lnTo>
                      <a:pt x="1463" y="698"/>
                    </a:lnTo>
                    <a:lnTo>
                      <a:pt x="1742" y="767"/>
                    </a:lnTo>
                    <a:lnTo>
                      <a:pt x="2020" y="837"/>
                    </a:lnTo>
                    <a:lnTo>
                      <a:pt x="2229" y="1046"/>
                    </a:lnTo>
                    <a:lnTo>
                      <a:pt x="2369" y="1255"/>
                    </a:lnTo>
                    <a:lnTo>
                      <a:pt x="2508" y="1534"/>
                    </a:lnTo>
                    <a:lnTo>
                      <a:pt x="2578" y="1812"/>
                    </a:lnTo>
                    <a:lnTo>
                      <a:pt x="2578" y="2230"/>
                    </a:lnTo>
                    <a:lnTo>
                      <a:pt x="2578" y="2648"/>
                    </a:lnTo>
                    <a:lnTo>
                      <a:pt x="2508" y="2927"/>
                    </a:lnTo>
                    <a:lnTo>
                      <a:pt x="2369" y="3206"/>
                    </a:lnTo>
                    <a:lnTo>
                      <a:pt x="2229" y="3484"/>
                    </a:lnTo>
                    <a:lnTo>
                      <a:pt x="2020" y="3624"/>
                    </a:lnTo>
                    <a:lnTo>
                      <a:pt x="1742" y="3763"/>
                    </a:lnTo>
                    <a:lnTo>
                      <a:pt x="1463" y="3833"/>
                    </a:lnTo>
                    <a:lnTo>
                      <a:pt x="836" y="3833"/>
                    </a:lnTo>
                    <a:lnTo>
                      <a:pt x="836" y="628"/>
                    </a:lnTo>
                    <a:close/>
                    <a:moveTo>
                      <a:pt x="0" y="1"/>
                    </a:moveTo>
                    <a:lnTo>
                      <a:pt x="0" y="4529"/>
                    </a:lnTo>
                    <a:lnTo>
                      <a:pt x="1254" y="4529"/>
                    </a:lnTo>
                    <a:lnTo>
                      <a:pt x="1742" y="4460"/>
                    </a:lnTo>
                    <a:lnTo>
                      <a:pt x="2160" y="4390"/>
                    </a:lnTo>
                    <a:lnTo>
                      <a:pt x="2508" y="4181"/>
                    </a:lnTo>
                    <a:lnTo>
                      <a:pt x="2856" y="3972"/>
                    </a:lnTo>
                    <a:lnTo>
                      <a:pt x="3135" y="3624"/>
                    </a:lnTo>
                    <a:lnTo>
                      <a:pt x="3274" y="3206"/>
                    </a:lnTo>
                    <a:lnTo>
                      <a:pt x="3414" y="2788"/>
                    </a:lnTo>
                    <a:lnTo>
                      <a:pt x="3414" y="2230"/>
                    </a:lnTo>
                    <a:lnTo>
                      <a:pt x="3414" y="1673"/>
                    </a:lnTo>
                    <a:lnTo>
                      <a:pt x="3274" y="1255"/>
                    </a:lnTo>
                    <a:lnTo>
                      <a:pt x="3135" y="837"/>
                    </a:lnTo>
                    <a:lnTo>
                      <a:pt x="2856" y="558"/>
                    </a:lnTo>
                    <a:lnTo>
                      <a:pt x="2508" y="280"/>
                    </a:lnTo>
                    <a:lnTo>
                      <a:pt x="2160" y="140"/>
                    </a:lnTo>
                    <a:lnTo>
                      <a:pt x="1672"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84" name="Google Shape;1084;p123"/>
              <p:cNvSpPr/>
              <p:nvPr/>
            </p:nvSpPr>
            <p:spPr>
              <a:xfrm>
                <a:off x="6775724" y="2533612"/>
                <a:ext cx="48282" cy="57299"/>
              </a:xfrm>
              <a:custGeom>
                <a:rect b="b" l="l" r="r" t="t"/>
                <a:pathLst>
                  <a:path extrusionOk="0" h="3554" w="2997">
                    <a:moveTo>
                      <a:pt x="1603" y="628"/>
                    </a:moveTo>
                    <a:lnTo>
                      <a:pt x="1882" y="698"/>
                    </a:lnTo>
                    <a:lnTo>
                      <a:pt x="2091" y="837"/>
                    </a:lnTo>
                    <a:lnTo>
                      <a:pt x="2230" y="1046"/>
                    </a:lnTo>
                    <a:lnTo>
                      <a:pt x="2300" y="1394"/>
                    </a:lnTo>
                    <a:lnTo>
                      <a:pt x="837" y="1394"/>
                    </a:lnTo>
                    <a:lnTo>
                      <a:pt x="906" y="1046"/>
                    </a:lnTo>
                    <a:lnTo>
                      <a:pt x="1115" y="837"/>
                    </a:lnTo>
                    <a:lnTo>
                      <a:pt x="1324" y="698"/>
                    </a:lnTo>
                    <a:lnTo>
                      <a:pt x="1603" y="628"/>
                    </a:lnTo>
                    <a:close/>
                    <a:moveTo>
                      <a:pt x="1324" y="1"/>
                    </a:moveTo>
                    <a:lnTo>
                      <a:pt x="976" y="71"/>
                    </a:lnTo>
                    <a:lnTo>
                      <a:pt x="767" y="280"/>
                    </a:lnTo>
                    <a:lnTo>
                      <a:pt x="488" y="419"/>
                    </a:lnTo>
                    <a:lnTo>
                      <a:pt x="279" y="698"/>
                    </a:lnTo>
                    <a:lnTo>
                      <a:pt x="140" y="1046"/>
                    </a:lnTo>
                    <a:lnTo>
                      <a:pt x="70" y="1394"/>
                    </a:lnTo>
                    <a:lnTo>
                      <a:pt x="1" y="1743"/>
                    </a:lnTo>
                    <a:lnTo>
                      <a:pt x="70" y="2161"/>
                    </a:lnTo>
                    <a:lnTo>
                      <a:pt x="140" y="2509"/>
                    </a:lnTo>
                    <a:lnTo>
                      <a:pt x="279" y="2857"/>
                    </a:lnTo>
                    <a:lnTo>
                      <a:pt x="488" y="3066"/>
                    </a:lnTo>
                    <a:lnTo>
                      <a:pt x="767" y="3275"/>
                    </a:lnTo>
                    <a:lnTo>
                      <a:pt x="1046" y="3415"/>
                    </a:lnTo>
                    <a:lnTo>
                      <a:pt x="1324" y="3554"/>
                    </a:lnTo>
                    <a:lnTo>
                      <a:pt x="2021" y="3554"/>
                    </a:lnTo>
                    <a:lnTo>
                      <a:pt x="2369" y="3484"/>
                    </a:lnTo>
                    <a:lnTo>
                      <a:pt x="2648" y="3345"/>
                    </a:lnTo>
                    <a:lnTo>
                      <a:pt x="2857" y="3206"/>
                    </a:lnTo>
                    <a:lnTo>
                      <a:pt x="2578" y="2718"/>
                    </a:lnTo>
                    <a:lnTo>
                      <a:pt x="2230" y="2857"/>
                    </a:lnTo>
                    <a:lnTo>
                      <a:pt x="1812" y="2927"/>
                    </a:lnTo>
                    <a:lnTo>
                      <a:pt x="1464" y="2857"/>
                    </a:lnTo>
                    <a:lnTo>
                      <a:pt x="1115" y="2718"/>
                    </a:lnTo>
                    <a:lnTo>
                      <a:pt x="906" y="2370"/>
                    </a:lnTo>
                    <a:lnTo>
                      <a:pt x="837" y="2021"/>
                    </a:lnTo>
                    <a:lnTo>
                      <a:pt x="2996" y="2021"/>
                    </a:lnTo>
                    <a:lnTo>
                      <a:pt x="2996" y="1603"/>
                    </a:lnTo>
                    <a:lnTo>
                      <a:pt x="2996" y="1255"/>
                    </a:lnTo>
                    <a:lnTo>
                      <a:pt x="2927" y="976"/>
                    </a:lnTo>
                    <a:lnTo>
                      <a:pt x="2787" y="698"/>
                    </a:lnTo>
                    <a:lnTo>
                      <a:pt x="2648" y="419"/>
                    </a:lnTo>
                    <a:lnTo>
                      <a:pt x="2439" y="210"/>
                    </a:lnTo>
                    <a:lnTo>
                      <a:pt x="2230" y="71"/>
                    </a:lnTo>
                    <a:lnTo>
                      <a:pt x="1951"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85" name="Google Shape;1085;p123"/>
              <p:cNvSpPr/>
              <p:nvPr/>
            </p:nvSpPr>
            <p:spPr>
              <a:xfrm>
                <a:off x="6829596" y="2534740"/>
                <a:ext cx="53888" cy="55058"/>
              </a:xfrm>
              <a:custGeom>
                <a:rect b="b" l="l" r="r" t="t"/>
                <a:pathLst>
                  <a:path extrusionOk="0" h="3415" w="3345">
                    <a:moveTo>
                      <a:pt x="1" y="1"/>
                    </a:moveTo>
                    <a:lnTo>
                      <a:pt x="1185" y="3414"/>
                    </a:lnTo>
                    <a:lnTo>
                      <a:pt x="2160" y="3414"/>
                    </a:lnTo>
                    <a:lnTo>
                      <a:pt x="3345" y="1"/>
                    </a:lnTo>
                    <a:lnTo>
                      <a:pt x="2509" y="1"/>
                    </a:lnTo>
                    <a:lnTo>
                      <a:pt x="1951" y="1742"/>
                    </a:lnTo>
                    <a:lnTo>
                      <a:pt x="1673" y="2787"/>
                    </a:lnTo>
                    <a:lnTo>
                      <a:pt x="1394" y="1742"/>
                    </a:lnTo>
                    <a:lnTo>
                      <a:pt x="837"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86" name="Google Shape;1086;p123"/>
              <p:cNvSpPr/>
              <p:nvPr/>
            </p:nvSpPr>
            <p:spPr>
              <a:xfrm>
                <a:off x="6890201" y="2514523"/>
                <a:ext cx="63989" cy="76388"/>
              </a:xfrm>
              <a:custGeom>
                <a:rect b="b" l="l" r="r" t="t"/>
                <a:pathLst>
                  <a:path extrusionOk="0" h="4738" w="3972">
                    <a:moveTo>
                      <a:pt x="2230" y="767"/>
                    </a:moveTo>
                    <a:lnTo>
                      <a:pt x="2439" y="837"/>
                    </a:lnTo>
                    <a:lnTo>
                      <a:pt x="2648" y="976"/>
                    </a:lnTo>
                    <a:lnTo>
                      <a:pt x="2857" y="1185"/>
                    </a:lnTo>
                    <a:lnTo>
                      <a:pt x="2996" y="1394"/>
                    </a:lnTo>
                    <a:lnTo>
                      <a:pt x="3066" y="1673"/>
                    </a:lnTo>
                    <a:lnTo>
                      <a:pt x="3135" y="2021"/>
                    </a:lnTo>
                    <a:lnTo>
                      <a:pt x="3135" y="2369"/>
                    </a:lnTo>
                    <a:lnTo>
                      <a:pt x="3135" y="2718"/>
                    </a:lnTo>
                    <a:lnTo>
                      <a:pt x="3066" y="3066"/>
                    </a:lnTo>
                    <a:lnTo>
                      <a:pt x="2996" y="3345"/>
                    </a:lnTo>
                    <a:lnTo>
                      <a:pt x="2857" y="3554"/>
                    </a:lnTo>
                    <a:lnTo>
                      <a:pt x="2648" y="3763"/>
                    </a:lnTo>
                    <a:lnTo>
                      <a:pt x="2439" y="3902"/>
                    </a:lnTo>
                    <a:lnTo>
                      <a:pt x="2230" y="3972"/>
                    </a:lnTo>
                    <a:lnTo>
                      <a:pt x="2021" y="4041"/>
                    </a:lnTo>
                    <a:lnTo>
                      <a:pt x="1742" y="3972"/>
                    </a:lnTo>
                    <a:lnTo>
                      <a:pt x="1533" y="3902"/>
                    </a:lnTo>
                    <a:lnTo>
                      <a:pt x="1324" y="3763"/>
                    </a:lnTo>
                    <a:lnTo>
                      <a:pt x="1115" y="3554"/>
                    </a:lnTo>
                    <a:lnTo>
                      <a:pt x="976" y="3345"/>
                    </a:lnTo>
                    <a:lnTo>
                      <a:pt x="906" y="3066"/>
                    </a:lnTo>
                    <a:lnTo>
                      <a:pt x="836" y="2718"/>
                    </a:lnTo>
                    <a:lnTo>
                      <a:pt x="836" y="2369"/>
                    </a:lnTo>
                    <a:lnTo>
                      <a:pt x="836" y="2021"/>
                    </a:lnTo>
                    <a:lnTo>
                      <a:pt x="906" y="1673"/>
                    </a:lnTo>
                    <a:lnTo>
                      <a:pt x="976" y="1394"/>
                    </a:lnTo>
                    <a:lnTo>
                      <a:pt x="1115" y="1185"/>
                    </a:lnTo>
                    <a:lnTo>
                      <a:pt x="1324" y="976"/>
                    </a:lnTo>
                    <a:lnTo>
                      <a:pt x="1533" y="837"/>
                    </a:lnTo>
                    <a:lnTo>
                      <a:pt x="1742" y="767"/>
                    </a:lnTo>
                    <a:close/>
                    <a:moveTo>
                      <a:pt x="2021" y="1"/>
                    </a:moveTo>
                    <a:lnTo>
                      <a:pt x="1533" y="70"/>
                    </a:lnTo>
                    <a:lnTo>
                      <a:pt x="1185" y="210"/>
                    </a:lnTo>
                    <a:lnTo>
                      <a:pt x="836" y="349"/>
                    </a:lnTo>
                    <a:lnTo>
                      <a:pt x="558" y="628"/>
                    </a:lnTo>
                    <a:lnTo>
                      <a:pt x="279" y="976"/>
                    </a:lnTo>
                    <a:lnTo>
                      <a:pt x="140" y="1394"/>
                    </a:lnTo>
                    <a:lnTo>
                      <a:pt x="1" y="1812"/>
                    </a:lnTo>
                    <a:lnTo>
                      <a:pt x="1" y="2369"/>
                    </a:lnTo>
                    <a:lnTo>
                      <a:pt x="1" y="2927"/>
                    </a:lnTo>
                    <a:lnTo>
                      <a:pt x="140" y="3345"/>
                    </a:lnTo>
                    <a:lnTo>
                      <a:pt x="279" y="3763"/>
                    </a:lnTo>
                    <a:lnTo>
                      <a:pt x="558" y="4111"/>
                    </a:lnTo>
                    <a:lnTo>
                      <a:pt x="836" y="4390"/>
                    </a:lnTo>
                    <a:lnTo>
                      <a:pt x="1185" y="4599"/>
                    </a:lnTo>
                    <a:lnTo>
                      <a:pt x="1533" y="4738"/>
                    </a:lnTo>
                    <a:lnTo>
                      <a:pt x="2439" y="4738"/>
                    </a:lnTo>
                    <a:lnTo>
                      <a:pt x="2787" y="4599"/>
                    </a:lnTo>
                    <a:lnTo>
                      <a:pt x="3135" y="4390"/>
                    </a:lnTo>
                    <a:lnTo>
                      <a:pt x="3414" y="4111"/>
                    </a:lnTo>
                    <a:lnTo>
                      <a:pt x="3693" y="3763"/>
                    </a:lnTo>
                    <a:lnTo>
                      <a:pt x="3832" y="3345"/>
                    </a:lnTo>
                    <a:lnTo>
                      <a:pt x="3971" y="2927"/>
                    </a:lnTo>
                    <a:lnTo>
                      <a:pt x="3971" y="2369"/>
                    </a:lnTo>
                    <a:lnTo>
                      <a:pt x="3971" y="1812"/>
                    </a:lnTo>
                    <a:lnTo>
                      <a:pt x="3832" y="1394"/>
                    </a:lnTo>
                    <a:lnTo>
                      <a:pt x="3693" y="976"/>
                    </a:lnTo>
                    <a:lnTo>
                      <a:pt x="3414" y="628"/>
                    </a:lnTo>
                    <a:lnTo>
                      <a:pt x="3135" y="349"/>
                    </a:lnTo>
                    <a:lnTo>
                      <a:pt x="2787" y="210"/>
                    </a:lnTo>
                    <a:lnTo>
                      <a:pt x="2439" y="70"/>
                    </a:lnTo>
                    <a:lnTo>
                      <a:pt x="2021"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87" name="Google Shape;1087;p123"/>
              <p:cNvSpPr/>
              <p:nvPr/>
            </p:nvSpPr>
            <p:spPr>
              <a:xfrm>
                <a:off x="6967642" y="2533612"/>
                <a:ext cx="50521" cy="77517"/>
              </a:xfrm>
              <a:custGeom>
                <a:rect b="b" l="l" r="r" t="t"/>
                <a:pathLst>
                  <a:path extrusionOk="0" h="4808" w="3136">
                    <a:moveTo>
                      <a:pt x="1603" y="628"/>
                    </a:moveTo>
                    <a:lnTo>
                      <a:pt x="1951" y="698"/>
                    </a:lnTo>
                    <a:lnTo>
                      <a:pt x="2160" y="907"/>
                    </a:lnTo>
                    <a:lnTo>
                      <a:pt x="2299" y="1255"/>
                    </a:lnTo>
                    <a:lnTo>
                      <a:pt x="2299" y="1743"/>
                    </a:lnTo>
                    <a:lnTo>
                      <a:pt x="2230" y="2230"/>
                    </a:lnTo>
                    <a:lnTo>
                      <a:pt x="2090" y="2579"/>
                    </a:lnTo>
                    <a:lnTo>
                      <a:pt x="1812" y="2788"/>
                    </a:lnTo>
                    <a:lnTo>
                      <a:pt x="1533" y="2857"/>
                    </a:lnTo>
                    <a:lnTo>
                      <a:pt x="1185" y="2857"/>
                    </a:lnTo>
                    <a:lnTo>
                      <a:pt x="836" y="2579"/>
                    </a:lnTo>
                    <a:lnTo>
                      <a:pt x="836" y="1046"/>
                    </a:lnTo>
                    <a:lnTo>
                      <a:pt x="1254" y="767"/>
                    </a:lnTo>
                    <a:lnTo>
                      <a:pt x="1394" y="698"/>
                    </a:lnTo>
                    <a:lnTo>
                      <a:pt x="1603" y="628"/>
                    </a:lnTo>
                    <a:close/>
                    <a:moveTo>
                      <a:pt x="1533" y="1"/>
                    </a:moveTo>
                    <a:lnTo>
                      <a:pt x="1254" y="71"/>
                    </a:lnTo>
                    <a:lnTo>
                      <a:pt x="767" y="419"/>
                    </a:lnTo>
                    <a:lnTo>
                      <a:pt x="697" y="71"/>
                    </a:lnTo>
                    <a:lnTo>
                      <a:pt x="0" y="71"/>
                    </a:lnTo>
                    <a:lnTo>
                      <a:pt x="0" y="4808"/>
                    </a:lnTo>
                    <a:lnTo>
                      <a:pt x="836" y="4808"/>
                    </a:lnTo>
                    <a:lnTo>
                      <a:pt x="836" y="3763"/>
                    </a:lnTo>
                    <a:lnTo>
                      <a:pt x="836" y="3206"/>
                    </a:lnTo>
                    <a:lnTo>
                      <a:pt x="1254" y="3484"/>
                    </a:lnTo>
                    <a:lnTo>
                      <a:pt x="1463" y="3554"/>
                    </a:lnTo>
                    <a:lnTo>
                      <a:pt x="2021" y="3554"/>
                    </a:lnTo>
                    <a:lnTo>
                      <a:pt x="2230" y="3415"/>
                    </a:lnTo>
                    <a:lnTo>
                      <a:pt x="2508" y="3275"/>
                    </a:lnTo>
                    <a:lnTo>
                      <a:pt x="2717" y="3066"/>
                    </a:lnTo>
                    <a:lnTo>
                      <a:pt x="2926" y="2788"/>
                    </a:lnTo>
                    <a:lnTo>
                      <a:pt x="3066" y="2509"/>
                    </a:lnTo>
                    <a:lnTo>
                      <a:pt x="3135" y="2161"/>
                    </a:lnTo>
                    <a:lnTo>
                      <a:pt x="3135" y="1743"/>
                    </a:lnTo>
                    <a:lnTo>
                      <a:pt x="3135" y="1325"/>
                    </a:lnTo>
                    <a:lnTo>
                      <a:pt x="3066" y="976"/>
                    </a:lnTo>
                    <a:lnTo>
                      <a:pt x="2996" y="698"/>
                    </a:lnTo>
                    <a:lnTo>
                      <a:pt x="2787" y="419"/>
                    </a:lnTo>
                    <a:lnTo>
                      <a:pt x="2648" y="280"/>
                    </a:lnTo>
                    <a:lnTo>
                      <a:pt x="2369" y="71"/>
                    </a:lnTo>
                    <a:lnTo>
                      <a:pt x="2090"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88" name="Google Shape;1088;p123"/>
              <p:cNvSpPr/>
              <p:nvPr/>
            </p:nvSpPr>
            <p:spPr>
              <a:xfrm>
                <a:off x="7025993" y="2533612"/>
                <a:ext cx="42675" cy="57299"/>
              </a:xfrm>
              <a:custGeom>
                <a:rect b="b" l="l" r="r" t="t"/>
                <a:pathLst>
                  <a:path extrusionOk="0" h="3554" w="2649">
                    <a:moveTo>
                      <a:pt x="1185" y="1"/>
                    </a:moveTo>
                    <a:lnTo>
                      <a:pt x="907" y="71"/>
                    </a:lnTo>
                    <a:lnTo>
                      <a:pt x="698" y="140"/>
                    </a:lnTo>
                    <a:lnTo>
                      <a:pt x="489" y="280"/>
                    </a:lnTo>
                    <a:lnTo>
                      <a:pt x="349" y="419"/>
                    </a:lnTo>
                    <a:lnTo>
                      <a:pt x="280" y="558"/>
                    </a:lnTo>
                    <a:lnTo>
                      <a:pt x="210" y="767"/>
                    </a:lnTo>
                    <a:lnTo>
                      <a:pt x="140" y="976"/>
                    </a:lnTo>
                    <a:lnTo>
                      <a:pt x="210" y="1185"/>
                    </a:lnTo>
                    <a:lnTo>
                      <a:pt x="280" y="1394"/>
                    </a:lnTo>
                    <a:lnTo>
                      <a:pt x="489" y="1673"/>
                    </a:lnTo>
                    <a:lnTo>
                      <a:pt x="767" y="1882"/>
                    </a:lnTo>
                    <a:lnTo>
                      <a:pt x="1116" y="2021"/>
                    </a:lnTo>
                    <a:lnTo>
                      <a:pt x="1603" y="2230"/>
                    </a:lnTo>
                    <a:lnTo>
                      <a:pt x="1812" y="2370"/>
                    </a:lnTo>
                    <a:lnTo>
                      <a:pt x="1812" y="2579"/>
                    </a:lnTo>
                    <a:lnTo>
                      <a:pt x="1812" y="2718"/>
                    </a:lnTo>
                    <a:lnTo>
                      <a:pt x="1742" y="2857"/>
                    </a:lnTo>
                    <a:lnTo>
                      <a:pt x="1533" y="2927"/>
                    </a:lnTo>
                    <a:lnTo>
                      <a:pt x="1046" y="2927"/>
                    </a:lnTo>
                    <a:lnTo>
                      <a:pt x="837" y="2857"/>
                    </a:lnTo>
                    <a:lnTo>
                      <a:pt x="558" y="2788"/>
                    </a:lnTo>
                    <a:lnTo>
                      <a:pt x="349" y="2579"/>
                    </a:lnTo>
                    <a:lnTo>
                      <a:pt x="1" y="3066"/>
                    </a:lnTo>
                    <a:lnTo>
                      <a:pt x="280" y="3275"/>
                    </a:lnTo>
                    <a:lnTo>
                      <a:pt x="558" y="3415"/>
                    </a:lnTo>
                    <a:lnTo>
                      <a:pt x="907" y="3554"/>
                    </a:lnTo>
                    <a:lnTo>
                      <a:pt x="1603" y="3554"/>
                    </a:lnTo>
                    <a:lnTo>
                      <a:pt x="1882" y="3484"/>
                    </a:lnTo>
                    <a:lnTo>
                      <a:pt x="2091" y="3415"/>
                    </a:lnTo>
                    <a:lnTo>
                      <a:pt x="2300" y="3275"/>
                    </a:lnTo>
                    <a:lnTo>
                      <a:pt x="2439" y="3066"/>
                    </a:lnTo>
                    <a:lnTo>
                      <a:pt x="2509" y="2927"/>
                    </a:lnTo>
                    <a:lnTo>
                      <a:pt x="2578" y="2718"/>
                    </a:lnTo>
                    <a:lnTo>
                      <a:pt x="2648" y="2509"/>
                    </a:lnTo>
                    <a:lnTo>
                      <a:pt x="2578" y="2300"/>
                    </a:lnTo>
                    <a:lnTo>
                      <a:pt x="2578" y="2091"/>
                    </a:lnTo>
                    <a:lnTo>
                      <a:pt x="2300" y="1812"/>
                    </a:lnTo>
                    <a:lnTo>
                      <a:pt x="2021" y="1603"/>
                    </a:lnTo>
                    <a:lnTo>
                      <a:pt x="1603" y="1464"/>
                    </a:lnTo>
                    <a:lnTo>
                      <a:pt x="1116" y="1255"/>
                    </a:lnTo>
                    <a:lnTo>
                      <a:pt x="976" y="1116"/>
                    </a:lnTo>
                    <a:lnTo>
                      <a:pt x="976" y="976"/>
                    </a:lnTo>
                    <a:lnTo>
                      <a:pt x="976" y="837"/>
                    </a:lnTo>
                    <a:lnTo>
                      <a:pt x="1046" y="698"/>
                    </a:lnTo>
                    <a:lnTo>
                      <a:pt x="1255" y="628"/>
                    </a:lnTo>
                    <a:lnTo>
                      <a:pt x="1464" y="558"/>
                    </a:lnTo>
                    <a:lnTo>
                      <a:pt x="1812" y="628"/>
                    </a:lnTo>
                    <a:lnTo>
                      <a:pt x="2230" y="837"/>
                    </a:lnTo>
                    <a:lnTo>
                      <a:pt x="2578" y="419"/>
                    </a:lnTo>
                    <a:lnTo>
                      <a:pt x="2369" y="210"/>
                    </a:lnTo>
                    <a:lnTo>
                      <a:pt x="2091" y="71"/>
                    </a:lnTo>
                    <a:lnTo>
                      <a:pt x="1742"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89" name="Google Shape;1089;p123"/>
              <p:cNvSpPr/>
              <p:nvPr/>
            </p:nvSpPr>
            <p:spPr>
              <a:xfrm>
                <a:off x="6533317" y="2678505"/>
                <a:ext cx="51633" cy="73019"/>
              </a:xfrm>
              <a:custGeom>
                <a:rect b="b" l="l" r="r" t="t"/>
                <a:pathLst>
                  <a:path extrusionOk="0" h="4529" w="3205">
                    <a:moveTo>
                      <a:pt x="1394" y="628"/>
                    </a:moveTo>
                    <a:lnTo>
                      <a:pt x="1812" y="697"/>
                    </a:lnTo>
                    <a:lnTo>
                      <a:pt x="2160" y="767"/>
                    </a:lnTo>
                    <a:lnTo>
                      <a:pt x="2230" y="906"/>
                    </a:lnTo>
                    <a:lnTo>
                      <a:pt x="2299" y="1046"/>
                    </a:lnTo>
                    <a:lnTo>
                      <a:pt x="2369" y="1394"/>
                    </a:lnTo>
                    <a:lnTo>
                      <a:pt x="2299" y="1742"/>
                    </a:lnTo>
                    <a:lnTo>
                      <a:pt x="2160" y="2021"/>
                    </a:lnTo>
                    <a:lnTo>
                      <a:pt x="1812" y="2160"/>
                    </a:lnTo>
                    <a:lnTo>
                      <a:pt x="1394" y="2230"/>
                    </a:lnTo>
                    <a:lnTo>
                      <a:pt x="836" y="2230"/>
                    </a:lnTo>
                    <a:lnTo>
                      <a:pt x="836" y="628"/>
                    </a:lnTo>
                    <a:close/>
                    <a:moveTo>
                      <a:pt x="0" y="1"/>
                    </a:moveTo>
                    <a:lnTo>
                      <a:pt x="0" y="4529"/>
                    </a:lnTo>
                    <a:lnTo>
                      <a:pt x="836" y="4529"/>
                    </a:lnTo>
                    <a:lnTo>
                      <a:pt x="836" y="2857"/>
                    </a:lnTo>
                    <a:lnTo>
                      <a:pt x="1812" y="2857"/>
                    </a:lnTo>
                    <a:lnTo>
                      <a:pt x="2160" y="2787"/>
                    </a:lnTo>
                    <a:lnTo>
                      <a:pt x="2439" y="2648"/>
                    </a:lnTo>
                    <a:lnTo>
                      <a:pt x="2717" y="2509"/>
                    </a:lnTo>
                    <a:lnTo>
                      <a:pt x="2926" y="2300"/>
                    </a:lnTo>
                    <a:lnTo>
                      <a:pt x="3066" y="2021"/>
                    </a:lnTo>
                    <a:lnTo>
                      <a:pt x="3205" y="1742"/>
                    </a:lnTo>
                    <a:lnTo>
                      <a:pt x="3205" y="1394"/>
                    </a:lnTo>
                    <a:lnTo>
                      <a:pt x="3205" y="1046"/>
                    </a:lnTo>
                    <a:lnTo>
                      <a:pt x="3066" y="697"/>
                    </a:lnTo>
                    <a:lnTo>
                      <a:pt x="2926" y="488"/>
                    </a:lnTo>
                    <a:lnTo>
                      <a:pt x="2717" y="279"/>
                    </a:lnTo>
                    <a:lnTo>
                      <a:pt x="2439" y="140"/>
                    </a:lnTo>
                    <a:lnTo>
                      <a:pt x="2160" y="70"/>
                    </a:lnTo>
                    <a:lnTo>
                      <a:pt x="1463"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90" name="Google Shape;1090;p123"/>
              <p:cNvSpPr/>
              <p:nvPr/>
            </p:nvSpPr>
            <p:spPr>
              <a:xfrm>
                <a:off x="6597289" y="2671765"/>
                <a:ext cx="20218" cy="80887"/>
              </a:xfrm>
              <a:custGeom>
                <a:rect b="b" l="l" r="r" t="t"/>
                <a:pathLst>
                  <a:path extrusionOk="0" h="5017" w="1255">
                    <a:moveTo>
                      <a:pt x="0" y="1"/>
                    </a:moveTo>
                    <a:lnTo>
                      <a:pt x="0" y="4041"/>
                    </a:lnTo>
                    <a:lnTo>
                      <a:pt x="70" y="4459"/>
                    </a:lnTo>
                    <a:lnTo>
                      <a:pt x="209" y="4738"/>
                    </a:lnTo>
                    <a:lnTo>
                      <a:pt x="279" y="4877"/>
                    </a:lnTo>
                    <a:lnTo>
                      <a:pt x="418" y="4947"/>
                    </a:lnTo>
                    <a:lnTo>
                      <a:pt x="836" y="5016"/>
                    </a:lnTo>
                    <a:lnTo>
                      <a:pt x="1045" y="5016"/>
                    </a:lnTo>
                    <a:lnTo>
                      <a:pt x="1254" y="4947"/>
                    </a:lnTo>
                    <a:lnTo>
                      <a:pt x="1115" y="4320"/>
                    </a:lnTo>
                    <a:lnTo>
                      <a:pt x="1045" y="4390"/>
                    </a:lnTo>
                    <a:lnTo>
                      <a:pt x="906" y="4320"/>
                    </a:lnTo>
                    <a:lnTo>
                      <a:pt x="836" y="4111"/>
                    </a:lnTo>
                    <a:lnTo>
                      <a:pt x="836"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91" name="Google Shape;1091;p123"/>
              <p:cNvSpPr/>
              <p:nvPr/>
            </p:nvSpPr>
            <p:spPr>
              <a:xfrm>
                <a:off x="6625337" y="2695353"/>
                <a:ext cx="44915" cy="57299"/>
              </a:xfrm>
              <a:custGeom>
                <a:rect b="b" l="l" r="r" t="t"/>
                <a:pathLst>
                  <a:path extrusionOk="0" h="3554" w="2788">
                    <a:moveTo>
                      <a:pt x="2021" y="1812"/>
                    </a:moveTo>
                    <a:lnTo>
                      <a:pt x="2021" y="2578"/>
                    </a:lnTo>
                    <a:lnTo>
                      <a:pt x="1603" y="2857"/>
                    </a:lnTo>
                    <a:lnTo>
                      <a:pt x="1464" y="2857"/>
                    </a:lnTo>
                    <a:lnTo>
                      <a:pt x="1255" y="2927"/>
                    </a:lnTo>
                    <a:lnTo>
                      <a:pt x="1046" y="2857"/>
                    </a:lnTo>
                    <a:lnTo>
                      <a:pt x="906" y="2787"/>
                    </a:lnTo>
                    <a:lnTo>
                      <a:pt x="837" y="2718"/>
                    </a:lnTo>
                    <a:lnTo>
                      <a:pt x="767" y="2509"/>
                    </a:lnTo>
                    <a:lnTo>
                      <a:pt x="837" y="2300"/>
                    </a:lnTo>
                    <a:lnTo>
                      <a:pt x="1046" y="2091"/>
                    </a:lnTo>
                    <a:lnTo>
                      <a:pt x="1394" y="1951"/>
                    </a:lnTo>
                    <a:lnTo>
                      <a:pt x="2021" y="1812"/>
                    </a:lnTo>
                    <a:close/>
                    <a:moveTo>
                      <a:pt x="1115" y="1"/>
                    </a:moveTo>
                    <a:lnTo>
                      <a:pt x="767" y="140"/>
                    </a:lnTo>
                    <a:lnTo>
                      <a:pt x="419" y="279"/>
                    </a:lnTo>
                    <a:lnTo>
                      <a:pt x="140" y="419"/>
                    </a:lnTo>
                    <a:lnTo>
                      <a:pt x="419" y="976"/>
                    </a:lnTo>
                    <a:lnTo>
                      <a:pt x="906" y="767"/>
                    </a:lnTo>
                    <a:lnTo>
                      <a:pt x="1115" y="697"/>
                    </a:lnTo>
                    <a:lnTo>
                      <a:pt x="1394" y="628"/>
                    </a:lnTo>
                    <a:lnTo>
                      <a:pt x="1673" y="697"/>
                    </a:lnTo>
                    <a:lnTo>
                      <a:pt x="1882" y="837"/>
                    </a:lnTo>
                    <a:lnTo>
                      <a:pt x="1951" y="1046"/>
                    </a:lnTo>
                    <a:lnTo>
                      <a:pt x="2021" y="1255"/>
                    </a:lnTo>
                    <a:lnTo>
                      <a:pt x="1115" y="1464"/>
                    </a:lnTo>
                    <a:lnTo>
                      <a:pt x="767" y="1533"/>
                    </a:lnTo>
                    <a:lnTo>
                      <a:pt x="488" y="1673"/>
                    </a:lnTo>
                    <a:lnTo>
                      <a:pt x="279" y="1882"/>
                    </a:lnTo>
                    <a:lnTo>
                      <a:pt x="70" y="2091"/>
                    </a:lnTo>
                    <a:lnTo>
                      <a:pt x="1" y="2300"/>
                    </a:lnTo>
                    <a:lnTo>
                      <a:pt x="1" y="2578"/>
                    </a:lnTo>
                    <a:lnTo>
                      <a:pt x="70" y="2996"/>
                    </a:lnTo>
                    <a:lnTo>
                      <a:pt x="279" y="3275"/>
                    </a:lnTo>
                    <a:lnTo>
                      <a:pt x="628" y="3484"/>
                    </a:lnTo>
                    <a:lnTo>
                      <a:pt x="976" y="3553"/>
                    </a:lnTo>
                    <a:lnTo>
                      <a:pt x="1324" y="3553"/>
                    </a:lnTo>
                    <a:lnTo>
                      <a:pt x="1533" y="3414"/>
                    </a:lnTo>
                    <a:lnTo>
                      <a:pt x="1812" y="3275"/>
                    </a:lnTo>
                    <a:lnTo>
                      <a:pt x="2021" y="3135"/>
                    </a:lnTo>
                    <a:lnTo>
                      <a:pt x="2091" y="3135"/>
                    </a:lnTo>
                    <a:lnTo>
                      <a:pt x="2160" y="3484"/>
                    </a:lnTo>
                    <a:lnTo>
                      <a:pt x="2787" y="3484"/>
                    </a:lnTo>
                    <a:lnTo>
                      <a:pt x="2787" y="1464"/>
                    </a:lnTo>
                    <a:lnTo>
                      <a:pt x="2787" y="1115"/>
                    </a:lnTo>
                    <a:lnTo>
                      <a:pt x="2718" y="837"/>
                    </a:lnTo>
                    <a:lnTo>
                      <a:pt x="2648" y="558"/>
                    </a:lnTo>
                    <a:lnTo>
                      <a:pt x="2509" y="349"/>
                    </a:lnTo>
                    <a:lnTo>
                      <a:pt x="2300" y="210"/>
                    </a:lnTo>
                    <a:lnTo>
                      <a:pt x="2091" y="70"/>
                    </a:lnTo>
                    <a:lnTo>
                      <a:pt x="1812"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92" name="Google Shape;1092;p123"/>
              <p:cNvSpPr/>
              <p:nvPr/>
            </p:nvSpPr>
            <p:spPr>
              <a:xfrm>
                <a:off x="6678081" y="2678505"/>
                <a:ext cx="37053" cy="74147"/>
              </a:xfrm>
              <a:custGeom>
                <a:rect b="b" l="l" r="r" t="t"/>
                <a:pathLst>
                  <a:path extrusionOk="0" h="4599" w="2300">
                    <a:moveTo>
                      <a:pt x="628" y="1"/>
                    </a:moveTo>
                    <a:lnTo>
                      <a:pt x="558" y="1115"/>
                    </a:lnTo>
                    <a:lnTo>
                      <a:pt x="1" y="1115"/>
                    </a:lnTo>
                    <a:lnTo>
                      <a:pt x="1" y="1742"/>
                    </a:lnTo>
                    <a:lnTo>
                      <a:pt x="489" y="1742"/>
                    </a:lnTo>
                    <a:lnTo>
                      <a:pt x="489" y="3345"/>
                    </a:lnTo>
                    <a:lnTo>
                      <a:pt x="558" y="3902"/>
                    </a:lnTo>
                    <a:lnTo>
                      <a:pt x="628" y="4111"/>
                    </a:lnTo>
                    <a:lnTo>
                      <a:pt x="767" y="4250"/>
                    </a:lnTo>
                    <a:lnTo>
                      <a:pt x="907" y="4389"/>
                    </a:lnTo>
                    <a:lnTo>
                      <a:pt x="1116" y="4529"/>
                    </a:lnTo>
                    <a:lnTo>
                      <a:pt x="1325" y="4598"/>
                    </a:lnTo>
                    <a:lnTo>
                      <a:pt x="2021" y="4598"/>
                    </a:lnTo>
                    <a:lnTo>
                      <a:pt x="2300" y="4459"/>
                    </a:lnTo>
                    <a:lnTo>
                      <a:pt x="2161" y="3902"/>
                    </a:lnTo>
                    <a:lnTo>
                      <a:pt x="1812" y="3972"/>
                    </a:lnTo>
                    <a:lnTo>
                      <a:pt x="1603" y="3902"/>
                    </a:lnTo>
                    <a:lnTo>
                      <a:pt x="1464" y="3832"/>
                    </a:lnTo>
                    <a:lnTo>
                      <a:pt x="1325" y="3623"/>
                    </a:lnTo>
                    <a:lnTo>
                      <a:pt x="1325" y="3345"/>
                    </a:lnTo>
                    <a:lnTo>
                      <a:pt x="1325" y="1742"/>
                    </a:lnTo>
                    <a:lnTo>
                      <a:pt x="2230" y="1742"/>
                    </a:lnTo>
                    <a:lnTo>
                      <a:pt x="2230" y="1115"/>
                    </a:lnTo>
                    <a:lnTo>
                      <a:pt x="1325" y="1115"/>
                    </a:lnTo>
                    <a:lnTo>
                      <a:pt x="1325"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93" name="Google Shape;1093;p123"/>
              <p:cNvSpPr/>
              <p:nvPr/>
            </p:nvSpPr>
            <p:spPr>
              <a:xfrm>
                <a:off x="6718485" y="2670637"/>
                <a:ext cx="35941" cy="80887"/>
              </a:xfrm>
              <a:custGeom>
                <a:rect b="b" l="l" r="r" t="t"/>
                <a:pathLst>
                  <a:path extrusionOk="0" h="5017" w="2231">
                    <a:moveTo>
                      <a:pt x="1603" y="1"/>
                    </a:moveTo>
                    <a:lnTo>
                      <a:pt x="1325" y="71"/>
                    </a:lnTo>
                    <a:lnTo>
                      <a:pt x="1116" y="140"/>
                    </a:lnTo>
                    <a:lnTo>
                      <a:pt x="907" y="210"/>
                    </a:lnTo>
                    <a:lnTo>
                      <a:pt x="767" y="349"/>
                    </a:lnTo>
                    <a:lnTo>
                      <a:pt x="628" y="558"/>
                    </a:lnTo>
                    <a:lnTo>
                      <a:pt x="558" y="767"/>
                    </a:lnTo>
                    <a:lnTo>
                      <a:pt x="489" y="1255"/>
                    </a:lnTo>
                    <a:lnTo>
                      <a:pt x="489" y="1603"/>
                    </a:lnTo>
                    <a:lnTo>
                      <a:pt x="1" y="1603"/>
                    </a:lnTo>
                    <a:lnTo>
                      <a:pt x="1" y="2230"/>
                    </a:lnTo>
                    <a:lnTo>
                      <a:pt x="489" y="2230"/>
                    </a:lnTo>
                    <a:lnTo>
                      <a:pt x="489" y="5017"/>
                    </a:lnTo>
                    <a:lnTo>
                      <a:pt x="1255" y="5017"/>
                    </a:lnTo>
                    <a:lnTo>
                      <a:pt x="1255" y="2230"/>
                    </a:lnTo>
                    <a:lnTo>
                      <a:pt x="1951" y="2230"/>
                    </a:lnTo>
                    <a:lnTo>
                      <a:pt x="1951" y="1603"/>
                    </a:lnTo>
                    <a:lnTo>
                      <a:pt x="1255" y="1603"/>
                    </a:lnTo>
                    <a:lnTo>
                      <a:pt x="1255" y="1255"/>
                    </a:lnTo>
                    <a:lnTo>
                      <a:pt x="1325" y="976"/>
                    </a:lnTo>
                    <a:lnTo>
                      <a:pt x="1394" y="837"/>
                    </a:lnTo>
                    <a:lnTo>
                      <a:pt x="1533" y="698"/>
                    </a:lnTo>
                    <a:lnTo>
                      <a:pt x="2091" y="698"/>
                    </a:lnTo>
                    <a:lnTo>
                      <a:pt x="2230" y="140"/>
                    </a:lnTo>
                    <a:lnTo>
                      <a:pt x="1951" y="71"/>
                    </a:lnTo>
                    <a:lnTo>
                      <a:pt x="1603"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94" name="Google Shape;1094;p123"/>
              <p:cNvSpPr/>
              <p:nvPr/>
            </p:nvSpPr>
            <p:spPr>
              <a:xfrm>
                <a:off x="6754410" y="2695353"/>
                <a:ext cx="52760" cy="57299"/>
              </a:xfrm>
              <a:custGeom>
                <a:rect b="b" l="l" r="r" t="t"/>
                <a:pathLst>
                  <a:path extrusionOk="0" h="3554" w="3275">
                    <a:moveTo>
                      <a:pt x="1672" y="628"/>
                    </a:moveTo>
                    <a:lnTo>
                      <a:pt x="1811" y="697"/>
                    </a:lnTo>
                    <a:lnTo>
                      <a:pt x="2020" y="697"/>
                    </a:lnTo>
                    <a:lnTo>
                      <a:pt x="2229" y="976"/>
                    </a:lnTo>
                    <a:lnTo>
                      <a:pt x="2369" y="1324"/>
                    </a:lnTo>
                    <a:lnTo>
                      <a:pt x="2438" y="1742"/>
                    </a:lnTo>
                    <a:lnTo>
                      <a:pt x="2369" y="2230"/>
                    </a:lnTo>
                    <a:lnTo>
                      <a:pt x="2229" y="2578"/>
                    </a:lnTo>
                    <a:lnTo>
                      <a:pt x="2020" y="2787"/>
                    </a:lnTo>
                    <a:lnTo>
                      <a:pt x="1811" y="2857"/>
                    </a:lnTo>
                    <a:lnTo>
                      <a:pt x="1672" y="2927"/>
                    </a:lnTo>
                    <a:lnTo>
                      <a:pt x="1463" y="2857"/>
                    </a:lnTo>
                    <a:lnTo>
                      <a:pt x="1324" y="2787"/>
                    </a:lnTo>
                    <a:lnTo>
                      <a:pt x="1115" y="2578"/>
                    </a:lnTo>
                    <a:lnTo>
                      <a:pt x="906" y="2230"/>
                    </a:lnTo>
                    <a:lnTo>
                      <a:pt x="906" y="1742"/>
                    </a:lnTo>
                    <a:lnTo>
                      <a:pt x="906" y="1324"/>
                    </a:lnTo>
                    <a:lnTo>
                      <a:pt x="1115" y="976"/>
                    </a:lnTo>
                    <a:lnTo>
                      <a:pt x="1324" y="697"/>
                    </a:lnTo>
                    <a:lnTo>
                      <a:pt x="1463" y="697"/>
                    </a:lnTo>
                    <a:lnTo>
                      <a:pt x="1672" y="628"/>
                    </a:lnTo>
                    <a:close/>
                    <a:moveTo>
                      <a:pt x="1324" y="1"/>
                    </a:moveTo>
                    <a:lnTo>
                      <a:pt x="1045" y="70"/>
                    </a:lnTo>
                    <a:lnTo>
                      <a:pt x="766" y="210"/>
                    </a:lnTo>
                    <a:lnTo>
                      <a:pt x="488" y="419"/>
                    </a:lnTo>
                    <a:lnTo>
                      <a:pt x="348" y="697"/>
                    </a:lnTo>
                    <a:lnTo>
                      <a:pt x="139" y="1046"/>
                    </a:lnTo>
                    <a:lnTo>
                      <a:pt x="70" y="1394"/>
                    </a:lnTo>
                    <a:lnTo>
                      <a:pt x="0" y="1742"/>
                    </a:lnTo>
                    <a:lnTo>
                      <a:pt x="70" y="2160"/>
                    </a:lnTo>
                    <a:lnTo>
                      <a:pt x="139" y="2509"/>
                    </a:lnTo>
                    <a:lnTo>
                      <a:pt x="348" y="2857"/>
                    </a:lnTo>
                    <a:lnTo>
                      <a:pt x="488" y="3066"/>
                    </a:lnTo>
                    <a:lnTo>
                      <a:pt x="766" y="3275"/>
                    </a:lnTo>
                    <a:lnTo>
                      <a:pt x="1045" y="3414"/>
                    </a:lnTo>
                    <a:lnTo>
                      <a:pt x="1324" y="3553"/>
                    </a:lnTo>
                    <a:lnTo>
                      <a:pt x="1951" y="3553"/>
                    </a:lnTo>
                    <a:lnTo>
                      <a:pt x="2299" y="3414"/>
                    </a:lnTo>
                    <a:lnTo>
                      <a:pt x="2578" y="3275"/>
                    </a:lnTo>
                    <a:lnTo>
                      <a:pt x="2787" y="3066"/>
                    </a:lnTo>
                    <a:lnTo>
                      <a:pt x="2996" y="2857"/>
                    </a:lnTo>
                    <a:lnTo>
                      <a:pt x="3135" y="2509"/>
                    </a:lnTo>
                    <a:lnTo>
                      <a:pt x="3274" y="2160"/>
                    </a:lnTo>
                    <a:lnTo>
                      <a:pt x="3274" y="1742"/>
                    </a:lnTo>
                    <a:lnTo>
                      <a:pt x="3274" y="1394"/>
                    </a:lnTo>
                    <a:lnTo>
                      <a:pt x="3135" y="1046"/>
                    </a:lnTo>
                    <a:lnTo>
                      <a:pt x="2996" y="697"/>
                    </a:lnTo>
                    <a:lnTo>
                      <a:pt x="2787" y="419"/>
                    </a:lnTo>
                    <a:lnTo>
                      <a:pt x="2578" y="210"/>
                    </a:lnTo>
                    <a:lnTo>
                      <a:pt x="2299" y="70"/>
                    </a:lnTo>
                    <a:lnTo>
                      <a:pt x="1951"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95" name="Google Shape;1095;p123"/>
              <p:cNvSpPr/>
              <p:nvPr/>
            </p:nvSpPr>
            <p:spPr>
              <a:xfrm>
                <a:off x="6819495" y="2695353"/>
                <a:ext cx="34814" cy="56171"/>
              </a:xfrm>
              <a:custGeom>
                <a:rect b="b" l="l" r="r" t="t"/>
                <a:pathLst>
                  <a:path extrusionOk="0" h="3484" w="2161">
                    <a:moveTo>
                      <a:pt x="1464" y="1"/>
                    </a:moveTo>
                    <a:lnTo>
                      <a:pt x="1255" y="140"/>
                    </a:lnTo>
                    <a:lnTo>
                      <a:pt x="976" y="349"/>
                    </a:lnTo>
                    <a:lnTo>
                      <a:pt x="767" y="697"/>
                    </a:lnTo>
                    <a:lnTo>
                      <a:pt x="697" y="70"/>
                    </a:lnTo>
                    <a:lnTo>
                      <a:pt x="1" y="70"/>
                    </a:lnTo>
                    <a:lnTo>
                      <a:pt x="1" y="3484"/>
                    </a:lnTo>
                    <a:lnTo>
                      <a:pt x="837" y="3484"/>
                    </a:lnTo>
                    <a:lnTo>
                      <a:pt x="837" y="1394"/>
                    </a:lnTo>
                    <a:lnTo>
                      <a:pt x="1046" y="1046"/>
                    </a:lnTo>
                    <a:lnTo>
                      <a:pt x="1255" y="837"/>
                    </a:lnTo>
                    <a:lnTo>
                      <a:pt x="1464" y="767"/>
                    </a:lnTo>
                    <a:lnTo>
                      <a:pt x="1673" y="697"/>
                    </a:lnTo>
                    <a:lnTo>
                      <a:pt x="2021" y="767"/>
                    </a:lnTo>
                    <a:lnTo>
                      <a:pt x="2160" y="70"/>
                    </a:lnTo>
                    <a:lnTo>
                      <a:pt x="2021"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96" name="Google Shape;1096;p123"/>
              <p:cNvSpPr/>
              <p:nvPr/>
            </p:nvSpPr>
            <p:spPr>
              <a:xfrm>
                <a:off x="6862138" y="2695353"/>
                <a:ext cx="79712" cy="56171"/>
              </a:xfrm>
              <a:custGeom>
                <a:rect b="b" l="l" r="r" t="t"/>
                <a:pathLst>
                  <a:path extrusionOk="0" h="3484" w="4948">
                    <a:moveTo>
                      <a:pt x="1534" y="1"/>
                    </a:moveTo>
                    <a:lnTo>
                      <a:pt x="1255" y="140"/>
                    </a:lnTo>
                    <a:lnTo>
                      <a:pt x="976" y="279"/>
                    </a:lnTo>
                    <a:lnTo>
                      <a:pt x="767" y="488"/>
                    </a:lnTo>
                    <a:lnTo>
                      <a:pt x="698" y="70"/>
                    </a:lnTo>
                    <a:lnTo>
                      <a:pt x="1" y="70"/>
                    </a:lnTo>
                    <a:lnTo>
                      <a:pt x="1" y="3484"/>
                    </a:lnTo>
                    <a:lnTo>
                      <a:pt x="837" y="3484"/>
                    </a:lnTo>
                    <a:lnTo>
                      <a:pt x="837" y="1115"/>
                    </a:lnTo>
                    <a:lnTo>
                      <a:pt x="1185" y="767"/>
                    </a:lnTo>
                    <a:lnTo>
                      <a:pt x="1394" y="697"/>
                    </a:lnTo>
                    <a:lnTo>
                      <a:pt x="1743" y="697"/>
                    </a:lnTo>
                    <a:lnTo>
                      <a:pt x="1951" y="837"/>
                    </a:lnTo>
                    <a:lnTo>
                      <a:pt x="2021" y="1115"/>
                    </a:lnTo>
                    <a:lnTo>
                      <a:pt x="2021" y="1464"/>
                    </a:lnTo>
                    <a:lnTo>
                      <a:pt x="2021" y="3484"/>
                    </a:lnTo>
                    <a:lnTo>
                      <a:pt x="2857" y="3484"/>
                    </a:lnTo>
                    <a:lnTo>
                      <a:pt x="2857" y="1115"/>
                    </a:lnTo>
                    <a:lnTo>
                      <a:pt x="3275" y="767"/>
                    </a:lnTo>
                    <a:lnTo>
                      <a:pt x="3414" y="697"/>
                    </a:lnTo>
                    <a:lnTo>
                      <a:pt x="3832" y="697"/>
                    </a:lnTo>
                    <a:lnTo>
                      <a:pt x="3972" y="837"/>
                    </a:lnTo>
                    <a:lnTo>
                      <a:pt x="4041" y="1115"/>
                    </a:lnTo>
                    <a:lnTo>
                      <a:pt x="4111" y="1464"/>
                    </a:lnTo>
                    <a:lnTo>
                      <a:pt x="4111" y="3484"/>
                    </a:lnTo>
                    <a:lnTo>
                      <a:pt x="4947" y="3484"/>
                    </a:lnTo>
                    <a:lnTo>
                      <a:pt x="4947" y="1324"/>
                    </a:lnTo>
                    <a:lnTo>
                      <a:pt x="4877" y="767"/>
                    </a:lnTo>
                    <a:lnTo>
                      <a:pt x="4808" y="558"/>
                    </a:lnTo>
                    <a:lnTo>
                      <a:pt x="4668" y="349"/>
                    </a:lnTo>
                    <a:lnTo>
                      <a:pt x="4529" y="210"/>
                    </a:lnTo>
                    <a:lnTo>
                      <a:pt x="4320" y="70"/>
                    </a:lnTo>
                    <a:lnTo>
                      <a:pt x="4111" y="1"/>
                    </a:lnTo>
                    <a:lnTo>
                      <a:pt x="3554" y="1"/>
                    </a:lnTo>
                    <a:lnTo>
                      <a:pt x="3275" y="140"/>
                    </a:lnTo>
                    <a:lnTo>
                      <a:pt x="2996" y="349"/>
                    </a:lnTo>
                    <a:lnTo>
                      <a:pt x="2787" y="558"/>
                    </a:lnTo>
                    <a:lnTo>
                      <a:pt x="2648" y="349"/>
                    </a:lnTo>
                    <a:lnTo>
                      <a:pt x="2439" y="140"/>
                    </a:lnTo>
                    <a:lnTo>
                      <a:pt x="2160"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97" name="Google Shape;1097;p123"/>
              <p:cNvSpPr/>
              <p:nvPr/>
            </p:nvSpPr>
            <p:spPr>
              <a:xfrm>
                <a:off x="6648906" y="2266301"/>
                <a:ext cx="26952" cy="49448"/>
              </a:xfrm>
              <a:custGeom>
                <a:rect b="b" l="l" r="r" t="t"/>
                <a:pathLst>
                  <a:path extrusionOk="0" h="3067" w="1673">
                    <a:moveTo>
                      <a:pt x="70" y="71"/>
                    </a:moveTo>
                    <a:lnTo>
                      <a:pt x="70" y="71"/>
                    </a:lnTo>
                    <a:lnTo>
                      <a:pt x="140" y="1"/>
                    </a:lnTo>
                    <a:lnTo>
                      <a:pt x="279" y="1"/>
                    </a:lnTo>
                    <a:lnTo>
                      <a:pt x="349" y="1"/>
                    </a:lnTo>
                    <a:lnTo>
                      <a:pt x="488" y="71"/>
                    </a:lnTo>
                    <a:lnTo>
                      <a:pt x="1603" y="1394"/>
                    </a:lnTo>
                    <a:lnTo>
                      <a:pt x="1603" y="1394"/>
                    </a:lnTo>
                    <a:lnTo>
                      <a:pt x="1673" y="1533"/>
                    </a:lnTo>
                    <a:lnTo>
                      <a:pt x="1603" y="1742"/>
                    </a:lnTo>
                    <a:lnTo>
                      <a:pt x="488" y="2996"/>
                    </a:lnTo>
                    <a:lnTo>
                      <a:pt x="488" y="2996"/>
                    </a:lnTo>
                    <a:lnTo>
                      <a:pt x="349" y="3066"/>
                    </a:lnTo>
                    <a:lnTo>
                      <a:pt x="279" y="3066"/>
                    </a:lnTo>
                    <a:lnTo>
                      <a:pt x="140" y="3066"/>
                    </a:lnTo>
                    <a:lnTo>
                      <a:pt x="70" y="2996"/>
                    </a:lnTo>
                    <a:lnTo>
                      <a:pt x="70" y="2996"/>
                    </a:lnTo>
                    <a:lnTo>
                      <a:pt x="1" y="2927"/>
                    </a:lnTo>
                    <a:lnTo>
                      <a:pt x="1" y="2857"/>
                    </a:lnTo>
                    <a:lnTo>
                      <a:pt x="1" y="2718"/>
                    </a:lnTo>
                    <a:lnTo>
                      <a:pt x="70" y="2648"/>
                    </a:lnTo>
                    <a:lnTo>
                      <a:pt x="976" y="1533"/>
                    </a:lnTo>
                    <a:lnTo>
                      <a:pt x="70" y="489"/>
                    </a:lnTo>
                    <a:lnTo>
                      <a:pt x="70" y="489"/>
                    </a:lnTo>
                    <a:lnTo>
                      <a:pt x="1" y="349"/>
                    </a:lnTo>
                    <a:lnTo>
                      <a:pt x="1" y="280"/>
                    </a:lnTo>
                    <a:lnTo>
                      <a:pt x="1" y="140"/>
                    </a:lnTo>
                    <a:lnTo>
                      <a:pt x="70" y="71"/>
                    </a:lnTo>
                    <a:lnTo>
                      <a:pt x="70" y="7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98" name="Google Shape;1098;p123"/>
              <p:cNvSpPr/>
              <p:nvPr/>
            </p:nvSpPr>
            <p:spPr>
              <a:xfrm>
                <a:off x="6710639" y="2323584"/>
                <a:ext cx="38165" cy="38210"/>
              </a:xfrm>
              <a:custGeom>
                <a:rect b="b" l="l" r="r" t="t"/>
                <a:pathLst>
                  <a:path extrusionOk="0" h="2370" w="2369">
                    <a:moveTo>
                      <a:pt x="2090" y="1"/>
                    </a:moveTo>
                    <a:lnTo>
                      <a:pt x="2090" y="1"/>
                    </a:lnTo>
                    <a:lnTo>
                      <a:pt x="2229" y="1"/>
                    </a:lnTo>
                    <a:lnTo>
                      <a:pt x="2299" y="70"/>
                    </a:lnTo>
                    <a:lnTo>
                      <a:pt x="2369" y="210"/>
                    </a:lnTo>
                    <a:lnTo>
                      <a:pt x="2369" y="279"/>
                    </a:lnTo>
                    <a:lnTo>
                      <a:pt x="2229" y="1951"/>
                    </a:lnTo>
                    <a:lnTo>
                      <a:pt x="2229" y="1951"/>
                    </a:lnTo>
                    <a:lnTo>
                      <a:pt x="2160" y="2160"/>
                    </a:lnTo>
                    <a:lnTo>
                      <a:pt x="1951" y="2230"/>
                    </a:lnTo>
                    <a:lnTo>
                      <a:pt x="279" y="2369"/>
                    </a:lnTo>
                    <a:lnTo>
                      <a:pt x="279" y="2369"/>
                    </a:lnTo>
                    <a:lnTo>
                      <a:pt x="209" y="2300"/>
                    </a:lnTo>
                    <a:lnTo>
                      <a:pt x="70" y="2300"/>
                    </a:lnTo>
                    <a:lnTo>
                      <a:pt x="0" y="2230"/>
                    </a:lnTo>
                    <a:lnTo>
                      <a:pt x="0" y="2091"/>
                    </a:lnTo>
                    <a:lnTo>
                      <a:pt x="0" y="2091"/>
                    </a:lnTo>
                    <a:lnTo>
                      <a:pt x="0" y="1951"/>
                    </a:lnTo>
                    <a:lnTo>
                      <a:pt x="70" y="1882"/>
                    </a:lnTo>
                    <a:lnTo>
                      <a:pt x="140" y="1812"/>
                    </a:lnTo>
                    <a:lnTo>
                      <a:pt x="279" y="1812"/>
                    </a:lnTo>
                    <a:lnTo>
                      <a:pt x="1672" y="1673"/>
                    </a:lnTo>
                    <a:lnTo>
                      <a:pt x="1812" y="279"/>
                    </a:lnTo>
                    <a:lnTo>
                      <a:pt x="1812" y="279"/>
                    </a:lnTo>
                    <a:lnTo>
                      <a:pt x="1812" y="140"/>
                    </a:lnTo>
                    <a:lnTo>
                      <a:pt x="1881" y="70"/>
                    </a:lnTo>
                    <a:lnTo>
                      <a:pt x="1951" y="1"/>
                    </a:lnTo>
                    <a:lnTo>
                      <a:pt x="2090" y="1"/>
                    </a:lnTo>
                    <a:lnTo>
                      <a:pt x="2090"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099" name="Google Shape;1099;p123"/>
              <p:cNvSpPr/>
              <p:nvPr/>
            </p:nvSpPr>
            <p:spPr>
              <a:xfrm>
                <a:off x="6571465" y="2333693"/>
                <a:ext cx="49409" cy="26973"/>
              </a:xfrm>
              <a:custGeom>
                <a:rect b="b" l="l" r="r" t="t"/>
                <a:pathLst>
                  <a:path extrusionOk="0" h="1673" w="3067">
                    <a:moveTo>
                      <a:pt x="1324" y="70"/>
                    </a:moveTo>
                    <a:lnTo>
                      <a:pt x="1324" y="70"/>
                    </a:lnTo>
                    <a:lnTo>
                      <a:pt x="1533" y="1"/>
                    </a:lnTo>
                    <a:lnTo>
                      <a:pt x="1742" y="70"/>
                    </a:lnTo>
                    <a:lnTo>
                      <a:pt x="2996" y="1185"/>
                    </a:lnTo>
                    <a:lnTo>
                      <a:pt x="2996" y="1185"/>
                    </a:lnTo>
                    <a:lnTo>
                      <a:pt x="3066" y="1255"/>
                    </a:lnTo>
                    <a:lnTo>
                      <a:pt x="3066" y="1394"/>
                    </a:lnTo>
                    <a:lnTo>
                      <a:pt x="3066" y="1464"/>
                    </a:lnTo>
                    <a:lnTo>
                      <a:pt x="2996" y="1603"/>
                    </a:lnTo>
                    <a:lnTo>
                      <a:pt x="2996" y="1603"/>
                    </a:lnTo>
                    <a:lnTo>
                      <a:pt x="2927" y="1673"/>
                    </a:lnTo>
                    <a:lnTo>
                      <a:pt x="2787" y="1673"/>
                    </a:lnTo>
                    <a:lnTo>
                      <a:pt x="2718" y="1673"/>
                    </a:lnTo>
                    <a:lnTo>
                      <a:pt x="2648" y="1603"/>
                    </a:lnTo>
                    <a:lnTo>
                      <a:pt x="1533" y="697"/>
                    </a:lnTo>
                    <a:lnTo>
                      <a:pt x="419" y="1603"/>
                    </a:lnTo>
                    <a:lnTo>
                      <a:pt x="419" y="1603"/>
                    </a:lnTo>
                    <a:lnTo>
                      <a:pt x="349" y="1673"/>
                    </a:lnTo>
                    <a:lnTo>
                      <a:pt x="210" y="1673"/>
                    </a:lnTo>
                    <a:lnTo>
                      <a:pt x="140" y="1673"/>
                    </a:lnTo>
                    <a:lnTo>
                      <a:pt x="71" y="1603"/>
                    </a:lnTo>
                    <a:lnTo>
                      <a:pt x="71" y="1603"/>
                    </a:lnTo>
                    <a:lnTo>
                      <a:pt x="1" y="1464"/>
                    </a:lnTo>
                    <a:lnTo>
                      <a:pt x="1" y="1394"/>
                    </a:lnTo>
                    <a:lnTo>
                      <a:pt x="1" y="1255"/>
                    </a:lnTo>
                    <a:lnTo>
                      <a:pt x="71" y="1185"/>
                    </a:lnTo>
                    <a:lnTo>
                      <a:pt x="1324" y="70"/>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00" name="Google Shape;1100;p123"/>
              <p:cNvSpPr/>
              <p:nvPr/>
            </p:nvSpPr>
            <p:spPr>
              <a:xfrm>
                <a:off x="6852037" y="2333693"/>
                <a:ext cx="50521" cy="26973"/>
              </a:xfrm>
              <a:custGeom>
                <a:rect b="b" l="l" r="r" t="t"/>
                <a:pathLst>
                  <a:path extrusionOk="0" h="1673" w="3136">
                    <a:moveTo>
                      <a:pt x="1394" y="70"/>
                    </a:moveTo>
                    <a:lnTo>
                      <a:pt x="1394" y="70"/>
                    </a:lnTo>
                    <a:lnTo>
                      <a:pt x="1534" y="1"/>
                    </a:lnTo>
                    <a:lnTo>
                      <a:pt x="1743" y="70"/>
                    </a:lnTo>
                    <a:lnTo>
                      <a:pt x="2996" y="1185"/>
                    </a:lnTo>
                    <a:lnTo>
                      <a:pt x="2996" y="1185"/>
                    </a:lnTo>
                    <a:lnTo>
                      <a:pt x="3066" y="1255"/>
                    </a:lnTo>
                    <a:lnTo>
                      <a:pt x="3136" y="1394"/>
                    </a:lnTo>
                    <a:lnTo>
                      <a:pt x="3066" y="1464"/>
                    </a:lnTo>
                    <a:lnTo>
                      <a:pt x="3066" y="1603"/>
                    </a:lnTo>
                    <a:lnTo>
                      <a:pt x="3066" y="1603"/>
                    </a:lnTo>
                    <a:lnTo>
                      <a:pt x="2927" y="1673"/>
                    </a:lnTo>
                    <a:lnTo>
                      <a:pt x="2857" y="1673"/>
                    </a:lnTo>
                    <a:lnTo>
                      <a:pt x="2718" y="1673"/>
                    </a:lnTo>
                    <a:lnTo>
                      <a:pt x="2648" y="1603"/>
                    </a:lnTo>
                    <a:lnTo>
                      <a:pt x="1534" y="697"/>
                    </a:lnTo>
                    <a:lnTo>
                      <a:pt x="489" y="1603"/>
                    </a:lnTo>
                    <a:lnTo>
                      <a:pt x="489" y="1603"/>
                    </a:lnTo>
                    <a:lnTo>
                      <a:pt x="349" y="1673"/>
                    </a:lnTo>
                    <a:lnTo>
                      <a:pt x="280" y="1673"/>
                    </a:lnTo>
                    <a:lnTo>
                      <a:pt x="140" y="1673"/>
                    </a:lnTo>
                    <a:lnTo>
                      <a:pt x="71" y="1603"/>
                    </a:lnTo>
                    <a:lnTo>
                      <a:pt x="71" y="1603"/>
                    </a:lnTo>
                    <a:lnTo>
                      <a:pt x="1" y="1464"/>
                    </a:lnTo>
                    <a:lnTo>
                      <a:pt x="1" y="1394"/>
                    </a:lnTo>
                    <a:lnTo>
                      <a:pt x="71" y="1255"/>
                    </a:lnTo>
                    <a:lnTo>
                      <a:pt x="140" y="1185"/>
                    </a:lnTo>
                    <a:lnTo>
                      <a:pt x="1394" y="70"/>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01" name="Google Shape;1101;p123"/>
              <p:cNvSpPr/>
              <p:nvPr/>
            </p:nvSpPr>
            <p:spPr>
              <a:xfrm>
                <a:off x="6635438" y="2383108"/>
                <a:ext cx="26952" cy="49448"/>
              </a:xfrm>
              <a:custGeom>
                <a:rect b="b" l="l" r="r" t="t"/>
                <a:pathLst>
                  <a:path extrusionOk="0" h="3067" w="1673">
                    <a:moveTo>
                      <a:pt x="1533" y="71"/>
                    </a:moveTo>
                    <a:lnTo>
                      <a:pt x="1533" y="71"/>
                    </a:lnTo>
                    <a:lnTo>
                      <a:pt x="1603" y="140"/>
                    </a:lnTo>
                    <a:lnTo>
                      <a:pt x="1673" y="210"/>
                    </a:lnTo>
                    <a:lnTo>
                      <a:pt x="1673" y="349"/>
                    </a:lnTo>
                    <a:lnTo>
                      <a:pt x="1603" y="419"/>
                    </a:lnTo>
                    <a:lnTo>
                      <a:pt x="628" y="1534"/>
                    </a:lnTo>
                    <a:lnTo>
                      <a:pt x="1603" y="2579"/>
                    </a:lnTo>
                    <a:lnTo>
                      <a:pt x="1603" y="2579"/>
                    </a:lnTo>
                    <a:lnTo>
                      <a:pt x="1673" y="2718"/>
                    </a:lnTo>
                    <a:lnTo>
                      <a:pt x="1673" y="2788"/>
                    </a:lnTo>
                    <a:lnTo>
                      <a:pt x="1603" y="2927"/>
                    </a:lnTo>
                    <a:lnTo>
                      <a:pt x="1533" y="2997"/>
                    </a:lnTo>
                    <a:lnTo>
                      <a:pt x="1533" y="2997"/>
                    </a:lnTo>
                    <a:lnTo>
                      <a:pt x="1464" y="3066"/>
                    </a:lnTo>
                    <a:lnTo>
                      <a:pt x="1394" y="3066"/>
                    </a:lnTo>
                    <a:lnTo>
                      <a:pt x="1255" y="3066"/>
                    </a:lnTo>
                    <a:lnTo>
                      <a:pt x="1185" y="2997"/>
                    </a:lnTo>
                    <a:lnTo>
                      <a:pt x="70" y="1673"/>
                    </a:lnTo>
                    <a:lnTo>
                      <a:pt x="70" y="1673"/>
                    </a:lnTo>
                    <a:lnTo>
                      <a:pt x="1" y="1534"/>
                    </a:lnTo>
                    <a:lnTo>
                      <a:pt x="70" y="1325"/>
                    </a:lnTo>
                    <a:lnTo>
                      <a:pt x="1185" y="71"/>
                    </a:lnTo>
                    <a:lnTo>
                      <a:pt x="1185" y="71"/>
                    </a:lnTo>
                    <a:lnTo>
                      <a:pt x="1255" y="1"/>
                    </a:lnTo>
                    <a:lnTo>
                      <a:pt x="1394" y="1"/>
                    </a:lnTo>
                    <a:lnTo>
                      <a:pt x="1464" y="1"/>
                    </a:lnTo>
                    <a:lnTo>
                      <a:pt x="1533" y="71"/>
                    </a:lnTo>
                    <a:lnTo>
                      <a:pt x="1533" y="7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02" name="Google Shape;1102;p123"/>
              <p:cNvSpPr/>
              <p:nvPr/>
            </p:nvSpPr>
            <p:spPr>
              <a:xfrm>
                <a:off x="6811649" y="2383108"/>
                <a:ext cx="26936" cy="49448"/>
              </a:xfrm>
              <a:custGeom>
                <a:rect b="b" l="l" r="r" t="t"/>
                <a:pathLst>
                  <a:path extrusionOk="0" h="3067" w="1672">
                    <a:moveTo>
                      <a:pt x="70" y="71"/>
                    </a:moveTo>
                    <a:lnTo>
                      <a:pt x="70" y="71"/>
                    </a:lnTo>
                    <a:lnTo>
                      <a:pt x="209" y="1"/>
                    </a:lnTo>
                    <a:lnTo>
                      <a:pt x="279" y="1"/>
                    </a:lnTo>
                    <a:lnTo>
                      <a:pt x="418" y="1"/>
                    </a:lnTo>
                    <a:lnTo>
                      <a:pt x="488" y="71"/>
                    </a:lnTo>
                    <a:lnTo>
                      <a:pt x="1602" y="1325"/>
                    </a:lnTo>
                    <a:lnTo>
                      <a:pt x="1602" y="1325"/>
                    </a:lnTo>
                    <a:lnTo>
                      <a:pt x="1672" y="1534"/>
                    </a:lnTo>
                    <a:lnTo>
                      <a:pt x="1602" y="1673"/>
                    </a:lnTo>
                    <a:lnTo>
                      <a:pt x="488" y="2997"/>
                    </a:lnTo>
                    <a:lnTo>
                      <a:pt x="488" y="2997"/>
                    </a:lnTo>
                    <a:lnTo>
                      <a:pt x="418" y="3066"/>
                    </a:lnTo>
                    <a:lnTo>
                      <a:pt x="279" y="3066"/>
                    </a:lnTo>
                    <a:lnTo>
                      <a:pt x="209" y="3066"/>
                    </a:lnTo>
                    <a:lnTo>
                      <a:pt x="70" y="2997"/>
                    </a:lnTo>
                    <a:lnTo>
                      <a:pt x="70" y="2997"/>
                    </a:lnTo>
                    <a:lnTo>
                      <a:pt x="0" y="2927"/>
                    </a:lnTo>
                    <a:lnTo>
                      <a:pt x="0" y="2788"/>
                    </a:lnTo>
                    <a:lnTo>
                      <a:pt x="0" y="2718"/>
                    </a:lnTo>
                    <a:lnTo>
                      <a:pt x="70" y="2579"/>
                    </a:lnTo>
                    <a:lnTo>
                      <a:pt x="1045" y="1534"/>
                    </a:lnTo>
                    <a:lnTo>
                      <a:pt x="70" y="419"/>
                    </a:lnTo>
                    <a:lnTo>
                      <a:pt x="70" y="419"/>
                    </a:lnTo>
                    <a:lnTo>
                      <a:pt x="0" y="349"/>
                    </a:lnTo>
                    <a:lnTo>
                      <a:pt x="0" y="210"/>
                    </a:lnTo>
                    <a:lnTo>
                      <a:pt x="0" y="140"/>
                    </a:lnTo>
                    <a:lnTo>
                      <a:pt x="70" y="71"/>
                    </a:lnTo>
                    <a:lnTo>
                      <a:pt x="70" y="7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03" name="Google Shape;1103;p123"/>
              <p:cNvSpPr/>
              <p:nvPr/>
            </p:nvSpPr>
            <p:spPr>
              <a:xfrm>
                <a:off x="6798181" y="2266301"/>
                <a:ext cx="26936" cy="49448"/>
              </a:xfrm>
              <a:custGeom>
                <a:rect b="b" l="l" r="r" t="t"/>
                <a:pathLst>
                  <a:path extrusionOk="0" h="3067" w="1672">
                    <a:moveTo>
                      <a:pt x="1602" y="71"/>
                    </a:moveTo>
                    <a:lnTo>
                      <a:pt x="1602" y="71"/>
                    </a:lnTo>
                    <a:lnTo>
                      <a:pt x="1672" y="140"/>
                    </a:lnTo>
                    <a:lnTo>
                      <a:pt x="1672" y="280"/>
                    </a:lnTo>
                    <a:lnTo>
                      <a:pt x="1672" y="349"/>
                    </a:lnTo>
                    <a:lnTo>
                      <a:pt x="1602" y="489"/>
                    </a:lnTo>
                    <a:lnTo>
                      <a:pt x="697" y="1533"/>
                    </a:lnTo>
                    <a:lnTo>
                      <a:pt x="1602" y="2648"/>
                    </a:lnTo>
                    <a:lnTo>
                      <a:pt x="1602" y="2648"/>
                    </a:lnTo>
                    <a:lnTo>
                      <a:pt x="1672" y="2718"/>
                    </a:lnTo>
                    <a:lnTo>
                      <a:pt x="1672" y="2857"/>
                    </a:lnTo>
                    <a:lnTo>
                      <a:pt x="1672" y="2927"/>
                    </a:lnTo>
                    <a:lnTo>
                      <a:pt x="1602" y="2996"/>
                    </a:lnTo>
                    <a:lnTo>
                      <a:pt x="1602" y="2996"/>
                    </a:lnTo>
                    <a:lnTo>
                      <a:pt x="1463" y="3066"/>
                    </a:lnTo>
                    <a:lnTo>
                      <a:pt x="1393" y="3066"/>
                    </a:lnTo>
                    <a:lnTo>
                      <a:pt x="1254" y="3066"/>
                    </a:lnTo>
                    <a:lnTo>
                      <a:pt x="1184" y="2996"/>
                    </a:lnTo>
                    <a:lnTo>
                      <a:pt x="70" y="1742"/>
                    </a:lnTo>
                    <a:lnTo>
                      <a:pt x="70" y="1742"/>
                    </a:lnTo>
                    <a:lnTo>
                      <a:pt x="0" y="1533"/>
                    </a:lnTo>
                    <a:lnTo>
                      <a:pt x="70" y="1394"/>
                    </a:lnTo>
                    <a:lnTo>
                      <a:pt x="1184" y="71"/>
                    </a:lnTo>
                    <a:lnTo>
                      <a:pt x="1184" y="71"/>
                    </a:lnTo>
                    <a:lnTo>
                      <a:pt x="1254" y="1"/>
                    </a:lnTo>
                    <a:lnTo>
                      <a:pt x="1393" y="1"/>
                    </a:lnTo>
                    <a:lnTo>
                      <a:pt x="1463" y="1"/>
                    </a:lnTo>
                    <a:lnTo>
                      <a:pt x="1602" y="71"/>
                    </a:lnTo>
                    <a:lnTo>
                      <a:pt x="1602" y="7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04" name="Google Shape;1104;p123"/>
              <p:cNvSpPr/>
              <p:nvPr/>
            </p:nvSpPr>
            <p:spPr>
              <a:xfrm>
                <a:off x="6611869" y="2266301"/>
                <a:ext cx="290689" cy="166255"/>
              </a:xfrm>
              <a:custGeom>
                <a:rect b="b" l="l" r="r" t="t"/>
                <a:pathLst>
                  <a:path extrusionOk="0" h="10312" w="18044">
                    <a:moveTo>
                      <a:pt x="14561" y="907"/>
                    </a:moveTo>
                    <a:lnTo>
                      <a:pt x="14561" y="907"/>
                    </a:lnTo>
                    <a:lnTo>
                      <a:pt x="13934" y="698"/>
                    </a:lnTo>
                    <a:lnTo>
                      <a:pt x="13237" y="558"/>
                    </a:lnTo>
                    <a:lnTo>
                      <a:pt x="12610" y="558"/>
                    </a:lnTo>
                    <a:lnTo>
                      <a:pt x="11913" y="628"/>
                    </a:lnTo>
                    <a:lnTo>
                      <a:pt x="11913" y="628"/>
                    </a:lnTo>
                    <a:lnTo>
                      <a:pt x="11217" y="837"/>
                    </a:lnTo>
                    <a:lnTo>
                      <a:pt x="10659" y="1116"/>
                    </a:lnTo>
                    <a:lnTo>
                      <a:pt x="10032" y="1464"/>
                    </a:lnTo>
                    <a:lnTo>
                      <a:pt x="9545" y="1951"/>
                    </a:lnTo>
                    <a:lnTo>
                      <a:pt x="9545" y="1951"/>
                    </a:lnTo>
                    <a:lnTo>
                      <a:pt x="8569" y="2927"/>
                    </a:lnTo>
                    <a:lnTo>
                      <a:pt x="8569" y="2927"/>
                    </a:lnTo>
                    <a:lnTo>
                      <a:pt x="8500" y="2996"/>
                    </a:lnTo>
                    <a:lnTo>
                      <a:pt x="8360" y="2996"/>
                    </a:lnTo>
                    <a:lnTo>
                      <a:pt x="8291" y="2996"/>
                    </a:lnTo>
                    <a:lnTo>
                      <a:pt x="8151" y="2927"/>
                    </a:lnTo>
                    <a:lnTo>
                      <a:pt x="8151" y="2927"/>
                    </a:lnTo>
                    <a:lnTo>
                      <a:pt x="8082" y="2857"/>
                    </a:lnTo>
                    <a:lnTo>
                      <a:pt x="8082" y="2718"/>
                    </a:lnTo>
                    <a:lnTo>
                      <a:pt x="8082" y="2648"/>
                    </a:lnTo>
                    <a:lnTo>
                      <a:pt x="8151" y="2509"/>
                    </a:lnTo>
                    <a:lnTo>
                      <a:pt x="9127" y="1533"/>
                    </a:lnTo>
                    <a:lnTo>
                      <a:pt x="9127" y="1533"/>
                    </a:lnTo>
                    <a:lnTo>
                      <a:pt x="9127" y="1533"/>
                    </a:lnTo>
                    <a:lnTo>
                      <a:pt x="9127" y="1533"/>
                    </a:lnTo>
                    <a:lnTo>
                      <a:pt x="9754" y="1046"/>
                    </a:lnTo>
                    <a:lnTo>
                      <a:pt x="10381" y="628"/>
                    </a:lnTo>
                    <a:lnTo>
                      <a:pt x="11077" y="349"/>
                    </a:lnTo>
                    <a:lnTo>
                      <a:pt x="11774" y="140"/>
                    </a:lnTo>
                    <a:lnTo>
                      <a:pt x="11774" y="140"/>
                    </a:lnTo>
                    <a:lnTo>
                      <a:pt x="12540" y="1"/>
                    </a:lnTo>
                    <a:lnTo>
                      <a:pt x="13307" y="1"/>
                    </a:lnTo>
                    <a:lnTo>
                      <a:pt x="14073" y="140"/>
                    </a:lnTo>
                    <a:lnTo>
                      <a:pt x="14770" y="349"/>
                    </a:lnTo>
                    <a:lnTo>
                      <a:pt x="14770" y="349"/>
                    </a:lnTo>
                    <a:lnTo>
                      <a:pt x="15466" y="698"/>
                    </a:lnTo>
                    <a:lnTo>
                      <a:pt x="16093" y="1116"/>
                    </a:lnTo>
                    <a:lnTo>
                      <a:pt x="16651" y="1673"/>
                    </a:lnTo>
                    <a:lnTo>
                      <a:pt x="17138" y="2230"/>
                    </a:lnTo>
                    <a:lnTo>
                      <a:pt x="17138" y="2230"/>
                    </a:lnTo>
                    <a:lnTo>
                      <a:pt x="17486" y="2927"/>
                    </a:lnTo>
                    <a:lnTo>
                      <a:pt x="17835" y="3623"/>
                    </a:lnTo>
                    <a:lnTo>
                      <a:pt x="17974" y="4320"/>
                    </a:lnTo>
                    <a:lnTo>
                      <a:pt x="18044" y="5086"/>
                    </a:lnTo>
                    <a:lnTo>
                      <a:pt x="18044" y="5086"/>
                    </a:lnTo>
                    <a:lnTo>
                      <a:pt x="17974" y="5853"/>
                    </a:lnTo>
                    <a:lnTo>
                      <a:pt x="17835" y="6619"/>
                    </a:lnTo>
                    <a:lnTo>
                      <a:pt x="17556" y="7316"/>
                    </a:lnTo>
                    <a:lnTo>
                      <a:pt x="17208" y="7943"/>
                    </a:lnTo>
                    <a:lnTo>
                      <a:pt x="17208" y="7943"/>
                    </a:lnTo>
                    <a:lnTo>
                      <a:pt x="16720" y="8570"/>
                    </a:lnTo>
                    <a:lnTo>
                      <a:pt x="16233" y="9127"/>
                    </a:lnTo>
                    <a:lnTo>
                      <a:pt x="15606" y="9545"/>
                    </a:lnTo>
                    <a:lnTo>
                      <a:pt x="14909" y="9893"/>
                    </a:lnTo>
                    <a:lnTo>
                      <a:pt x="14909" y="9893"/>
                    </a:lnTo>
                    <a:lnTo>
                      <a:pt x="14212" y="10172"/>
                    </a:lnTo>
                    <a:lnTo>
                      <a:pt x="13446" y="10311"/>
                    </a:lnTo>
                    <a:lnTo>
                      <a:pt x="12680" y="10311"/>
                    </a:lnTo>
                    <a:lnTo>
                      <a:pt x="11913" y="10242"/>
                    </a:lnTo>
                    <a:lnTo>
                      <a:pt x="11913" y="10242"/>
                    </a:lnTo>
                    <a:lnTo>
                      <a:pt x="11217" y="10033"/>
                    </a:lnTo>
                    <a:lnTo>
                      <a:pt x="10450" y="9754"/>
                    </a:lnTo>
                    <a:lnTo>
                      <a:pt x="9823" y="9336"/>
                    </a:lnTo>
                    <a:lnTo>
                      <a:pt x="9266" y="8848"/>
                    </a:lnTo>
                    <a:lnTo>
                      <a:pt x="9266" y="8848"/>
                    </a:lnTo>
                    <a:lnTo>
                      <a:pt x="4111" y="3693"/>
                    </a:lnTo>
                    <a:lnTo>
                      <a:pt x="4111" y="3693"/>
                    </a:lnTo>
                    <a:lnTo>
                      <a:pt x="3902" y="3484"/>
                    </a:lnTo>
                    <a:lnTo>
                      <a:pt x="3623" y="3345"/>
                    </a:lnTo>
                    <a:lnTo>
                      <a:pt x="3345" y="3205"/>
                    </a:lnTo>
                    <a:lnTo>
                      <a:pt x="3066" y="3136"/>
                    </a:lnTo>
                    <a:lnTo>
                      <a:pt x="3066" y="3136"/>
                    </a:lnTo>
                    <a:lnTo>
                      <a:pt x="2718" y="3066"/>
                    </a:lnTo>
                    <a:lnTo>
                      <a:pt x="2439" y="3066"/>
                    </a:lnTo>
                    <a:lnTo>
                      <a:pt x="2160" y="3136"/>
                    </a:lnTo>
                    <a:lnTo>
                      <a:pt x="1882" y="3205"/>
                    </a:lnTo>
                    <a:lnTo>
                      <a:pt x="1882" y="3205"/>
                    </a:lnTo>
                    <a:lnTo>
                      <a:pt x="1603" y="3345"/>
                    </a:lnTo>
                    <a:lnTo>
                      <a:pt x="1324" y="3554"/>
                    </a:lnTo>
                    <a:lnTo>
                      <a:pt x="1115" y="3763"/>
                    </a:lnTo>
                    <a:lnTo>
                      <a:pt x="906" y="3972"/>
                    </a:lnTo>
                    <a:lnTo>
                      <a:pt x="906" y="3972"/>
                    </a:lnTo>
                    <a:lnTo>
                      <a:pt x="767" y="4250"/>
                    </a:lnTo>
                    <a:lnTo>
                      <a:pt x="628" y="4529"/>
                    </a:lnTo>
                    <a:lnTo>
                      <a:pt x="558" y="4808"/>
                    </a:lnTo>
                    <a:lnTo>
                      <a:pt x="558" y="5086"/>
                    </a:lnTo>
                    <a:lnTo>
                      <a:pt x="558" y="5086"/>
                    </a:lnTo>
                    <a:lnTo>
                      <a:pt x="558" y="5435"/>
                    </a:lnTo>
                    <a:lnTo>
                      <a:pt x="628" y="5713"/>
                    </a:lnTo>
                    <a:lnTo>
                      <a:pt x="697" y="5992"/>
                    </a:lnTo>
                    <a:lnTo>
                      <a:pt x="837" y="6271"/>
                    </a:lnTo>
                    <a:lnTo>
                      <a:pt x="837" y="6271"/>
                    </a:lnTo>
                    <a:lnTo>
                      <a:pt x="1046" y="6480"/>
                    </a:lnTo>
                    <a:lnTo>
                      <a:pt x="1255" y="6689"/>
                    </a:lnTo>
                    <a:lnTo>
                      <a:pt x="1464" y="6898"/>
                    </a:lnTo>
                    <a:lnTo>
                      <a:pt x="1742" y="7037"/>
                    </a:lnTo>
                    <a:lnTo>
                      <a:pt x="1742" y="7037"/>
                    </a:lnTo>
                    <a:lnTo>
                      <a:pt x="2021" y="7176"/>
                    </a:lnTo>
                    <a:lnTo>
                      <a:pt x="2369" y="7176"/>
                    </a:lnTo>
                    <a:lnTo>
                      <a:pt x="2648" y="7246"/>
                    </a:lnTo>
                    <a:lnTo>
                      <a:pt x="2927" y="7176"/>
                    </a:lnTo>
                    <a:lnTo>
                      <a:pt x="2927" y="7176"/>
                    </a:lnTo>
                    <a:lnTo>
                      <a:pt x="3275" y="7107"/>
                    </a:lnTo>
                    <a:lnTo>
                      <a:pt x="3554" y="7037"/>
                    </a:lnTo>
                    <a:lnTo>
                      <a:pt x="3832" y="6828"/>
                    </a:lnTo>
                    <a:lnTo>
                      <a:pt x="4041" y="6689"/>
                    </a:lnTo>
                    <a:lnTo>
                      <a:pt x="5086" y="5574"/>
                    </a:lnTo>
                    <a:lnTo>
                      <a:pt x="5086" y="5574"/>
                    </a:lnTo>
                    <a:lnTo>
                      <a:pt x="5156" y="5574"/>
                    </a:lnTo>
                    <a:lnTo>
                      <a:pt x="5295" y="5504"/>
                    </a:lnTo>
                    <a:lnTo>
                      <a:pt x="5435" y="5574"/>
                    </a:lnTo>
                    <a:lnTo>
                      <a:pt x="5504" y="5574"/>
                    </a:lnTo>
                    <a:lnTo>
                      <a:pt x="5504" y="5574"/>
                    </a:lnTo>
                    <a:lnTo>
                      <a:pt x="5574" y="5713"/>
                    </a:lnTo>
                    <a:lnTo>
                      <a:pt x="5574" y="5783"/>
                    </a:lnTo>
                    <a:lnTo>
                      <a:pt x="5574" y="5922"/>
                    </a:lnTo>
                    <a:lnTo>
                      <a:pt x="5504" y="5992"/>
                    </a:lnTo>
                    <a:lnTo>
                      <a:pt x="4459" y="7037"/>
                    </a:lnTo>
                    <a:lnTo>
                      <a:pt x="4459" y="7037"/>
                    </a:lnTo>
                    <a:lnTo>
                      <a:pt x="4390" y="7037"/>
                    </a:lnTo>
                    <a:lnTo>
                      <a:pt x="4390" y="7037"/>
                    </a:lnTo>
                    <a:lnTo>
                      <a:pt x="4111" y="7316"/>
                    </a:lnTo>
                    <a:lnTo>
                      <a:pt x="3763" y="7525"/>
                    </a:lnTo>
                    <a:lnTo>
                      <a:pt x="3414" y="7664"/>
                    </a:lnTo>
                    <a:lnTo>
                      <a:pt x="3066" y="7734"/>
                    </a:lnTo>
                    <a:lnTo>
                      <a:pt x="3066" y="7734"/>
                    </a:lnTo>
                    <a:lnTo>
                      <a:pt x="2648" y="7803"/>
                    </a:lnTo>
                    <a:lnTo>
                      <a:pt x="2300" y="7734"/>
                    </a:lnTo>
                    <a:lnTo>
                      <a:pt x="1882" y="7664"/>
                    </a:lnTo>
                    <a:lnTo>
                      <a:pt x="1533" y="7525"/>
                    </a:lnTo>
                    <a:lnTo>
                      <a:pt x="1533" y="7525"/>
                    </a:lnTo>
                    <a:lnTo>
                      <a:pt x="1185" y="7385"/>
                    </a:lnTo>
                    <a:lnTo>
                      <a:pt x="906" y="7176"/>
                    </a:lnTo>
                    <a:lnTo>
                      <a:pt x="628" y="6898"/>
                    </a:lnTo>
                    <a:lnTo>
                      <a:pt x="349" y="6549"/>
                    </a:lnTo>
                    <a:lnTo>
                      <a:pt x="349" y="6549"/>
                    </a:lnTo>
                    <a:lnTo>
                      <a:pt x="210" y="6201"/>
                    </a:lnTo>
                    <a:lnTo>
                      <a:pt x="70" y="5853"/>
                    </a:lnTo>
                    <a:lnTo>
                      <a:pt x="1" y="5504"/>
                    </a:lnTo>
                    <a:lnTo>
                      <a:pt x="1" y="5086"/>
                    </a:lnTo>
                    <a:lnTo>
                      <a:pt x="1" y="5086"/>
                    </a:lnTo>
                    <a:lnTo>
                      <a:pt x="1" y="4738"/>
                    </a:lnTo>
                    <a:lnTo>
                      <a:pt x="70" y="4320"/>
                    </a:lnTo>
                    <a:lnTo>
                      <a:pt x="279" y="3972"/>
                    </a:lnTo>
                    <a:lnTo>
                      <a:pt x="419" y="3623"/>
                    </a:lnTo>
                    <a:lnTo>
                      <a:pt x="419" y="3623"/>
                    </a:lnTo>
                    <a:lnTo>
                      <a:pt x="697" y="3345"/>
                    </a:lnTo>
                    <a:lnTo>
                      <a:pt x="976" y="3066"/>
                    </a:lnTo>
                    <a:lnTo>
                      <a:pt x="1324" y="2857"/>
                    </a:lnTo>
                    <a:lnTo>
                      <a:pt x="1673" y="2718"/>
                    </a:lnTo>
                    <a:lnTo>
                      <a:pt x="1673" y="2718"/>
                    </a:lnTo>
                    <a:lnTo>
                      <a:pt x="2021" y="2578"/>
                    </a:lnTo>
                    <a:lnTo>
                      <a:pt x="2369" y="2509"/>
                    </a:lnTo>
                    <a:lnTo>
                      <a:pt x="2787" y="2509"/>
                    </a:lnTo>
                    <a:lnTo>
                      <a:pt x="3136" y="2578"/>
                    </a:lnTo>
                    <a:lnTo>
                      <a:pt x="3136" y="2578"/>
                    </a:lnTo>
                    <a:lnTo>
                      <a:pt x="3554" y="2718"/>
                    </a:lnTo>
                    <a:lnTo>
                      <a:pt x="3902" y="2857"/>
                    </a:lnTo>
                    <a:lnTo>
                      <a:pt x="4181" y="3066"/>
                    </a:lnTo>
                    <a:lnTo>
                      <a:pt x="4529" y="3345"/>
                    </a:lnTo>
                    <a:lnTo>
                      <a:pt x="4529" y="3345"/>
                    </a:lnTo>
                    <a:lnTo>
                      <a:pt x="4529" y="3345"/>
                    </a:lnTo>
                    <a:lnTo>
                      <a:pt x="9614" y="8430"/>
                    </a:lnTo>
                    <a:lnTo>
                      <a:pt x="9614" y="8430"/>
                    </a:lnTo>
                    <a:lnTo>
                      <a:pt x="10172" y="8918"/>
                    </a:lnTo>
                    <a:lnTo>
                      <a:pt x="10729" y="9266"/>
                    </a:lnTo>
                    <a:lnTo>
                      <a:pt x="11356" y="9475"/>
                    </a:lnTo>
                    <a:lnTo>
                      <a:pt x="12053" y="9684"/>
                    </a:lnTo>
                    <a:lnTo>
                      <a:pt x="12053" y="9684"/>
                    </a:lnTo>
                    <a:lnTo>
                      <a:pt x="12680" y="9754"/>
                    </a:lnTo>
                    <a:lnTo>
                      <a:pt x="13376" y="9754"/>
                    </a:lnTo>
                    <a:lnTo>
                      <a:pt x="14073" y="9615"/>
                    </a:lnTo>
                    <a:lnTo>
                      <a:pt x="14700" y="9406"/>
                    </a:lnTo>
                    <a:lnTo>
                      <a:pt x="14700" y="9406"/>
                    </a:lnTo>
                    <a:lnTo>
                      <a:pt x="15327" y="9057"/>
                    </a:lnTo>
                    <a:lnTo>
                      <a:pt x="15815" y="8639"/>
                    </a:lnTo>
                    <a:lnTo>
                      <a:pt x="16302" y="8221"/>
                    </a:lnTo>
                    <a:lnTo>
                      <a:pt x="16720" y="7664"/>
                    </a:lnTo>
                    <a:lnTo>
                      <a:pt x="16720" y="7664"/>
                    </a:lnTo>
                    <a:lnTo>
                      <a:pt x="17069" y="7037"/>
                    </a:lnTo>
                    <a:lnTo>
                      <a:pt x="17278" y="6410"/>
                    </a:lnTo>
                    <a:lnTo>
                      <a:pt x="17417" y="5783"/>
                    </a:lnTo>
                    <a:lnTo>
                      <a:pt x="17486" y="5086"/>
                    </a:lnTo>
                    <a:lnTo>
                      <a:pt x="17486" y="5086"/>
                    </a:lnTo>
                    <a:lnTo>
                      <a:pt x="17417" y="4390"/>
                    </a:lnTo>
                    <a:lnTo>
                      <a:pt x="17278" y="3763"/>
                    </a:lnTo>
                    <a:lnTo>
                      <a:pt x="16999" y="3136"/>
                    </a:lnTo>
                    <a:lnTo>
                      <a:pt x="16651" y="2578"/>
                    </a:lnTo>
                    <a:lnTo>
                      <a:pt x="16651" y="2578"/>
                    </a:lnTo>
                    <a:lnTo>
                      <a:pt x="16233" y="2021"/>
                    </a:lnTo>
                    <a:lnTo>
                      <a:pt x="15745" y="1533"/>
                    </a:lnTo>
                    <a:lnTo>
                      <a:pt x="15188" y="1185"/>
                    </a:lnTo>
                    <a:lnTo>
                      <a:pt x="14561" y="907"/>
                    </a:lnTo>
                    <a:lnTo>
                      <a:pt x="14561" y="907"/>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05" name="Google Shape;1105;p123"/>
              <p:cNvSpPr/>
              <p:nvPr/>
            </p:nvSpPr>
            <p:spPr>
              <a:xfrm>
                <a:off x="6570353" y="2266301"/>
                <a:ext cx="290689" cy="166255"/>
              </a:xfrm>
              <a:custGeom>
                <a:rect b="b" l="l" r="r" t="t"/>
                <a:pathLst>
                  <a:path extrusionOk="0" h="10312" w="18044">
                    <a:moveTo>
                      <a:pt x="3274" y="349"/>
                    </a:moveTo>
                    <a:lnTo>
                      <a:pt x="3274" y="349"/>
                    </a:lnTo>
                    <a:lnTo>
                      <a:pt x="3971" y="140"/>
                    </a:lnTo>
                    <a:lnTo>
                      <a:pt x="4737" y="1"/>
                    </a:lnTo>
                    <a:lnTo>
                      <a:pt x="5504" y="1"/>
                    </a:lnTo>
                    <a:lnTo>
                      <a:pt x="6270" y="140"/>
                    </a:lnTo>
                    <a:lnTo>
                      <a:pt x="6270" y="140"/>
                    </a:lnTo>
                    <a:lnTo>
                      <a:pt x="6967" y="349"/>
                    </a:lnTo>
                    <a:lnTo>
                      <a:pt x="7663" y="628"/>
                    </a:lnTo>
                    <a:lnTo>
                      <a:pt x="8290" y="1046"/>
                    </a:lnTo>
                    <a:lnTo>
                      <a:pt x="8917" y="1533"/>
                    </a:lnTo>
                    <a:lnTo>
                      <a:pt x="8917" y="1533"/>
                    </a:lnTo>
                    <a:lnTo>
                      <a:pt x="8917" y="1533"/>
                    </a:lnTo>
                    <a:lnTo>
                      <a:pt x="14003" y="6689"/>
                    </a:lnTo>
                    <a:lnTo>
                      <a:pt x="14003" y="6689"/>
                    </a:lnTo>
                    <a:lnTo>
                      <a:pt x="14212" y="6828"/>
                    </a:lnTo>
                    <a:lnTo>
                      <a:pt x="14490" y="7037"/>
                    </a:lnTo>
                    <a:lnTo>
                      <a:pt x="14769" y="7107"/>
                    </a:lnTo>
                    <a:lnTo>
                      <a:pt x="15048" y="7176"/>
                    </a:lnTo>
                    <a:lnTo>
                      <a:pt x="15048" y="7176"/>
                    </a:lnTo>
                    <a:lnTo>
                      <a:pt x="15396" y="7246"/>
                    </a:lnTo>
                    <a:lnTo>
                      <a:pt x="15675" y="7176"/>
                    </a:lnTo>
                    <a:lnTo>
                      <a:pt x="15953" y="7176"/>
                    </a:lnTo>
                    <a:lnTo>
                      <a:pt x="16302" y="7037"/>
                    </a:lnTo>
                    <a:lnTo>
                      <a:pt x="16302" y="7037"/>
                    </a:lnTo>
                    <a:lnTo>
                      <a:pt x="16580" y="6898"/>
                    </a:lnTo>
                    <a:lnTo>
                      <a:pt x="16789" y="6758"/>
                    </a:lnTo>
                    <a:lnTo>
                      <a:pt x="16998" y="6480"/>
                    </a:lnTo>
                    <a:lnTo>
                      <a:pt x="17207" y="6271"/>
                    </a:lnTo>
                    <a:lnTo>
                      <a:pt x="17207" y="6271"/>
                    </a:lnTo>
                    <a:lnTo>
                      <a:pt x="17347" y="5992"/>
                    </a:lnTo>
                    <a:lnTo>
                      <a:pt x="17416" y="5713"/>
                    </a:lnTo>
                    <a:lnTo>
                      <a:pt x="17486" y="5435"/>
                    </a:lnTo>
                    <a:lnTo>
                      <a:pt x="17486" y="5086"/>
                    </a:lnTo>
                    <a:lnTo>
                      <a:pt x="17486" y="5086"/>
                    </a:lnTo>
                    <a:lnTo>
                      <a:pt x="17486" y="4808"/>
                    </a:lnTo>
                    <a:lnTo>
                      <a:pt x="17416" y="4529"/>
                    </a:lnTo>
                    <a:lnTo>
                      <a:pt x="17277" y="4250"/>
                    </a:lnTo>
                    <a:lnTo>
                      <a:pt x="17138" y="3972"/>
                    </a:lnTo>
                    <a:lnTo>
                      <a:pt x="17138" y="3972"/>
                    </a:lnTo>
                    <a:lnTo>
                      <a:pt x="16929" y="3763"/>
                    </a:lnTo>
                    <a:lnTo>
                      <a:pt x="16720" y="3554"/>
                    </a:lnTo>
                    <a:lnTo>
                      <a:pt x="16511" y="3345"/>
                    </a:lnTo>
                    <a:lnTo>
                      <a:pt x="16232" y="3205"/>
                    </a:lnTo>
                    <a:lnTo>
                      <a:pt x="16232" y="3205"/>
                    </a:lnTo>
                    <a:lnTo>
                      <a:pt x="15884" y="3136"/>
                    </a:lnTo>
                    <a:lnTo>
                      <a:pt x="15605" y="3066"/>
                    </a:lnTo>
                    <a:lnTo>
                      <a:pt x="15326" y="3066"/>
                    </a:lnTo>
                    <a:lnTo>
                      <a:pt x="14978" y="3136"/>
                    </a:lnTo>
                    <a:lnTo>
                      <a:pt x="14978" y="3136"/>
                    </a:lnTo>
                    <a:lnTo>
                      <a:pt x="14699" y="3205"/>
                    </a:lnTo>
                    <a:lnTo>
                      <a:pt x="14421" y="3345"/>
                    </a:lnTo>
                    <a:lnTo>
                      <a:pt x="14142" y="3484"/>
                    </a:lnTo>
                    <a:lnTo>
                      <a:pt x="13933" y="3693"/>
                    </a:lnTo>
                    <a:lnTo>
                      <a:pt x="13933" y="3693"/>
                    </a:lnTo>
                    <a:lnTo>
                      <a:pt x="12888" y="4738"/>
                    </a:lnTo>
                    <a:lnTo>
                      <a:pt x="12888" y="4738"/>
                    </a:lnTo>
                    <a:lnTo>
                      <a:pt x="12818" y="4808"/>
                    </a:lnTo>
                    <a:lnTo>
                      <a:pt x="12679" y="4808"/>
                    </a:lnTo>
                    <a:lnTo>
                      <a:pt x="12609" y="4808"/>
                    </a:lnTo>
                    <a:lnTo>
                      <a:pt x="12540" y="4738"/>
                    </a:lnTo>
                    <a:lnTo>
                      <a:pt x="12540" y="4738"/>
                    </a:lnTo>
                    <a:lnTo>
                      <a:pt x="12470" y="4668"/>
                    </a:lnTo>
                    <a:lnTo>
                      <a:pt x="12400" y="4529"/>
                    </a:lnTo>
                    <a:lnTo>
                      <a:pt x="12470" y="4459"/>
                    </a:lnTo>
                    <a:lnTo>
                      <a:pt x="12540" y="4320"/>
                    </a:lnTo>
                    <a:lnTo>
                      <a:pt x="13515" y="3345"/>
                    </a:lnTo>
                    <a:lnTo>
                      <a:pt x="13515" y="3345"/>
                    </a:lnTo>
                    <a:lnTo>
                      <a:pt x="13515" y="3345"/>
                    </a:lnTo>
                    <a:lnTo>
                      <a:pt x="13515" y="3345"/>
                    </a:lnTo>
                    <a:lnTo>
                      <a:pt x="13863" y="3066"/>
                    </a:lnTo>
                    <a:lnTo>
                      <a:pt x="14142" y="2857"/>
                    </a:lnTo>
                    <a:lnTo>
                      <a:pt x="14490" y="2718"/>
                    </a:lnTo>
                    <a:lnTo>
                      <a:pt x="14908" y="2578"/>
                    </a:lnTo>
                    <a:lnTo>
                      <a:pt x="14908" y="2578"/>
                    </a:lnTo>
                    <a:lnTo>
                      <a:pt x="15257" y="2509"/>
                    </a:lnTo>
                    <a:lnTo>
                      <a:pt x="15675" y="2509"/>
                    </a:lnTo>
                    <a:lnTo>
                      <a:pt x="16023" y="2578"/>
                    </a:lnTo>
                    <a:lnTo>
                      <a:pt x="16371" y="2718"/>
                    </a:lnTo>
                    <a:lnTo>
                      <a:pt x="16371" y="2718"/>
                    </a:lnTo>
                    <a:lnTo>
                      <a:pt x="16720" y="2857"/>
                    </a:lnTo>
                    <a:lnTo>
                      <a:pt x="17068" y="3066"/>
                    </a:lnTo>
                    <a:lnTo>
                      <a:pt x="17347" y="3345"/>
                    </a:lnTo>
                    <a:lnTo>
                      <a:pt x="17625" y="3623"/>
                    </a:lnTo>
                    <a:lnTo>
                      <a:pt x="17625" y="3623"/>
                    </a:lnTo>
                    <a:lnTo>
                      <a:pt x="17834" y="3972"/>
                    </a:lnTo>
                    <a:lnTo>
                      <a:pt x="17974" y="4320"/>
                    </a:lnTo>
                    <a:lnTo>
                      <a:pt x="18043" y="4738"/>
                    </a:lnTo>
                    <a:lnTo>
                      <a:pt x="18043" y="5086"/>
                    </a:lnTo>
                    <a:lnTo>
                      <a:pt x="18043" y="5086"/>
                    </a:lnTo>
                    <a:lnTo>
                      <a:pt x="18043" y="5504"/>
                    </a:lnTo>
                    <a:lnTo>
                      <a:pt x="17974" y="5853"/>
                    </a:lnTo>
                    <a:lnTo>
                      <a:pt x="17834" y="6201"/>
                    </a:lnTo>
                    <a:lnTo>
                      <a:pt x="17695" y="6549"/>
                    </a:lnTo>
                    <a:lnTo>
                      <a:pt x="17695" y="6549"/>
                    </a:lnTo>
                    <a:lnTo>
                      <a:pt x="17416" y="6898"/>
                    </a:lnTo>
                    <a:lnTo>
                      <a:pt x="17138" y="7176"/>
                    </a:lnTo>
                    <a:lnTo>
                      <a:pt x="16859" y="7385"/>
                    </a:lnTo>
                    <a:lnTo>
                      <a:pt x="16511" y="7594"/>
                    </a:lnTo>
                    <a:lnTo>
                      <a:pt x="16511" y="7594"/>
                    </a:lnTo>
                    <a:lnTo>
                      <a:pt x="16162" y="7664"/>
                    </a:lnTo>
                    <a:lnTo>
                      <a:pt x="15744" y="7734"/>
                    </a:lnTo>
                    <a:lnTo>
                      <a:pt x="15396" y="7803"/>
                    </a:lnTo>
                    <a:lnTo>
                      <a:pt x="14978" y="7734"/>
                    </a:lnTo>
                    <a:lnTo>
                      <a:pt x="14978" y="7734"/>
                    </a:lnTo>
                    <a:lnTo>
                      <a:pt x="14630" y="7664"/>
                    </a:lnTo>
                    <a:lnTo>
                      <a:pt x="14212" y="7525"/>
                    </a:lnTo>
                    <a:lnTo>
                      <a:pt x="13933" y="7316"/>
                    </a:lnTo>
                    <a:lnTo>
                      <a:pt x="13585" y="7037"/>
                    </a:lnTo>
                    <a:lnTo>
                      <a:pt x="13585" y="7037"/>
                    </a:lnTo>
                    <a:lnTo>
                      <a:pt x="13585" y="7037"/>
                    </a:lnTo>
                    <a:lnTo>
                      <a:pt x="8499" y="1951"/>
                    </a:lnTo>
                    <a:lnTo>
                      <a:pt x="8499" y="1951"/>
                    </a:lnTo>
                    <a:lnTo>
                      <a:pt x="8012" y="1464"/>
                    </a:lnTo>
                    <a:lnTo>
                      <a:pt x="7385" y="1116"/>
                    </a:lnTo>
                    <a:lnTo>
                      <a:pt x="6827" y="837"/>
                    </a:lnTo>
                    <a:lnTo>
                      <a:pt x="6131" y="628"/>
                    </a:lnTo>
                    <a:lnTo>
                      <a:pt x="6131" y="628"/>
                    </a:lnTo>
                    <a:lnTo>
                      <a:pt x="5434" y="558"/>
                    </a:lnTo>
                    <a:lnTo>
                      <a:pt x="4807" y="558"/>
                    </a:lnTo>
                    <a:lnTo>
                      <a:pt x="4110" y="698"/>
                    </a:lnTo>
                    <a:lnTo>
                      <a:pt x="3483" y="907"/>
                    </a:lnTo>
                    <a:lnTo>
                      <a:pt x="3483" y="907"/>
                    </a:lnTo>
                    <a:lnTo>
                      <a:pt x="2856" y="1185"/>
                    </a:lnTo>
                    <a:lnTo>
                      <a:pt x="2299" y="1533"/>
                    </a:lnTo>
                    <a:lnTo>
                      <a:pt x="1811" y="2021"/>
                    </a:lnTo>
                    <a:lnTo>
                      <a:pt x="1393" y="2578"/>
                    </a:lnTo>
                    <a:lnTo>
                      <a:pt x="1393" y="2578"/>
                    </a:lnTo>
                    <a:lnTo>
                      <a:pt x="1045" y="3136"/>
                    </a:lnTo>
                    <a:lnTo>
                      <a:pt x="767" y="3763"/>
                    </a:lnTo>
                    <a:lnTo>
                      <a:pt x="627" y="4459"/>
                    </a:lnTo>
                    <a:lnTo>
                      <a:pt x="558" y="5086"/>
                    </a:lnTo>
                    <a:lnTo>
                      <a:pt x="558" y="5086"/>
                    </a:lnTo>
                    <a:lnTo>
                      <a:pt x="627" y="5783"/>
                    </a:lnTo>
                    <a:lnTo>
                      <a:pt x="767" y="6410"/>
                    </a:lnTo>
                    <a:lnTo>
                      <a:pt x="976" y="7037"/>
                    </a:lnTo>
                    <a:lnTo>
                      <a:pt x="1324" y="7664"/>
                    </a:lnTo>
                    <a:lnTo>
                      <a:pt x="1324" y="7664"/>
                    </a:lnTo>
                    <a:lnTo>
                      <a:pt x="1742" y="8221"/>
                    </a:lnTo>
                    <a:lnTo>
                      <a:pt x="2229" y="8639"/>
                    </a:lnTo>
                    <a:lnTo>
                      <a:pt x="2787" y="9057"/>
                    </a:lnTo>
                    <a:lnTo>
                      <a:pt x="3344" y="9406"/>
                    </a:lnTo>
                    <a:lnTo>
                      <a:pt x="3344" y="9406"/>
                    </a:lnTo>
                    <a:lnTo>
                      <a:pt x="4041" y="9615"/>
                    </a:lnTo>
                    <a:lnTo>
                      <a:pt x="4668" y="9754"/>
                    </a:lnTo>
                    <a:lnTo>
                      <a:pt x="5364" y="9754"/>
                    </a:lnTo>
                    <a:lnTo>
                      <a:pt x="6061" y="9684"/>
                    </a:lnTo>
                    <a:lnTo>
                      <a:pt x="6061" y="9684"/>
                    </a:lnTo>
                    <a:lnTo>
                      <a:pt x="6688" y="9475"/>
                    </a:lnTo>
                    <a:lnTo>
                      <a:pt x="7315" y="9266"/>
                    </a:lnTo>
                    <a:lnTo>
                      <a:pt x="7872" y="8918"/>
                    </a:lnTo>
                    <a:lnTo>
                      <a:pt x="8430" y="8430"/>
                    </a:lnTo>
                    <a:lnTo>
                      <a:pt x="9475" y="7385"/>
                    </a:lnTo>
                    <a:lnTo>
                      <a:pt x="9475" y="7385"/>
                    </a:lnTo>
                    <a:lnTo>
                      <a:pt x="9544" y="7385"/>
                    </a:lnTo>
                    <a:lnTo>
                      <a:pt x="9614" y="7316"/>
                    </a:lnTo>
                    <a:lnTo>
                      <a:pt x="9753" y="7385"/>
                    </a:lnTo>
                    <a:lnTo>
                      <a:pt x="9823" y="7385"/>
                    </a:lnTo>
                    <a:lnTo>
                      <a:pt x="9823" y="7385"/>
                    </a:lnTo>
                    <a:lnTo>
                      <a:pt x="9893" y="7525"/>
                    </a:lnTo>
                    <a:lnTo>
                      <a:pt x="9893" y="7594"/>
                    </a:lnTo>
                    <a:lnTo>
                      <a:pt x="9893" y="7734"/>
                    </a:lnTo>
                    <a:lnTo>
                      <a:pt x="9823" y="7803"/>
                    </a:lnTo>
                    <a:lnTo>
                      <a:pt x="8778" y="8848"/>
                    </a:lnTo>
                    <a:lnTo>
                      <a:pt x="8778" y="8848"/>
                    </a:lnTo>
                    <a:lnTo>
                      <a:pt x="8778" y="8848"/>
                    </a:lnTo>
                    <a:lnTo>
                      <a:pt x="8221" y="9336"/>
                    </a:lnTo>
                    <a:lnTo>
                      <a:pt x="7594" y="9754"/>
                    </a:lnTo>
                    <a:lnTo>
                      <a:pt x="6897" y="10033"/>
                    </a:lnTo>
                    <a:lnTo>
                      <a:pt x="6131" y="10242"/>
                    </a:lnTo>
                    <a:lnTo>
                      <a:pt x="6131" y="10242"/>
                    </a:lnTo>
                    <a:lnTo>
                      <a:pt x="5364" y="10311"/>
                    </a:lnTo>
                    <a:lnTo>
                      <a:pt x="4598" y="10311"/>
                    </a:lnTo>
                    <a:lnTo>
                      <a:pt x="3832" y="10172"/>
                    </a:lnTo>
                    <a:lnTo>
                      <a:pt x="3135" y="9893"/>
                    </a:lnTo>
                    <a:lnTo>
                      <a:pt x="3135" y="9893"/>
                    </a:lnTo>
                    <a:lnTo>
                      <a:pt x="2438" y="9545"/>
                    </a:lnTo>
                    <a:lnTo>
                      <a:pt x="1881" y="9127"/>
                    </a:lnTo>
                    <a:lnTo>
                      <a:pt x="1324" y="8570"/>
                    </a:lnTo>
                    <a:lnTo>
                      <a:pt x="836" y="7943"/>
                    </a:lnTo>
                    <a:lnTo>
                      <a:pt x="836" y="7943"/>
                    </a:lnTo>
                    <a:lnTo>
                      <a:pt x="488" y="7316"/>
                    </a:lnTo>
                    <a:lnTo>
                      <a:pt x="209" y="6619"/>
                    </a:lnTo>
                    <a:lnTo>
                      <a:pt x="70" y="5853"/>
                    </a:lnTo>
                    <a:lnTo>
                      <a:pt x="0" y="5086"/>
                    </a:lnTo>
                    <a:lnTo>
                      <a:pt x="0" y="5086"/>
                    </a:lnTo>
                    <a:lnTo>
                      <a:pt x="70" y="4320"/>
                    </a:lnTo>
                    <a:lnTo>
                      <a:pt x="209" y="3623"/>
                    </a:lnTo>
                    <a:lnTo>
                      <a:pt x="558" y="2927"/>
                    </a:lnTo>
                    <a:lnTo>
                      <a:pt x="906" y="2230"/>
                    </a:lnTo>
                    <a:lnTo>
                      <a:pt x="906" y="2230"/>
                    </a:lnTo>
                    <a:lnTo>
                      <a:pt x="1393" y="1673"/>
                    </a:lnTo>
                    <a:lnTo>
                      <a:pt x="1951" y="1116"/>
                    </a:lnTo>
                    <a:lnTo>
                      <a:pt x="2578" y="698"/>
                    </a:lnTo>
                    <a:lnTo>
                      <a:pt x="3274" y="349"/>
                    </a:lnTo>
                    <a:lnTo>
                      <a:pt x="3274" y="349"/>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grpSp>
        <p:nvGrpSpPr>
          <p:cNvPr id="1106" name="Google Shape;1106;p123"/>
          <p:cNvGrpSpPr/>
          <p:nvPr/>
        </p:nvGrpSpPr>
        <p:grpSpPr>
          <a:xfrm>
            <a:off x="6382930" y="2266301"/>
            <a:ext cx="685738" cy="486351"/>
            <a:chOff x="6382930" y="2266301"/>
            <a:chExt cx="685738" cy="486351"/>
          </a:xfrm>
        </p:grpSpPr>
        <p:sp>
          <p:nvSpPr>
            <p:cNvPr id="1107" name="Google Shape;1107;p123"/>
            <p:cNvSpPr/>
            <p:nvPr/>
          </p:nvSpPr>
          <p:spPr>
            <a:xfrm>
              <a:off x="6382930" y="2514523"/>
              <a:ext cx="52760" cy="76388"/>
            </a:xfrm>
            <a:custGeom>
              <a:rect b="b" l="l" r="r" t="t"/>
              <a:pathLst>
                <a:path extrusionOk="0" h="4738" w="3275">
                  <a:moveTo>
                    <a:pt x="1742" y="1"/>
                  </a:moveTo>
                  <a:lnTo>
                    <a:pt x="1463" y="70"/>
                  </a:lnTo>
                  <a:lnTo>
                    <a:pt x="1115" y="140"/>
                  </a:lnTo>
                  <a:lnTo>
                    <a:pt x="906" y="279"/>
                  </a:lnTo>
                  <a:lnTo>
                    <a:pt x="627" y="419"/>
                  </a:lnTo>
                  <a:lnTo>
                    <a:pt x="488" y="628"/>
                  </a:lnTo>
                  <a:lnTo>
                    <a:pt x="349" y="837"/>
                  </a:lnTo>
                  <a:lnTo>
                    <a:pt x="279" y="1046"/>
                  </a:lnTo>
                  <a:lnTo>
                    <a:pt x="209" y="1324"/>
                  </a:lnTo>
                  <a:lnTo>
                    <a:pt x="209" y="1533"/>
                  </a:lnTo>
                  <a:lnTo>
                    <a:pt x="279" y="1742"/>
                  </a:lnTo>
                  <a:lnTo>
                    <a:pt x="488" y="2091"/>
                  </a:lnTo>
                  <a:lnTo>
                    <a:pt x="836" y="2369"/>
                  </a:lnTo>
                  <a:lnTo>
                    <a:pt x="1115" y="2509"/>
                  </a:lnTo>
                  <a:lnTo>
                    <a:pt x="1742" y="2787"/>
                  </a:lnTo>
                  <a:lnTo>
                    <a:pt x="2021" y="2927"/>
                  </a:lnTo>
                  <a:lnTo>
                    <a:pt x="2299" y="3066"/>
                  </a:lnTo>
                  <a:lnTo>
                    <a:pt x="2439" y="3205"/>
                  </a:lnTo>
                  <a:lnTo>
                    <a:pt x="2439" y="3484"/>
                  </a:lnTo>
                  <a:lnTo>
                    <a:pt x="2439" y="3693"/>
                  </a:lnTo>
                  <a:lnTo>
                    <a:pt x="2230" y="3902"/>
                  </a:lnTo>
                  <a:lnTo>
                    <a:pt x="2021" y="3972"/>
                  </a:lnTo>
                  <a:lnTo>
                    <a:pt x="1672" y="4041"/>
                  </a:lnTo>
                  <a:lnTo>
                    <a:pt x="1324" y="3972"/>
                  </a:lnTo>
                  <a:lnTo>
                    <a:pt x="1045" y="3902"/>
                  </a:lnTo>
                  <a:lnTo>
                    <a:pt x="697" y="3763"/>
                  </a:lnTo>
                  <a:lnTo>
                    <a:pt x="488" y="3554"/>
                  </a:lnTo>
                  <a:lnTo>
                    <a:pt x="0" y="4111"/>
                  </a:lnTo>
                  <a:lnTo>
                    <a:pt x="349" y="4390"/>
                  </a:lnTo>
                  <a:lnTo>
                    <a:pt x="767" y="4599"/>
                  </a:lnTo>
                  <a:lnTo>
                    <a:pt x="1185" y="4738"/>
                  </a:lnTo>
                  <a:lnTo>
                    <a:pt x="2021" y="4738"/>
                  </a:lnTo>
                  <a:lnTo>
                    <a:pt x="2369" y="4668"/>
                  </a:lnTo>
                  <a:lnTo>
                    <a:pt x="2648" y="4529"/>
                  </a:lnTo>
                  <a:lnTo>
                    <a:pt x="2857" y="4320"/>
                  </a:lnTo>
                  <a:lnTo>
                    <a:pt x="3066" y="4181"/>
                  </a:lnTo>
                  <a:lnTo>
                    <a:pt x="3205" y="3902"/>
                  </a:lnTo>
                  <a:lnTo>
                    <a:pt x="3274" y="3693"/>
                  </a:lnTo>
                  <a:lnTo>
                    <a:pt x="3274" y="3414"/>
                  </a:lnTo>
                  <a:lnTo>
                    <a:pt x="3205" y="2927"/>
                  </a:lnTo>
                  <a:lnTo>
                    <a:pt x="3066" y="2648"/>
                  </a:lnTo>
                  <a:lnTo>
                    <a:pt x="2787" y="2369"/>
                  </a:lnTo>
                  <a:lnTo>
                    <a:pt x="2369" y="2160"/>
                  </a:lnTo>
                  <a:lnTo>
                    <a:pt x="1742" y="1882"/>
                  </a:lnTo>
                  <a:lnTo>
                    <a:pt x="1254" y="1673"/>
                  </a:lnTo>
                  <a:lnTo>
                    <a:pt x="1115" y="1533"/>
                  </a:lnTo>
                  <a:lnTo>
                    <a:pt x="1045" y="1255"/>
                  </a:lnTo>
                  <a:lnTo>
                    <a:pt x="1115" y="1046"/>
                  </a:lnTo>
                  <a:lnTo>
                    <a:pt x="1254" y="906"/>
                  </a:lnTo>
                  <a:lnTo>
                    <a:pt x="1463" y="767"/>
                  </a:lnTo>
                  <a:lnTo>
                    <a:pt x="2021" y="767"/>
                  </a:lnTo>
                  <a:lnTo>
                    <a:pt x="2230" y="837"/>
                  </a:lnTo>
                  <a:lnTo>
                    <a:pt x="2508" y="976"/>
                  </a:lnTo>
                  <a:lnTo>
                    <a:pt x="2717" y="1115"/>
                  </a:lnTo>
                  <a:lnTo>
                    <a:pt x="3135" y="558"/>
                  </a:lnTo>
                  <a:lnTo>
                    <a:pt x="2857" y="349"/>
                  </a:lnTo>
                  <a:lnTo>
                    <a:pt x="2508" y="210"/>
                  </a:lnTo>
                  <a:lnTo>
                    <a:pt x="2160" y="70"/>
                  </a:lnTo>
                  <a:lnTo>
                    <a:pt x="1742"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08" name="Google Shape;1108;p123"/>
            <p:cNvSpPr/>
            <p:nvPr/>
          </p:nvSpPr>
          <p:spPr>
            <a:xfrm>
              <a:off x="6446902" y="2510041"/>
              <a:ext cx="15723" cy="79758"/>
            </a:xfrm>
            <a:custGeom>
              <a:rect b="b" l="l" r="r" t="t"/>
              <a:pathLst>
                <a:path extrusionOk="0" h="4947" w="976">
                  <a:moveTo>
                    <a:pt x="279" y="0"/>
                  </a:moveTo>
                  <a:lnTo>
                    <a:pt x="139" y="139"/>
                  </a:lnTo>
                  <a:lnTo>
                    <a:pt x="70" y="279"/>
                  </a:lnTo>
                  <a:lnTo>
                    <a:pt x="0" y="488"/>
                  </a:lnTo>
                  <a:lnTo>
                    <a:pt x="70" y="627"/>
                  </a:lnTo>
                  <a:lnTo>
                    <a:pt x="139" y="836"/>
                  </a:lnTo>
                  <a:lnTo>
                    <a:pt x="279" y="906"/>
                  </a:lnTo>
                  <a:lnTo>
                    <a:pt x="697" y="906"/>
                  </a:lnTo>
                  <a:lnTo>
                    <a:pt x="836" y="836"/>
                  </a:lnTo>
                  <a:lnTo>
                    <a:pt x="975" y="627"/>
                  </a:lnTo>
                  <a:lnTo>
                    <a:pt x="975" y="488"/>
                  </a:lnTo>
                  <a:lnTo>
                    <a:pt x="975" y="279"/>
                  </a:lnTo>
                  <a:lnTo>
                    <a:pt x="836" y="139"/>
                  </a:lnTo>
                  <a:lnTo>
                    <a:pt x="697" y="0"/>
                  </a:lnTo>
                  <a:close/>
                  <a:moveTo>
                    <a:pt x="70" y="1533"/>
                  </a:moveTo>
                  <a:lnTo>
                    <a:pt x="70" y="4946"/>
                  </a:lnTo>
                  <a:lnTo>
                    <a:pt x="906" y="4946"/>
                  </a:lnTo>
                  <a:lnTo>
                    <a:pt x="906" y="1533"/>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09" name="Google Shape;1109;p123"/>
            <p:cNvSpPr/>
            <p:nvPr/>
          </p:nvSpPr>
          <p:spPr>
            <a:xfrm>
              <a:off x="6478317" y="2533612"/>
              <a:ext cx="47154" cy="56187"/>
            </a:xfrm>
            <a:custGeom>
              <a:rect b="b" l="l" r="r" t="t"/>
              <a:pathLst>
                <a:path extrusionOk="0" h="3485" w="2927">
                  <a:moveTo>
                    <a:pt x="1533" y="1"/>
                  </a:moveTo>
                  <a:lnTo>
                    <a:pt x="1255" y="140"/>
                  </a:lnTo>
                  <a:lnTo>
                    <a:pt x="976" y="280"/>
                  </a:lnTo>
                  <a:lnTo>
                    <a:pt x="697" y="489"/>
                  </a:lnTo>
                  <a:lnTo>
                    <a:pt x="628" y="71"/>
                  </a:lnTo>
                  <a:lnTo>
                    <a:pt x="1" y="71"/>
                  </a:lnTo>
                  <a:lnTo>
                    <a:pt x="1" y="3484"/>
                  </a:lnTo>
                  <a:lnTo>
                    <a:pt x="767" y="3484"/>
                  </a:lnTo>
                  <a:lnTo>
                    <a:pt x="767" y="1116"/>
                  </a:lnTo>
                  <a:lnTo>
                    <a:pt x="1185" y="767"/>
                  </a:lnTo>
                  <a:lnTo>
                    <a:pt x="1324" y="698"/>
                  </a:lnTo>
                  <a:lnTo>
                    <a:pt x="1812" y="698"/>
                  </a:lnTo>
                  <a:lnTo>
                    <a:pt x="1951" y="837"/>
                  </a:lnTo>
                  <a:lnTo>
                    <a:pt x="2021" y="1116"/>
                  </a:lnTo>
                  <a:lnTo>
                    <a:pt x="2091" y="1464"/>
                  </a:lnTo>
                  <a:lnTo>
                    <a:pt x="2091" y="3484"/>
                  </a:lnTo>
                  <a:lnTo>
                    <a:pt x="2927" y="3484"/>
                  </a:lnTo>
                  <a:lnTo>
                    <a:pt x="2927" y="1325"/>
                  </a:lnTo>
                  <a:lnTo>
                    <a:pt x="2857" y="767"/>
                  </a:lnTo>
                  <a:lnTo>
                    <a:pt x="2787" y="558"/>
                  </a:lnTo>
                  <a:lnTo>
                    <a:pt x="2648" y="349"/>
                  </a:lnTo>
                  <a:lnTo>
                    <a:pt x="2509" y="210"/>
                  </a:lnTo>
                  <a:lnTo>
                    <a:pt x="2300" y="71"/>
                  </a:lnTo>
                  <a:lnTo>
                    <a:pt x="2091"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nvGrpSpPr>
            <p:cNvPr id="1110" name="Google Shape;1110;p123"/>
            <p:cNvGrpSpPr/>
            <p:nvPr/>
          </p:nvGrpSpPr>
          <p:grpSpPr>
            <a:xfrm>
              <a:off x="6533317" y="2266301"/>
              <a:ext cx="535351" cy="486351"/>
              <a:chOff x="6533317" y="2266301"/>
              <a:chExt cx="535351" cy="486351"/>
            </a:xfrm>
          </p:grpSpPr>
          <p:sp>
            <p:nvSpPr>
              <p:cNvPr id="1111" name="Google Shape;1111;p123"/>
              <p:cNvSpPr/>
              <p:nvPr/>
            </p:nvSpPr>
            <p:spPr>
              <a:xfrm>
                <a:off x="6536684" y="2533612"/>
                <a:ext cx="52760" cy="80887"/>
              </a:xfrm>
              <a:custGeom>
                <a:rect b="b" l="l" r="r" t="t"/>
                <a:pathLst>
                  <a:path extrusionOk="0" h="5017" w="3275">
                    <a:moveTo>
                      <a:pt x="1742" y="558"/>
                    </a:moveTo>
                    <a:lnTo>
                      <a:pt x="1881" y="698"/>
                    </a:lnTo>
                    <a:lnTo>
                      <a:pt x="2021" y="907"/>
                    </a:lnTo>
                    <a:lnTo>
                      <a:pt x="2090" y="1185"/>
                    </a:lnTo>
                    <a:lnTo>
                      <a:pt x="2021" y="1464"/>
                    </a:lnTo>
                    <a:lnTo>
                      <a:pt x="1881" y="1673"/>
                    </a:lnTo>
                    <a:lnTo>
                      <a:pt x="1742" y="1812"/>
                    </a:lnTo>
                    <a:lnTo>
                      <a:pt x="1463" y="1882"/>
                    </a:lnTo>
                    <a:lnTo>
                      <a:pt x="1254" y="1812"/>
                    </a:lnTo>
                    <a:lnTo>
                      <a:pt x="1045" y="1673"/>
                    </a:lnTo>
                    <a:lnTo>
                      <a:pt x="976" y="1464"/>
                    </a:lnTo>
                    <a:lnTo>
                      <a:pt x="906" y="1185"/>
                    </a:lnTo>
                    <a:lnTo>
                      <a:pt x="976" y="907"/>
                    </a:lnTo>
                    <a:lnTo>
                      <a:pt x="1045" y="698"/>
                    </a:lnTo>
                    <a:lnTo>
                      <a:pt x="1254" y="558"/>
                    </a:lnTo>
                    <a:close/>
                    <a:moveTo>
                      <a:pt x="1881" y="3554"/>
                    </a:moveTo>
                    <a:lnTo>
                      <a:pt x="2160" y="3623"/>
                    </a:lnTo>
                    <a:lnTo>
                      <a:pt x="2299" y="3623"/>
                    </a:lnTo>
                    <a:lnTo>
                      <a:pt x="2439" y="3763"/>
                    </a:lnTo>
                    <a:lnTo>
                      <a:pt x="2508" y="3902"/>
                    </a:lnTo>
                    <a:lnTo>
                      <a:pt x="2439" y="4111"/>
                    </a:lnTo>
                    <a:lnTo>
                      <a:pt x="2230" y="4320"/>
                    </a:lnTo>
                    <a:lnTo>
                      <a:pt x="1951" y="4390"/>
                    </a:lnTo>
                    <a:lnTo>
                      <a:pt x="1603" y="4459"/>
                    </a:lnTo>
                    <a:lnTo>
                      <a:pt x="1185" y="4459"/>
                    </a:lnTo>
                    <a:lnTo>
                      <a:pt x="976" y="4320"/>
                    </a:lnTo>
                    <a:lnTo>
                      <a:pt x="767" y="4181"/>
                    </a:lnTo>
                    <a:lnTo>
                      <a:pt x="697" y="3972"/>
                    </a:lnTo>
                    <a:lnTo>
                      <a:pt x="767" y="3763"/>
                    </a:lnTo>
                    <a:lnTo>
                      <a:pt x="976" y="3554"/>
                    </a:lnTo>
                    <a:close/>
                    <a:moveTo>
                      <a:pt x="1254" y="1"/>
                    </a:moveTo>
                    <a:lnTo>
                      <a:pt x="976" y="71"/>
                    </a:lnTo>
                    <a:lnTo>
                      <a:pt x="767" y="140"/>
                    </a:lnTo>
                    <a:lnTo>
                      <a:pt x="558" y="280"/>
                    </a:lnTo>
                    <a:lnTo>
                      <a:pt x="349" y="489"/>
                    </a:lnTo>
                    <a:lnTo>
                      <a:pt x="209" y="698"/>
                    </a:lnTo>
                    <a:lnTo>
                      <a:pt x="140" y="907"/>
                    </a:lnTo>
                    <a:lnTo>
                      <a:pt x="140" y="1185"/>
                    </a:lnTo>
                    <a:lnTo>
                      <a:pt x="140" y="1464"/>
                    </a:lnTo>
                    <a:lnTo>
                      <a:pt x="279" y="1743"/>
                    </a:lnTo>
                    <a:lnTo>
                      <a:pt x="418" y="1952"/>
                    </a:lnTo>
                    <a:lnTo>
                      <a:pt x="558" y="2091"/>
                    </a:lnTo>
                    <a:lnTo>
                      <a:pt x="558" y="2161"/>
                    </a:lnTo>
                    <a:lnTo>
                      <a:pt x="349" y="2439"/>
                    </a:lnTo>
                    <a:lnTo>
                      <a:pt x="209" y="2579"/>
                    </a:lnTo>
                    <a:lnTo>
                      <a:pt x="209" y="2788"/>
                    </a:lnTo>
                    <a:lnTo>
                      <a:pt x="209" y="2997"/>
                    </a:lnTo>
                    <a:lnTo>
                      <a:pt x="279" y="3136"/>
                    </a:lnTo>
                    <a:lnTo>
                      <a:pt x="488" y="3345"/>
                    </a:lnTo>
                    <a:lnTo>
                      <a:pt x="279" y="3554"/>
                    </a:lnTo>
                    <a:lnTo>
                      <a:pt x="140" y="3693"/>
                    </a:lnTo>
                    <a:lnTo>
                      <a:pt x="70" y="3902"/>
                    </a:lnTo>
                    <a:lnTo>
                      <a:pt x="0" y="4111"/>
                    </a:lnTo>
                    <a:lnTo>
                      <a:pt x="70" y="4320"/>
                    </a:lnTo>
                    <a:lnTo>
                      <a:pt x="140" y="4529"/>
                    </a:lnTo>
                    <a:lnTo>
                      <a:pt x="279" y="4668"/>
                    </a:lnTo>
                    <a:lnTo>
                      <a:pt x="418" y="4808"/>
                    </a:lnTo>
                    <a:lnTo>
                      <a:pt x="906" y="4947"/>
                    </a:lnTo>
                    <a:lnTo>
                      <a:pt x="1463" y="5017"/>
                    </a:lnTo>
                    <a:lnTo>
                      <a:pt x="1881" y="4947"/>
                    </a:lnTo>
                    <a:lnTo>
                      <a:pt x="2230" y="4877"/>
                    </a:lnTo>
                    <a:lnTo>
                      <a:pt x="2508" y="4808"/>
                    </a:lnTo>
                    <a:lnTo>
                      <a:pt x="2787" y="4668"/>
                    </a:lnTo>
                    <a:lnTo>
                      <a:pt x="2996" y="4459"/>
                    </a:lnTo>
                    <a:lnTo>
                      <a:pt x="3135" y="4250"/>
                    </a:lnTo>
                    <a:lnTo>
                      <a:pt x="3274" y="4041"/>
                    </a:lnTo>
                    <a:lnTo>
                      <a:pt x="3274" y="3763"/>
                    </a:lnTo>
                    <a:lnTo>
                      <a:pt x="3274" y="3554"/>
                    </a:lnTo>
                    <a:lnTo>
                      <a:pt x="3205" y="3415"/>
                    </a:lnTo>
                    <a:lnTo>
                      <a:pt x="3066" y="3275"/>
                    </a:lnTo>
                    <a:lnTo>
                      <a:pt x="2926" y="3136"/>
                    </a:lnTo>
                    <a:lnTo>
                      <a:pt x="2578" y="2997"/>
                    </a:lnTo>
                    <a:lnTo>
                      <a:pt x="2021" y="2927"/>
                    </a:lnTo>
                    <a:lnTo>
                      <a:pt x="1185" y="2927"/>
                    </a:lnTo>
                    <a:lnTo>
                      <a:pt x="976" y="2857"/>
                    </a:lnTo>
                    <a:lnTo>
                      <a:pt x="906" y="2788"/>
                    </a:lnTo>
                    <a:lnTo>
                      <a:pt x="836" y="2648"/>
                    </a:lnTo>
                    <a:lnTo>
                      <a:pt x="906" y="2439"/>
                    </a:lnTo>
                    <a:lnTo>
                      <a:pt x="1045" y="2300"/>
                    </a:lnTo>
                    <a:lnTo>
                      <a:pt x="1463" y="2370"/>
                    </a:lnTo>
                    <a:lnTo>
                      <a:pt x="2021" y="2300"/>
                    </a:lnTo>
                    <a:lnTo>
                      <a:pt x="2230" y="2230"/>
                    </a:lnTo>
                    <a:lnTo>
                      <a:pt x="2439" y="2091"/>
                    </a:lnTo>
                    <a:lnTo>
                      <a:pt x="2578" y="1952"/>
                    </a:lnTo>
                    <a:lnTo>
                      <a:pt x="2717" y="1743"/>
                    </a:lnTo>
                    <a:lnTo>
                      <a:pt x="2787" y="1534"/>
                    </a:lnTo>
                    <a:lnTo>
                      <a:pt x="2787" y="1255"/>
                    </a:lnTo>
                    <a:lnTo>
                      <a:pt x="2717" y="907"/>
                    </a:lnTo>
                    <a:lnTo>
                      <a:pt x="2578" y="698"/>
                    </a:lnTo>
                    <a:lnTo>
                      <a:pt x="3205" y="698"/>
                    </a:lnTo>
                    <a:lnTo>
                      <a:pt x="3205" y="71"/>
                    </a:lnTo>
                    <a:lnTo>
                      <a:pt x="2021" y="71"/>
                    </a:lnTo>
                    <a:lnTo>
                      <a:pt x="1742"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12" name="Google Shape;1112;p123"/>
              <p:cNvSpPr/>
              <p:nvPr/>
            </p:nvSpPr>
            <p:spPr>
              <a:xfrm>
                <a:off x="6599529" y="2510041"/>
                <a:ext cx="19090" cy="80870"/>
              </a:xfrm>
              <a:custGeom>
                <a:rect b="b" l="l" r="r" t="t"/>
                <a:pathLst>
                  <a:path extrusionOk="0" h="5016" w="1185">
                    <a:moveTo>
                      <a:pt x="0" y="0"/>
                    </a:moveTo>
                    <a:lnTo>
                      <a:pt x="0" y="4041"/>
                    </a:lnTo>
                    <a:lnTo>
                      <a:pt x="0" y="4459"/>
                    </a:lnTo>
                    <a:lnTo>
                      <a:pt x="140" y="4737"/>
                    </a:lnTo>
                    <a:lnTo>
                      <a:pt x="279" y="4877"/>
                    </a:lnTo>
                    <a:lnTo>
                      <a:pt x="418" y="4946"/>
                    </a:lnTo>
                    <a:lnTo>
                      <a:pt x="767" y="5016"/>
                    </a:lnTo>
                    <a:lnTo>
                      <a:pt x="1045" y="5016"/>
                    </a:lnTo>
                    <a:lnTo>
                      <a:pt x="1185" y="4946"/>
                    </a:lnTo>
                    <a:lnTo>
                      <a:pt x="1115" y="4319"/>
                    </a:lnTo>
                    <a:lnTo>
                      <a:pt x="976" y="4389"/>
                    </a:lnTo>
                    <a:lnTo>
                      <a:pt x="836" y="4319"/>
                    </a:lnTo>
                    <a:lnTo>
                      <a:pt x="836" y="4110"/>
                    </a:lnTo>
                    <a:lnTo>
                      <a:pt x="836" y="0"/>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13" name="Google Shape;1113;p123"/>
              <p:cNvSpPr/>
              <p:nvPr/>
            </p:nvSpPr>
            <p:spPr>
              <a:xfrm>
                <a:off x="6626465" y="2533612"/>
                <a:ext cx="48266" cy="57299"/>
              </a:xfrm>
              <a:custGeom>
                <a:rect b="b" l="l" r="r" t="t"/>
                <a:pathLst>
                  <a:path extrusionOk="0" h="3554" w="2996">
                    <a:moveTo>
                      <a:pt x="1603" y="628"/>
                    </a:moveTo>
                    <a:lnTo>
                      <a:pt x="1881" y="698"/>
                    </a:lnTo>
                    <a:lnTo>
                      <a:pt x="2090" y="837"/>
                    </a:lnTo>
                    <a:lnTo>
                      <a:pt x="2230" y="1046"/>
                    </a:lnTo>
                    <a:lnTo>
                      <a:pt x="2299" y="1394"/>
                    </a:lnTo>
                    <a:lnTo>
                      <a:pt x="767" y="1394"/>
                    </a:lnTo>
                    <a:lnTo>
                      <a:pt x="906" y="1046"/>
                    </a:lnTo>
                    <a:lnTo>
                      <a:pt x="1045" y="837"/>
                    </a:lnTo>
                    <a:lnTo>
                      <a:pt x="1324" y="698"/>
                    </a:lnTo>
                    <a:lnTo>
                      <a:pt x="1603" y="628"/>
                    </a:lnTo>
                    <a:close/>
                    <a:moveTo>
                      <a:pt x="1254" y="1"/>
                    </a:moveTo>
                    <a:lnTo>
                      <a:pt x="976" y="71"/>
                    </a:lnTo>
                    <a:lnTo>
                      <a:pt x="697" y="280"/>
                    </a:lnTo>
                    <a:lnTo>
                      <a:pt x="488" y="419"/>
                    </a:lnTo>
                    <a:lnTo>
                      <a:pt x="279" y="698"/>
                    </a:lnTo>
                    <a:lnTo>
                      <a:pt x="140" y="1046"/>
                    </a:lnTo>
                    <a:lnTo>
                      <a:pt x="0" y="1394"/>
                    </a:lnTo>
                    <a:lnTo>
                      <a:pt x="0" y="1743"/>
                    </a:lnTo>
                    <a:lnTo>
                      <a:pt x="0" y="2161"/>
                    </a:lnTo>
                    <a:lnTo>
                      <a:pt x="140" y="2509"/>
                    </a:lnTo>
                    <a:lnTo>
                      <a:pt x="279" y="2857"/>
                    </a:lnTo>
                    <a:lnTo>
                      <a:pt x="488" y="3066"/>
                    </a:lnTo>
                    <a:lnTo>
                      <a:pt x="697" y="3275"/>
                    </a:lnTo>
                    <a:lnTo>
                      <a:pt x="976" y="3415"/>
                    </a:lnTo>
                    <a:lnTo>
                      <a:pt x="1324" y="3554"/>
                    </a:lnTo>
                    <a:lnTo>
                      <a:pt x="2021" y="3554"/>
                    </a:lnTo>
                    <a:lnTo>
                      <a:pt x="2299" y="3484"/>
                    </a:lnTo>
                    <a:lnTo>
                      <a:pt x="2578" y="3345"/>
                    </a:lnTo>
                    <a:lnTo>
                      <a:pt x="2857" y="3206"/>
                    </a:lnTo>
                    <a:lnTo>
                      <a:pt x="2578" y="2718"/>
                    </a:lnTo>
                    <a:lnTo>
                      <a:pt x="2230" y="2857"/>
                    </a:lnTo>
                    <a:lnTo>
                      <a:pt x="1812" y="2927"/>
                    </a:lnTo>
                    <a:lnTo>
                      <a:pt x="1394" y="2857"/>
                    </a:lnTo>
                    <a:lnTo>
                      <a:pt x="1115" y="2718"/>
                    </a:lnTo>
                    <a:lnTo>
                      <a:pt x="906" y="2370"/>
                    </a:lnTo>
                    <a:lnTo>
                      <a:pt x="767" y="2021"/>
                    </a:lnTo>
                    <a:lnTo>
                      <a:pt x="2926" y="2021"/>
                    </a:lnTo>
                    <a:lnTo>
                      <a:pt x="2996" y="1603"/>
                    </a:lnTo>
                    <a:lnTo>
                      <a:pt x="2996" y="1255"/>
                    </a:lnTo>
                    <a:lnTo>
                      <a:pt x="2926" y="976"/>
                    </a:lnTo>
                    <a:lnTo>
                      <a:pt x="2787" y="698"/>
                    </a:lnTo>
                    <a:lnTo>
                      <a:pt x="2648" y="419"/>
                    </a:lnTo>
                    <a:lnTo>
                      <a:pt x="2439" y="210"/>
                    </a:lnTo>
                    <a:lnTo>
                      <a:pt x="2160" y="71"/>
                    </a:lnTo>
                    <a:lnTo>
                      <a:pt x="1881"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14" name="Google Shape;1114;p123"/>
              <p:cNvSpPr/>
              <p:nvPr/>
            </p:nvSpPr>
            <p:spPr>
              <a:xfrm>
                <a:off x="6710639" y="2516764"/>
                <a:ext cx="55000" cy="73035"/>
              </a:xfrm>
              <a:custGeom>
                <a:rect b="b" l="l" r="r" t="t"/>
                <a:pathLst>
                  <a:path extrusionOk="0" h="4530" w="3414">
                    <a:moveTo>
                      <a:pt x="1185" y="628"/>
                    </a:moveTo>
                    <a:lnTo>
                      <a:pt x="1463" y="698"/>
                    </a:lnTo>
                    <a:lnTo>
                      <a:pt x="1742" y="767"/>
                    </a:lnTo>
                    <a:lnTo>
                      <a:pt x="2020" y="837"/>
                    </a:lnTo>
                    <a:lnTo>
                      <a:pt x="2229" y="1046"/>
                    </a:lnTo>
                    <a:lnTo>
                      <a:pt x="2369" y="1255"/>
                    </a:lnTo>
                    <a:lnTo>
                      <a:pt x="2508" y="1534"/>
                    </a:lnTo>
                    <a:lnTo>
                      <a:pt x="2578" y="1812"/>
                    </a:lnTo>
                    <a:lnTo>
                      <a:pt x="2578" y="2230"/>
                    </a:lnTo>
                    <a:lnTo>
                      <a:pt x="2578" y="2648"/>
                    </a:lnTo>
                    <a:lnTo>
                      <a:pt x="2508" y="2927"/>
                    </a:lnTo>
                    <a:lnTo>
                      <a:pt x="2369" y="3206"/>
                    </a:lnTo>
                    <a:lnTo>
                      <a:pt x="2229" y="3484"/>
                    </a:lnTo>
                    <a:lnTo>
                      <a:pt x="2020" y="3624"/>
                    </a:lnTo>
                    <a:lnTo>
                      <a:pt x="1742" y="3763"/>
                    </a:lnTo>
                    <a:lnTo>
                      <a:pt x="1463" y="3833"/>
                    </a:lnTo>
                    <a:lnTo>
                      <a:pt x="836" y="3833"/>
                    </a:lnTo>
                    <a:lnTo>
                      <a:pt x="836" y="628"/>
                    </a:lnTo>
                    <a:close/>
                    <a:moveTo>
                      <a:pt x="0" y="1"/>
                    </a:moveTo>
                    <a:lnTo>
                      <a:pt x="0" y="4529"/>
                    </a:lnTo>
                    <a:lnTo>
                      <a:pt x="1254" y="4529"/>
                    </a:lnTo>
                    <a:lnTo>
                      <a:pt x="1742" y="4460"/>
                    </a:lnTo>
                    <a:lnTo>
                      <a:pt x="2160" y="4390"/>
                    </a:lnTo>
                    <a:lnTo>
                      <a:pt x="2508" y="4181"/>
                    </a:lnTo>
                    <a:lnTo>
                      <a:pt x="2856" y="3972"/>
                    </a:lnTo>
                    <a:lnTo>
                      <a:pt x="3135" y="3624"/>
                    </a:lnTo>
                    <a:lnTo>
                      <a:pt x="3274" y="3206"/>
                    </a:lnTo>
                    <a:lnTo>
                      <a:pt x="3414" y="2788"/>
                    </a:lnTo>
                    <a:lnTo>
                      <a:pt x="3414" y="2230"/>
                    </a:lnTo>
                    <a:lnTo>
                      <a:pt x="3414" y="1673"/>
                    </a:lnTo>
                    <a:lnTo>
                      <a:pt x="3274" y="1255"/>
                    </a:lnTo>
                    <a:lnTo>
                      <a:pt x="3135" y="837"/>
                    </a:lnTo>
                    <a:lnTo>
                      <a:pt x="2856" y="558"/>
                    </a:lnTo>
                    <a:lnTo>
                      <a:pt x="2508" y="280"/>
                    </a:lnTo>
                    <a:lnTo>
                      <a:pt x="2160" y="140"/>
                    </a:lnTo>
                    <a:lnTo>
                      <a:pt x="1672"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15" name="Google Shape;1115;p123"/>
              <p:cNvSpPr/>
              <p:nvPr/>
            </p:nvSpPr>
            <p:spPr>
              <a:xfrm>
                <a:off x="6775724" y="2533612"/>
                <a:ext cx="48282" cy="57299"/>
              </a:xfrm>
              <a:custGeom>
                <a:rect b="b" l="l" r="r" t="t"/>
                <a:pathLst>
                  <a:path extrusionOk="0" h="3554" w="2997">
                    <a:moveTo>
                      <a:pt x="1603" y="628"/>
                    </a:moveTo>
                    <a:lnTo>
                      <a:pt x="1882" y="698"/>
                    </a:lnTo>
                    <a:lnTo>
                      <a:pt x="2091" y="837"/>
                    </a:lnTo>
                    <a:lnTo>
                      <a:pt x="2230" y="1046"/>
                    </a:lnTo>
                    <a:lnTo>
                      <a:pt x="2300" y="1394"/>
                    </a:lnTo>
                    <a:lnTo>
                      <a:pt x="837" y="1394"/>
                    </a:lnTo>
                    <a:lnTo>
                      <a:pt x="906" y="1046"/>
                    </a:lnTo>
                    <a:lnTo>
                      <a:pt x="1115" y="837"/>
                    </a:lnTo>
                    <a:lnTo>
                      <a:pt x="1324" y="698"/>
                    </a:lnTo>
                    <a:lnTo>
                      <a:pt x="1603" y="628"/>
                    </a:lnTo>
                    <a:close/>
                    <a:moveTo>
                      <a:pt x="1324" y="1"/>
                    </a:moveTo>
                    <a:lnTo>
                      <a:pt x="976" y="71"/>
                    </a:lnTo>
                    <a:lnTo>
                      <a:pt x="767" y="280"/>
                    </a:lnTo>
                    <a:lnTo>
                      <a:pt x="488" y="419"/>
                    </a:lnTo>
                    <a:lnTo>
                      <a:pt x="279" y="698"/>
                    </a:lnTo>
                    <a:lnTo>
                      <a:pt x="140" y="1046"/>
                    </a:lnTo>
                    <a:lnTo>
                      <a:pt x="70" y="1394"/>
                    </a:lnTo>
                    <a:lnTo>
                      <a:pt x="1" y="1743"/>
                    </a:lnTo>
                    <a:lnTo>
                      <a:pt x="70" y="2161"/>
                    </a:lnTo>
                    <a:lnTo>
                      <a:pt x="140" y="2509"/>
                    </a:lnTo>
                    <a:lnTo>
                      <a:pt x="279" y="2857"/>
                    </a:lnTo>
                    <a:lnTo>
                      <a:pt x="488" y="3066"/>
                    </a:lnTo>
                    <a:lnTo>
                      <a:pt x="767" y="3275"/>
                    </a:lnTo>
                    <a:lnTo>
                      <a:pt x="1046" y="3415"/>
                    </a:lnTo>
                    <a:lnTo>
                      <a:pt x="1324" y="3554"/>
                    </a:lnTo>
                    <a:lnTo>
                      <a:pt x="2021" y="3554"/>
                    </a:lnTo>
                    <a:lnTo>
                      <a:pt x="2369" y="3484"/>
                    </a:lnTo>
                    <a:lnTo>
                      <a:pt x="2648" y="3345"/>
                    </a:lnTo>
                    <a:lnTo>
                      <a:pt x="2857" y="3206"/>
                    </a:lnTo>
                    <a:lnTo>
                      <a:pt x="2578" y="2718"/>
                    </a:lnTo>
                    <a:lnTo>
                      <a:pt x="2230" y="2857"/>
                    </a:lnTo>
                    <a:lnTo>
                      <a:pt x="1812" y="2927"/>
                    </a:lnTo>
                    <a:lnTo>
                      <a:pt x="1464" y="2857"/>
                    </a:lnTo>
                    <a:lnTo>
                      <a:pt x="1115" y="2718"/>
                    </a:lnTo>
                    <a:lnTo>
                      <a:pt x="906" y="2370"/>
                    </a:lnTo>
                    <a:lnTo>
                      <a:pt x="837" y="2021"/>
                    </a:lnTo>
                    <a:lnTo>
                      <a:pt x="2996" y="2021"/>
                    </a:lnTo>
                    <a:lnTo>
                      <a:pt x="2996" y="1603"/>
                    </a:lnTo>
                    <a:lnTo>
                      <a:pt x="2996" y="1255"/>
                    </a:lnTo>
                    <a:lnTo>
                      <a:pt x="2927" y="976"/>
                    </a:lnTo>
                    <a:lnTo>
                      <a:pt x="2787" y="698"/>
                    </a:lnTo>
                    <a:lnTo>
                      <a:pt x="2648" y="419"/>
                    </a:lnTo>
                    <a:lnTo>
                      <a:pt x="2439" y="210"/>
                    </a:lnTo>
                    <a:lnTo>
                      <a:pt x="2230" y="71"/>
                    </a:lnTo>
                    <a:lnTo>
                      <a:pt x="1951"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16" name="Google Shape;1116;p123"/>
              <p:cNvSpPr/>
              <p:nvPr/>
            </p:nvSpPr>
            <p:spPr>
              <a:xfrm>
                <a:off x="6829596" y="2534740"/>
                <a:ext cx="53888" cy="55058"/>
              </a:xfrm>
              <a:custGeom>
                <a:rect b="b" l="l" r="r" t="t"/>
                <a:pathLst>
                  <a:path extrusionOk="0" h="3415" w="3345">
                    <a:moveTo>
                      <a:pt x="1" y="1"/>
                    </a:moveTo>
                    <a:lnTo>
                      <a:pt x="1185" y="3414"/>
                    </a:lnTo>
                    <a:lnTo>
                      <a:pt x="2160" y="3414"/>
                    </a:lnTo>
                    <a:lnTo>
                      <a:pt x="3345" y="1"/>
                    </a:lnTo>
                    <a:lnTo>
                      <a:pt x="2509" y="1"/>
                    </a:lnTo>
                    <a:lnTo>
                      <a:pt x="1951" y="1742"/>
                    </a:lnTo>
                    <a:lnTo>
                      <a:pt x="1673" y="2787"/>
                    </a:lnTo>
                    <a:lnTo>
                      <a:pt x="1394" y="1742"/>
                    </a:lnTo>
                    <a:lnTo>
                      <a:pt x="837"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17" name="Google Shape;1117;p123"/>
              <p:cNvSpPr/>
              <p:nvPr/>
            </p:nvSpPr>
            <p:spPr>
              <a:xfrm>
                <a:off x="6890201" y="2514523"/>
                <a:ext cx="63989" cy="76388"/>
              </a:xfrm>
              <a:custGeom>
                <a:rect b="b" l="l" r="r" t="t"/>
                <a:pathLst>
                  <a:path extrusionOk="0" h="4738" w="3972">
                    <a:moveTo>
                      <a:pt x="2230" y="767"/>
                    </a:moveTo>
                    <a:lnTo>
                      <a:pt x="2439" y="837"/>
                    </a:lnTo>
                    <a:lnTo>
                      <a:pt x="2648" y="976"/>
                    </a:lnTo>
                    <a:lnTo>
                      <a:pt x="2857" y="1185"/>
                    </a:lnTo>
                    <a:lnTo>
                      <a:pt x="2996" y="1394"/>
                    </a:lnTo>
                    <a:lnTo>
                      <a:pt x="3066" y="1673"/>
                    </a:lnTo>
                    <a:lnTo>
                      <a:pt x="3135" y="2021"/>
                    </a:lnTo>
                    <a:lnTo>
                      <a:pt x="3135" y="2369"/>
                    </a:lnTo>
                    <a:lnTo>
                      <a:pt x="3135" y="2718"/>
                    </a:lnTo>
                    <a:lnTo>
                      <a:pt x="3066" y="3066"/>
                    </a:lnTo>
                    <a:lnTo>
                      <a:pt x="2996" y="3345"/>
                    </a:lnTo>
                    <a:lnTo>
                      <a:pt x="2857" y="3554"/>
                    </a:lnTo>
                    <a:lnTo>
                      <a:pt x="2648" y="3763"/>
                    </a:lnTo>
                    <a:lnTo>
                      <a:pt x="2439" y="3902"/>
                    </a:lnTo>
                    <a:lnTo>
                      <a:pt x="2230" y="3972"/>
                    </a:lnTo>
                    <a:lnTo>
                      <a:pt x="2021" y="4041"/>
                    </a:lnTo>
                    <a:lnTo>
                      <a:pt x="1742" y="3972"/>
                    </a:lnTo>
                    <a:lnTo>
                      <a:pt x="1533" y="3902"/>
                    </a:lnTo>
                    <a:lnTo>
                      <a:pt x="1324" y="3763"/>
                    </a:lnTo>
                    <a:lnTo>
                      <a:pt x="1115" y="3554"/>
                    </a:lnTo>
                    <a:lnTo>
                      <a:pt x="976" y="3345"/>
                    </a:lnTo>
                    <a:lnTo>
                      <a:pt x="906" y="3066"/>
                    </a:lnTo>
                    <a:lnTo>
                      <a:pt x="836" y="2718"/>
                    </a:lnTo>
                    <a:lnTo>
                      <a:pt x="836" y="2369"/>
                    </a:lnTo>
                    <a:lnTo>
                      <a:pt x="836" y="2021"/>
                    </a:lnTo>
                    <a:lnTo>
                      <a:pt x="906" y="1673"/>
                    </a:lnTo>
                    <a:lnTo>
                      <a:pt x="976" y="1394"/>
                    </a:lnTo>
                    <a:lnTo>
                      <a:pt x="1115" y="1185"/>
                    </a:lnTo>
                    <a:lnTo>
                      <a:pt x="1324" y="976"/>
                    </a:lnTo>
                    <a:lnTo>
                      <a:pt x="1533" y="837"/>
                    </a:lnTo>
                    <a:lnTo>
                      <a:pt x="1742" y="767"/>
                    </a:lnTo>
                    <a:close/>
                    <a:moveTo>
                      <a:pt x="2021" y="1"/>
                    </a:moveTo>
                    <a:lnTo>
                      <a:pt x="1533" y="70"/>
                    </a:lnTo>
                    <a:lnTo>
                      <a:pt x="1185" y="210"/>
                    </a:lnTo>
                    <a:lnTo>
                      <a:pt x="836" y="349"/>
                    </a:lnTo>
                    <a:lnTo>
                      <a:pt x="558" y="628"/>
                    </a:lnTo>
                    <a:lnTo>
                      <a:pt x="279" y="976"/>
                    </a:lnTo>
                    <a:lnTo>
                      <a:pt x="140" y="1394"/>
                    </a:lnTo>
                    <a:lnTo>
                      <a:pt x="1" y="1812"/>
                    </a:lnTo>
                    <a:lnTo>
                      <a:pt x="1" y="2369"/>
                    </a:lnTo>
                    <a:lnTo>
                      <a:pt x="1" y="2927"/>
                    </a:lnTo>
                    <a:lnTo>
                      <a:pt x="140" y="3345"/>
                    </a:lnTo>
                    <a:lnTo>
                      <a:pt x="279" y="3763"/>
                    </a:lnTo>
                    <a:lnTo>
                      <a:pt x="558" y="4111"/>
                    </a:lnTo>
                    <a:lnTo>
                      <a:pt x="836" y="4390"/>
                    </a:lnTo>
                    <a:lnTo>
                      <a:pt x="1185" y="4599"/>
                    </a:lnTo>
                    <a:lnTo>
                      <a:pt x="1533" y="4738"/>
                    </a:lnTo>
                    <a:lnTo>
                      <a:pt x="2439" y="4738"/>
                    </a:lnTo>
                    <a:lnTo>
                      <a:pt x="2787" y="4599"/>
                    </a:lnTo>
                    <a:lnTo>
                      <a:pt x="3135" y="4390"/>
                    </a:lnTo>
                    <a:lnTo>
                      <a:pt x="3414" y="4111"/>
                    </a:lnTo>
                    <a:lnTo>
                      <a:pt x="3693" y="3763"/>
                    </a:lnTo>
                    <a:lnTo>
                      <a:pt x="3832" y="3345"/>
                    </a:lnTo>
                    <a:lnTo>
                      <a:pt x="3971" y="2927"/>
                    </a:lnTo>
                    <a:lnTo>
                      <a:pt x="3971" y="2369"/>
                    </a:lnTo>
                    <a:lnTo>
                      <a:pt x="3971" y="1812"/>
                    </a:lnTo>
                    <a:lnTo>
                      <a:pt x="3832" y="1394"/>
                    </a:lnTo>
                    <a:lnTo>
                      <a:pt x="3693" y="976"/>
                    </a:lnTo>
                    <a:lnTo>
                      <a:pt x="3414" y="628"/>
                    </a:lnTo>
                    <a:lnTo>
                      <a:pt x="3135" y="349"/>
                    </a:lnTo>
                    <a:lnTo>
                      <a:pt x="2787" y="210"/>
                    </a:lnTo>
                    <a:lnTo>
                      <a:pt x="2439" y="70"/>
                    </a:lnTo>
                    <a:lnTo>
                      <a:pt x="2021"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18" name="Google Shape;1118;p123"/>
              <p:cNvSpPr/>
              <p:nvPr/>
            </p:nvSpPr>
            <p:spPr>
              <a:xfrm>
                <a:off x="6967642" y="2533612"/>
                <a:ext cx="50521" cy="77517"/>
              </a:xfrm>
              <a:custGeom>
                <a:rect b="b" l="l" r="r" t="t"/>
                <a:pathLst>
                  <a:path extrusionOk="0" h="4808" w="3136">
                    <a:moveTo>
                      <a:pt x="1603" y="628"/>
                    </a:moveTo>
                    <a:lnTo>
                      <a:pt x="1951" y="698"/>
                    </a:lnTo>
                    <a:lnTo>
                      <a:pt x="2160" y="907"/>
                    </a:lnTo>
                    <a:lnTo>
                      <a:pt x="2299" y="1255"/>
                    </a:lnTo>
                    <a:lnTo>
                      <a:pt x="2299" y="1743"/>
                    </a:lnTo>
                    <a:lnTo>
                      <a:pt x="2230" y="2230"/>
                    </a:lnTo>
                    <a:lnTo>
                      <a:pt x="2090" y="2579"/>
                    </a:lnTo>
                    <a:lnTo>
                      <a:pt x="1812" y="2788"/>
                    </a:lnTo>
                    <a:lnTo>
                      <a:pt x="1533" y="2857"/>
                    </a:lnTo>
                    <a:lnTo>
                      <a:pt x="1185" y="2857"/>
                    </a:lnTo>
                    <a:lnTo>
                      <a:pt x="836" y="2579"/>
                    </a:lnTo>
                    <a:lnTo>
                      <a:pt x="836" y="1046"/>
                    </a:lnTo>
                    <a:lnTo>
                      <a:pt x="1254" y="767"/>
                    </a:lnTo>
                    <a:lnTo>
                      <a:pt x="1394" y="698"/>
                    </a:lnTo>
                    <a:lnTo>
                      <a:pt x="1603" y="628"/>
                    </a:lnTo>
                    <a:close/>
                    <a:moveTo>
                      <a:pt x="1533" y="1"/>
                    </a:moveTo>
                    <a:lnTo>
                      <a:pt x="1254" y="71"/>
                    </a:lnTo>
                    <a:lnTo>
                      <a:pt x="767" y="419"/>
                    </a:lnTo>
                    <a:lnTo>
                      <a:pt x="697" y="71"/>
                    </a:lnTo>
                    <a:lnTo>
                      <a:pt x="0" y="71"/>
                    </a:lnTo>
                    <a:lnTo>
                      <a:pt x="0" y="4808"/>
                    </a:lnTo>
                    <a:lnTo>
                      <a:pt x="836" y="4808"/>
                    </a:lnTo>
                    <a:lnTo>
                      <a:pt x="836" y="3763"/>
                    </a:lnTo>
                    <a:lnTo>
                      <a:pt x="836" y="3206"/>
                    </a:lnTo>
                    <a:lnTo>
                      <a:pt x="1254" y="3484"/>
                    </a:lnTo>
                    <a:lnTo>
                      <a:pt x="1463" y="3554"/>
                    </a:lnTo>
                    <a:lnTo>
                      <a:pt x="2021" y="3554"/>
                    </a:lnTo>
                    <a:lnTo>
                      <a:pt x="2230" y="3415"/>
                    </a:lnTo>
                    <a:lnTo>
                      <a:pt x="2508" y="3275"/>
                    </a:lnTo>
                    <a:lnTo>
                      <a:pt x="2717" y="3066"/>
                    </a:lnTo>
                    <a:lnTo>
                      <a:pt x="2926" y="2788"/>
                    </a:lnTo>
                    <a:lnTo>
                      <a:pt x="3066" y="2509"/>
                    </a:lnTo>
                    <a:lnTo>
                      <a:pt x="3135" y="2161"/>
                    </a:lnTo>
                    <a:lnTo>
                      <a:pt x="3135" y="1743"/>
                    </a:lnTo>
                    <a:lnTo>
                      <a:pt x="3135" y="1325"/>
                    </a:lnTo>
                    <a:lnTo>
                      <a:pt x="3066" y="976"/>
                    </a:lnTo>
                    <a:lnTo>
                      <a:pt x="2996" y="698"/>
                    </a:lnTo>
                    <a:lnTo>
                      <a:pt x="2787" y="419"/>
                    </a:lnTo>
                    <a:lnTo>
                      <a:pt x="2648" y="280"/>
                    </a:lnTo>
                    <a:lnTo>
                      <a:pt x="2369" y="71"/>
                    </a:lnTo>
                    <a:lnTo>
                      <a:pt x="2090"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19" name="Google Shape;1119;p123"/>
              <p:cNvSpPr/>
              <p:nvPr/>
            </p:nvSpPr>
            <p:spPr>
              <a:xfrm>
                <a:off x="7025993" y="2533612"/>
                <a:ext cx="42675" cy="57299"/>
              </a:xfrm>
              <a:custGeom>
                <a:rect b="b" l="l" r="r" t="t"/>
                <a:pathLst>
                  <a:path extrusionOk="0" h="3554" w="2649">
                    <a:moveTo>
                      <a:pt x="1185" y="1"/>
                    </a:moveTo>
                    <a:lnTo>
                      <a:pt x="907" y="71"/>
                    </a:lnTo>
                    <a:lnTo>
                      <a:pt x="698" y="140"/>
                    </a:lnTo>
                    <a:lnTo>
                      <a:pt x="489" y="280"/>
                    </a:lnTo>
                    <a:lnTo>
                      <a:pt x="349" y="419"/>
                    </a:lnTo>
                    <a:lnTo>
                      <a:pt x="280" y="558"/>
                    </a:lnTo>
                    <a:lnTo>
                      <a:pt x="210" y="767"/>
                    </a:lnTo>
                    <a:lnTo>
                      <a:pt x="140" y="976"/>
                    </a:lnTo>
                    <a:lnTo>
                      <a:pt x="210" y="1185"/>
                    </a:lnTo>
                    <a:lnTo>
                      <a:pt x="280" y="1394"/>
                    </a:lnTo>
                    <a:lnTo>
                      <a:pt x="489" y="1673"/>
                    </a:lnTo>
                    <a:lnTo>
                      <a:pt x="767" y="1882"/>
                    </a:lnTo>
                    <a:lnTo>
                      <a:pt x="1116" y="2021"/>
                    </a:lnTo>
                    <a:lnTo>
                      <a:pt x="1603" y="2230"/>
                    </a:lnTo>
                    <a:lnTo>
                      <a:pt x="1812" y="2370"/>
                    </a:lnTo>
                    <a:lnTo>
                      <a:pt x="1812" y="2579"/>
                    </a:lnTo>
                    <a:lnTo>
                      <a:pt x="1812" y="2718"/>
                    </a:lnTo>
                    <a:lnTo>
                      <a:pt x="1742" y="2857"/>
                    </a:lnTo>
                    <a:lnTo>
                      <a:pt x="1533" y="2927"/>
                    </a:lnTo>
                    <a:lnTo>
                      <a:pt x="1046" y="2927"/>
                    </a:lnTo>
                    <a:lnTo>
                      <a:pt x="837" y="2857"/>
                    </a:lnTo>
                    <a:lnTo>
                      <a:pt x="558" y="2788"/>
                    </a:lnTo>
                    <a:lnTo>
                      <a:pt x="349" y="2579"/>
                    </a:lnTo>
                    <a:lnTo>
                      <a:pt x="1" y="3066"/>
                    </a:lnTo>
                    <a:lnTo>
                      <a:pt x="280" y="3275"/>
                    </a:lnTo>
                    <a:lnTo>
                      <a:pt x="558" y="3415"/>
                    </a:lnTo>
                    <a:lnTo>
                      <a:pt x="907" y="3554"/>
                    </a:lnTo>
                    <a:lnTo>
                      <a:pt x="1603" y="3554"/>
                    </a:lnTo>
                    <a:lnTo>
                      <a:pt x="1882" y="3484"/>
                    </a:lnTo>
                    <a:lnTo>
                      <a:pt x="2091" y="3415"/>
                    </a:lnTo>
                    <a:lnTo>
                      <a:pt x="2300" y="3275"/>
                    </a:lnTo>
                    <a:lnTo>
                      <a:pt x="2439" y="3066"/>
                    </a:lnTo>
                    <a:lnTo>
                      <a:pt x="2509" y="2927"/>
                    </a:lnTo>
                    <a:lnTo>
                      <a:pt x="2578" y="2718"/>
                    </a:lnTo>
                    <a:lnTo>
                      <a:pt x="2648" y="2509"/>
                    </a:lnTo>
                    <a:lnTo>
                      <a:pt x="2578" y="2300"/>
                    </a:lnTo>
                    <a:lnTo>
                      <a:pt x="2578" y="2091"/>
                    </a:lnTo>
                    <a:lnTo>
                      <a:pt x="2300" y="1812"/>
                    </a:lnTo>
                    <a:lnTo>
                      <a:pt x="2021" y="1603"/>
                    </a:lnTo>
                    <a:lnTo>
                      <a:pt x="1603" y="1464"/>
                    </a:lnTo>
                    <a:lnTo>
                      <a:pt x="1116" y="1255"/>
                    </a:lnTo>
                    <a:lnTo>
                      <a:pt x="976" y="1116"/>
                    </a:lnTo>
                    <a:lnTo>
                      <a:pt x="976" y="976"/>
                    </a:lnTo>
                    <a:lnTo>
                      <a:pt x="976" y="837"/>
                    </a:lnTo>
                    <a:lnTo>
                      <a:pt x="1046" y="698"/>
                    </a:lnTo>
                    <a:lnTo>
                      <a:pt x="1255" y="628"/>
                    </a:lnTo>
                    <a:lnTo>
                      <a:pt x="1464" y="558"/>
                    </a:lnTo>
                    <a:lnTo>
                      <a:pt x="1812" y="628"/>
                    </a:lnTo>
                    <a:lnTo>
                      <a:pt x="2230" y="837"/>
                    </a:lnTo>
                    <a:lnTo>
                      <a:pt x="2578" y="419"/>
                    </a:lnTo>
                    <a:lnTo>
                      <a:pt x="2369" y="210"/>
                    </a:lnTo>
                    <a:lnTo>
                      <a:pt x="2091" y="71"/>
                    </a:lnTo>
                    <a:lnTo>
                      <a:pt x="1742"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20" name="Google Shape;1120;p123"/>
              <p:cNvSpPr/>
              <p:nvPr/>
            </p:nvSpPr>
            <p:spPr>
              <a:xfrm>
                <a:off x="6533317" y="2678505"/>
                <a:ext cx="51633" cy="73019"/>
              </a:xfrm>
              <a:custGeom>
                <a:rect b="b" l="l" r="r" t="t"/>
                <a:pathLst>
                  <a:path extrusionOk="0" h="4529" w="3205">
                    <a:moveTo>
                      <a:pt x="1394" y="628"/>
                    </a:moveTo>
                    <a:lnTo>
                      <a:pt x="1812" y="697"/>
                    </a:lnTo>
                    <a:lnTo>
                      <a:pt x="2160" y="767"/>
                    </a:lnTo>
                    <a:lnTo>
                      <a:pt x="2230" y="906"/>
                    </a:lnTo>
                    <a:lnTo>
                      <a:pt x="2299" y="1046"/>
                    </a:lnTo>
                    <a:lnTo>
                      <a:pt x="2369" y="1394"/>
                    </a:lnTo>
                    <a:lnTo>
                      <a:pt x="2299" y="1742"/>
                    </a:lnTo>
                    <a:lnTo>
                      <a:pt x="2160" y="2021"/>
                    </a:lnTo>
                    <a:lnTo>
                      <a:pt x="1812" y="2160"/>
                    </a:lnTo>
                    <a:lnTo>
                      <a:pt x="1394" y="2230"/>
                    </a:lnTo>
                    <a:lnTo>
                      <a:pt x="836" y="2230"/>
                    </a:lnTo>
                    <a:lnTo>
                      <a:pt x="836" y="628"/>
                    </a:lnTo>
                    <a:close/>
                    <a:moveTo>
                      <a:pt x="0" y="1"/>
                    </a:moveTo>
                    <a:lnTo>
                      <a:pt x="0" y="4529"/>
                    </a:lnTo>
                    <a:lnTo>
                      <a:pt x="836" y="4529"/>
                    </a:lnTo>
                    <a:lnTo>
                      <a:pt x="836" y="2857"/>
                    </a:lnTo>
                    <a:lnTo>
                      <a:pt x="1812" y="2857"/>
                    </a:lnTo>
                    <a:lnTo>
                      <a:pt x="2160" y="2787"/>
                    </a:lnTo>
                    <a:lnTo>
                      <a:pt x="2439" y="2648"/>
                    </a:lnTo>
                    <a:lnTo>
                      <a:pt x="2717" y="2509"/>
                    </a:lnTo>
                    <a:lnTo>
                      <a:pt x="2926" y="2300"/>
                    </a:lnTo>
                    <a:lnTo>
                      <a:pt x="3066" y="2021"/>
                    </a:lnTo>
                    <a:lnTo>
                      <a:pt x="3205" y="1742"/>
                    </a:lnTo>
                    <a:lnTo>
                      <a:pt x="3205" y="1394"/>
                    </a:lnTo>
                    <a:lnTo>
                      <a:pt x="3205" y="1046"/>
                    </a:lnTo>
                    <a:lnTo>
                      <a:pt x="3066" y="697"/>
                    </a:lnTo>
                    <a:lnTo>
                      <a:pt x="2926" y="488"/>
                    </a:lnTo>
                    <a:lnTo>
                      <a:pt x="2717" y="279"/>
                    </a:lnTo>
                    <a:lnTo>
                      <a:pt x="2439" y="140"/>
                    </a:lnTo>
                    <a:lnTo>
                      <a:pt x="2160" y="70"/>
                    </a:lnTo>
                    <a:lnTo>
                      <a:pt x="1463"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21" name="Google Shape;1121;p123"/>
              <p:cNvSpPr/>
              <p:nvPr/>
            </p:nvSpPr>
            <p:spPr>
              <a:xfrm>
                <a:off x="6597289" y="2671765"/>
                <a:ext cx="20218" cy="80887"/>
              </a:xfrm>
              <a:custGeom>
                <a:rect b="b" l="l" r="r" t="t"/>
                <a:pathLst>
                  <a:path extrusionOk="0" h="5017" w="1255">
                    <a:moveTo>
                      <a:pt x="0" y="1"/>
                    </a:moveTo>
                    <a:lnTo>
                      <a:pt x="0" y="4041"/>
                    </a:lnTo>
                    <a:lnTo>
                      <a:pt x="70" y="4459"/>
                    </a:lnTo>
                    <a:lnTo>
                      <a:pt x="209" y="4738"/>
                    </a:lnTo>
                    <a:lnTo>
                      <a:pt x="279" y="4877"/>
                    </a:lnTo>
                    <a:lnTo>
                      <a:pt x="418" y="4947"/>
                    </a:lnTo>
                    <a:lnTo>
                      <a:pt x="836" y="5016"/>
                    </a:lnTo>
                    <a:lnTo>
                      <a:pt x="1045" y="5016"/>
                    </a:lnTo>
                    <a:lnTo>
                      <a:pt x="1254" y="4947"/>
                    </a:lnTo>
                    <a:lnTo>
                      <a:pt x="1115" y="4320"/>
                    </a:lnTo>
                    <a:lnTo>
                      <a:pt x="1045" y="4390"/>
                    </a:lnTo>
                    <a:lnTo>
                      <a:pt x="906" y="4320"/>
                    </a:lnTo>
                    <a:lnTo>
                      <a:pt x="836" y="4111"/>
                    </a:lnTo>
                    <a:lnTo>
                      <a:pt x="836"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22" name="Google Shape;1122;p123"/>
              <p:cNvSpPr/>
              <p:nvPr/>
            </p:nvSpPr>
            <p:spPr>
              <a:xfrm>
                <a:off x="6625337" y="2695353"/>
                <a:ext cx="44915" cy="57299"/>
              </a:xfrm>
              <a:custGeom>
                <a:rect b="b" l="l" r="r" t="t"/>
                <a:pathLst>
                  <a:path extrusionOk="0" h="3554" w="2788">
                    <a:moveTo>
                      <a:pt x="2021" y="1812"/>
                    </a:moveTo>
                    <a:lnTo>
                      <a:pt x="2021" y="2578"/>
                    </a:lnTo>
                    <a:lnTo>
                      <a:pt x="1603" y="2857"/>
                    </a:lnTo>
                    <a:lnTo>
                      <a:pt x="1464" y="2857"/>
                    </a:lnTo>
                    <a:lnTo>
                      <a:pt x="1255" y="2927"/>
                    </a:lnTo>
                    <a:lnTo>
                      <a:pt x="1046" y="2857"/>
                    </a:lnTo>
                    <a:lnTo>
                      <a:pt x="906" y="2787"/>
                    </a:lnTo>
                    <a:lnTo>
                      <a:pt x="837" y="2718"/>
                    </a:lnTo>
                    <a:lnTo>
                      <a:pt x="767" y="2509"/>
                    </a:lnTo>
                    <a:lnTo>
                      <a:pt x="837" y="2300"/>
                    </a:lnTo>
                    <a:lnTo>
                      <a:pt x="1046" y="2091"/>
                    </a:lnTo>
                    <a:lnTo>
                      <a:pt x="1394" y="1951"/>
                    </a:lnTo>
                    <a:lnTo>
                      <a:pt x="2021" y="1812"/>
                    </a:lnTo>
                    <a:close/>
                    <a:moveTo>
                      <a:pt x="1115" y="1"/>
                    </a:moveTo>
                    <a:lnTo>
                      <a:pt x="767" y="140"/>
                    </a:lnTo>
                    <a:lnTo>
                      <a:pt x="419" y="279"/>
                    </a:lnTo>
                    <a:lnTo>
                      <a:pt x="140" y="419"/>
                    </a:lnTo>
                    <a:lnTo>
                      <a:pt x="419" y="976"/>
                    </a:lnTo>
                    <a:lnTo>
                      <a:pt x="906" y="767"/>
                    </a:lnTo>
                    <a:lnTo>
                      <a:pt x="1115" y="697"/>
                    </a:lnTo>
                    <a:lnTo>
                      <a:pt x="1394" y="628"/>
                    </a:lnTo>
                    <a:lnTo>
                      <a:pt x="1673" y="697"/>
                    </a:lnTo>
                    <a:lnTo>
                      <a:pt x="1882" y="837"/>
                    </a:lnTo>
                    <a:lnTo>
                      <a:pt x="1951" y="1046"/>
                    </a:lnTo>
                    <a:lnTo>
                      <a:pt x="2021" y="1255"/>
                    </a:lnTo>
                    <a:lnTo>
                      <a:pt x="1115" y="1464"/>
                    </a:lnTo>
                    <a:lnTo>
                      <a:pt x="767" y="1533"/>
                    </a:lnTo>
                    <a:lnTo>
                      <a:pt x="488" y="1673"/>
                    </a:lnTo>
                    <a:lnTo>
                      <a:pt x="279" y="1882"/>
                    </a:lnTo>
                    <a:lnTo>
                      <a:pt x="70" y="2091"/>
                    </a:lnTo>
                    <a:lnTo>
                      <a:pt x="1" y="2300"/>
                    </a:lnTo>
                    <a:lnTo>
                      <a:pt x="1" y="2578"/>
                    </a:lnTo>
                    <a:lnTo>
                      <a:pt x="70" y="2996"/>
                    </a:lnTo>
                    <a:lnTo>
                      <a:pt x="279" y="3275"/>
                    </a:lnTo>
                    <a:lnTo>
                      <a:pt x="628" y="3484"/>
                    </a:lnTo>
                    <a:lnTo>
                      <a:pt x="976" y="3553"/>
                    </a:lnTo>
                    <a:lnTo>
                      <a:pt x="1324" y="3553"/>
                    </a:lnTo>
                    <a:lnTo>
                      <a:pt x="1533" y="3414"/>
                    </a:lnTo>
                    <a:lnTo>
                      <a:pt x="1812" y="3275"/>
                    </a:lnTo>
                    <a:lnTo>
                      <a:pt x="2021" y="3135"/>
                    </a:lnTo>
                    <a:lnTo>
                      <a:pt x="2091" y="3135"/>
                    </a:lnTo>
                    <a:lnTo>
                      <a:pt x="2160" y="3484"/>
                    </a:lnTo>
                    <a:lnTo>
                      <a:pt x="2787" y="3484"/>
                    </a:lnTo>
                    <a:lnTo>
                      <a:pt x="2787" y="1464"/>
                    </a:lnTo>
                    <a:lnTo>
                      <a:pt x="2787" y="1115"/>
                    </a:lnTo>
                    <a:lnTo>
                      <a:pt x="2718" y="837"/>
                    </a:lnTo>
                    <a:lnTo>
                      <a:pt x="2648" y="558"/>
                    </a:lnTo>
                    <a:lnTo>
                      <a:pt x="2509" y="349"/>
                    </a:lnTo>
                    <a:lnTo>
                      <a:pt x="2300" y="210"/>
                    </a:lnTo>
                    <a:lnTo>
                      <a:pt x="2091" y="70"/>
                    </a:lnTo>
                    <a:lnTo>
                      <a:pt x="1812"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23" name="Google Shape;1123;p123"/>
              <p:cNvSpPr/>
              <p:nvPr/>
            </p:nvSpPr>
            <p:spPr>
              <a:xfrm>
                <a:off x="6678081" y="2678505"/>
                <a:ext cx="37053" cy="74147"/>
              </a:xfrm>
              <a:custGeom>
                <a:rect b="b" l="l" r="r" t="t"/>
                <a:pathLst>
                  <a:path extrusionOk="0" h="4599" w="2300">
                    <a:moveTo>
                      <a:pt x="628" y="1"/>
                    </a:moveTo>
                    <a:lnTo>
                      <a:pt x="558" y="1115"/>
                    </a:lnTo>
                    <a:lnTo>
                      <a:pt x="1" y="1115"/>
                    </a:lnTo>
                    <a:lnTo>
                      <a:pt x="1" y="1742"/>
                    </a:lnTo>
                    <a:lnTo>
                      <a:pt x="489" y="1742"/>
                    </a:lnTo>
                    <a:lnTo>
                      <a:pt x="489" y="3345"/>
                    </a:lnTo>
                    <a:lnTo>
                      <a:pt x="558" y="3902"/>
                    </a:lnTo>
                    <a:lnTo>
                      <a:pt x="628" y="4111"/>
                    </a:lnTo>
                    <a:lnTo>
                      <a:pt x="767" y="4250"/>
                    </a:lnTo>
                    <a:lnTo>
                      <a:pt x="907" y="4389"/>
                    </a:lnTo>
                    <a:lnTo>
                      <a:pt x="1116" y="4529"/>
                    </a:lnTo>
                    <a:lnTo>
                      <a:pt x="1325" y="4598"/>
                    </a:lnTo>
                    <a:lnTo>
                      <a:pt x="2021" y="4598"/>
                    </a:lnTo>
                    <a:lnTo>
                      <a:pt x="2300" y="4459"/>
                    </a:lnTo>
                    <a:lnTo>
                      <a:pt x="2161" y="3902"/>
                    </a:lnTo>
                    <a:lnTo>
                      <a:pt x="1812" y="3972"/>
                    </a:lnTo>
                    <a:lnTo>
                      <a:pt x="1603" y="3902"/>
                    </a:lnTo>
                    <a:lnTo>
                      <a:pt x="1464" y="3832"/>
                    </a:lnTo>
                    <a:lnTo>
                      <a:pt x="1325" y="3623"/>
                    </a:lnTo>
                    <a:lnTo>
                      <a:pt x="1325" y="3345"/>
                    </a:lnTo>
                    <a:lnTo>
                      <a:pt x="1325" y="1742"/>
                    </a:lnTo>
                    <a:lnTo>
                      <a:pt x="2230" y="1742"/>
                    </a:lnTo>
                    <a:lnTo>
                      <a:pt x="2230" y="1115"/>
                    </a:lnTo>
                    <a:lnTo>
                      <a:pt x="1325" y="1115"/>
                    </a:lnTo>
                    <a:lnTo>
                      <a:pt x="1325"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24" name="Google Shape;1124;p123"/>
              <p:cNvSpPr/>
              <p:nvPr/>
            </p:nvSpPr>
            <p:spPr>
              <a:xfrm>
                <a:off x="6718485" y="2670637"/>
                <a:ext cx="35941" cy="80887"/>
              </a:xfrm>
              <a:custGeom>
                <a:rect b="b" l="l" r="r" t="t"/>
                <a:pathLst>
                  <a:path extrusionOk="0" h="5017" w="2231">
                    <a:moveTo>
                      <a:pt x="1603" y="1"/>
                    </a:moveTo>
                    <a:lnTo>
                      <a:pt x="1325" y="71"/>
                    </a:lnTo>
                    <a:lnTo>
                      <a:pt x="1116" y="140"/>
                    </a:lnTo>
                    <a:lnTo>
                      <a:pt x="907" y="210"/>
                    </a:lnTo>
                    <a:lnTo>
                      <a:pt x="767" y="349"/>
                    </a:lnTo>
                    <a:lnTo>
                      <a:pt x="628" y="558"/>
                    </a:lnTo>
                    <a:lnTo>
                      <a:pt x="558" y="767"/>
                    </a:lnTo>
                    <a:lnTo>
                      <a:pt x="489" y="1255"/>
                    </a:lnTo>
                    <a:lnTo>
                      <a:pt x="489" y="1603"/>
                    </a:lnTo>
                    <a:lnTo>
                      <a:pt x="1" y="1603"/>
                    </a:lnTo>
                    <a:lnTo>
                      <a:pt x="1" y="2230"/>
                    </a:lnTo>
                    <a:lnTo>
                      <a:pt x="489" y="2230"/>
                    </a:lnTo>
                    <a:lnTo>
                      <a:pt x="489" y="5017"/>
                    </a:lnTo>
                    <a:lnTo>
                      <a:pt x="1255" y="5017"/>
                    </a:lnTo>
                    <a:lnTo>
                      <a:pt x="1255" y="2230"/>
                    </a:lnTo>
                    <a:lnTo>
                      <a:pt x="1951" y="2230"/>
                    </a:lnTo>
                    <a:lnTo>
                      <a:pt x="1951" y="1603"/>
                    </a:lnTo>
                    <a:lnTo>
                      <a:pt x="1255" y="1603"/>
                    </a:lnTo>
                    <a:lnTo>
                      <a:pt x="1255" y="1255"/>
                    </a:lnTo>
                    <a:lnTo>
                      <a:pt x="1325" y="976"/>
                    </a:lnTo>
                    <a:lnTo>
                      <a:pt x="1394" y="837"/>
                    </a:lnTo>
                    <a:lnTo>
                      <a:pt x="1533" y="698"/>
                    </a:lnTo>
                    <a:lnTo>
                      <a:pt x="2091" y="698"/>
                    </a:lnTo>
                    <a:lnTo>
                      <a:pt x="2230" y="140"/>
                    </a:lnTo>
                    <a:lnTo>
                      <a:pt x="1951" y="71"/>
                    </a:lnTo>
                    <a:lnTo>
                      <a:pt x="1603"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25" name="Google Shape;1125;p123"/>
              <p:cNvSpPr/>
              <p:nvPr/>
            </p:nvSpPr>
            <p:spPr>
              <a:xfrm>
                <a:off x="6754410" y="2695353"/>
                <a:ext cx="52760" cy="57299"/>
              </a:xfrm>
              <a:custGeom>
                <a:rect b="b" l="l" r="r" t="t"/>
                <a:pathLst>
                  <a:path extrusionOk="0" h="3554" w="3275">
                    <a:moveTo>
                      <a:pt x="1672" y="628"/>
                    </a:moveTo>
                    <a:lnTo>
                      <a:pt x="1811" y="697"/>
                    </a:lnTo>
                    <a:lnTo>
                      <a:pt x="2020" y="697"/>
                    </a:lnTo>
                    <a:lnTo>
                      <a:pt x="2229" y="976"/>
                    </a:lnTo>
                    <a:lnTo>
                      <a:pt x="2369" y="1324"/>
                    </a:lnTo>
                    <a:lnTo>
                      <a:pt x="2438" y="1742"/>
                    </a:lnTo>
                    <a:lnTo>
                      <a:pt x="2369" y="2230"/>
                    </a:lnTo>
                    <a:lnTo>
                      <a:pt x="2229" y="2578"/>
                    </a:lnTo>
                    <a:lnTo>
                      <a:pt x="2020" y="2787"/>
                    </a:lnTo>
                    <a:lnTo>
                      <a:pt x="1811" y="2857"/>
                    </a:lnTo>
                    <a:lnTo>
                      <a:pt x="1672" y="2927"/>
                    </a:lnTo>
                    <a:lnTo>
                      <a:pt x="1463" y="2857"/>
                    </a:lnTo>
                    <a:lnTo>
                      <a:pt x="1324" y="2787"/>
                    </a:lnTo>
                    <a:lnTo>
                      <a:pt x="1115" y="2578"/>
                    </a:lnTo>
                    <a:lnTo>
                      <a:pt x="906" y="2230"/>
                    </a:lnTo>
                    <a:lnTo>
                      <a:pt x="906" y="1742"/>
                    </a:lnTo>
                    <a:lnTo>
                      <a:pt x="906" y="1324"/>
                    </a:lnTo>
                    <a:lnTo>
                      <a:pt x="1115" y="976"/>
                    </a:lnTo>
                    <a:lnTo>
                      <a:pt x="1324" y="697"/>
                    </a:lnTo>
                    <a:lnTo>
                      <a:pt x="1463" y="697"/>
                    </a:lnTo>
                    <a:lnTo>
                      <a:pt x="1672" y="628"/>
                    </a:lnTo>
                    <a:close/>
                    <a:moveTo>
                      <a:pt x="1324" y="1"/>
                    </a:moveTo>
                    <a:lnTo>
                      <a:pt x="1045" y="70"/>
                    </a:lnTo>
                    <a:lnTo>
                      <a:pt x="766" y="210"/>
                    </a:lnTo>
                    <a:lnTo>
                      <a:pt x="488" y="419"/>
                    </a:lnTo>
                    <a:lnTo>
                      <a:pt x="348" y="697"/>
                    </a:lnTo>
                    <a:lnTo>
                      <a:pt x="139" y="1046"/>
                    </a:lnTo>
                    <a:lnTo>
                      <a:pt x="70" y="1394"/>
                    </a:lnTo>
                    <a:lnTo>
                      <a:pt x="0" y="1742"/>
                    </a:lnTo>
                    <a:lnTo>
                      <a:pt x="70" y="2160"/>
                    </a:lnTo>
                    <a:lnTo>
                      <a:pt x="139" y="2509"/>
                    </a:lnTo>
                    <a:lnTo>
                      <a:pt x="348" y="2857"/>
                    </a:lnTo>
                    <a:lnTo>
                      <a:pt x="488" y="3066"/>
                    </a:lnTo>
                    <a:lnTo>
                      <a:pt x="766" y="3275"/>
                    </a:lnTo>
                    <a:lnTo>
                      <a:pt x="1045" y="3414"/>
                    </a:lnTo>
                    <a:lnTo>
                      <a:pt x="1324" y="3553"/>
                    </a:lnTo>
                    <a:lnTo>
                      <a:pt x="1951" y="3553"/>
                    </a:lnTo>
                    <a:lnTo>
                      <a:pt x="2299" y="3414"/>
                    </a:lnTo>
                    <a:lnTo>
                      <a:pt x="2578" y="3275"/>
                    </a:lnTo>
                    <a:lnTo>
                      <a:pt x="2787" y="3066"/>
                    </a:lnTo>
                    <a:lnTo>
                      <a:pt x="2996" y="2857"/>
                    </a:lnTo>
                    <a:lnTo>
                      <a:pt x="3135" y="2509"/>
                    </a:lnTo>
                    <a:lnTo>
                      <a:pt x="3274" y="2160"/>
                    </a:lnTo>
                    <a:lnTo>
                      <a:pt x="3274" y="1742"/>
                    </a:lnTo>
                    <a:lnTo>
                      <a:pt x="3274" y="1394"/>
                    </a:lnTo>
                    <a:lnTo>
                      <a:pt x="3135" y="1046"/>
                    </a:lnTo>
                    <a:lnTo>
                      <a:pt x="2996" y="697"/>
                    </a:lnTo>
                    <a:lnTo>
                      <a:pt x="2787" y="419"/>
                    </a:lnTo>
                    <a:lnTo>
                      <a:pt x="2578" y="210"/>
                    </a:lnTo>
                    <a:lnTo>
                      <a:pt x="2299" y="70"/>
                    </a:lnTo>
                    <a:lnTo>
                      <a:pt x="1951"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26" name="Google Shape;1126;p123"/>
              <p:cNvSpPr/>
              <p:nvPr/>
            </p:nvSpPr>
            <p:spPr>
              <a:xfrm>
                <a:off x="6819495" y="2695353"/>
                <a:ext cx="34814" cy="56171"/>
              </a:xfrm>
              <a:custGeom>
                <a:rect b="b" l="l" r="r" t="t"/>
                <a:pathLst>
                  <a:path extrusionOk="0" h="3484" w="2161">
                    <a:moveTo>
                      <a:pt x="1464" y="1"/>
                    </a:moveTo>
                    <a:lnTo>
                      <a:pt x="1255" y="140"/>
                    </a:lnTo>
                    <a:lnTo>
                      <a:pt x="976" y="349"/>
                    </a:lnTo>
                    <a:lnTo>
                      <a:pt x="767" y="697"/>
                    </a:lnTo>
                    <a:lnTo>
                      <a:pt x="697" y="70"/>
                    </a:lnTo>
                    <a:lnTo>
                      <a:pt x="1" y="70"/>
                    </a:lnTo>
                    <a:lnTo>
                      <a:pt x="1" y="3484"/>
                    </a:lnTo>
                    <a:lnTo>
                      <a:pt x="837" y="3484"/>
                    </a:lnTo>
                    <a:lnTo>
                      <a:pt x="837" y="1394"/>
                    </a:lnTo>
                    <a:lnTo>
                      <a:pt x="1046" y="1046"/>
                    </a:lnTo>
                    <a:lnTo>
                      <a:pt x="1255" y="837"/>
                    </a:lnTo>
                    <a:lnTo>
                      <a:pt x="1464" y="767"/>
                    </a:lnTo>
                    <a:lnTo>
                      <a:pt x="1673" y="697"/>
                    </a:lnTo>
                    <a:lnTo>
                      <a:pt x="2021" y="767"/>
                    </a:lnTo>
                    <a:lnTo>
                      <a:pt x="2160" y="70"/>
                    </a:lnTo>
                    <a:lnTo>
                      <a:pt x="2021"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27" name="Google Shape;1127;p123"/>
              <p:cNvSpPr/>
              <p:nvPr/>
            </p:nvSpPr>
            <p:spPr>
              <a:xfrm>
                <a:off x="6862138" y="2695353"/>
                <a:ext cx="79712" cy="56171"/>
              </a:xfrm>
              <a:custGeom>
                <a:rect b="b" l="l" r="r" t="t"/>
                <a:pathLst>
                  <a:path extrusionOk="0" h="3484" w="4948">
                    <a:moveTo>
                      <a:pt x="1534" y="1"/>
                    </a:moveTo>
                    <a:lnTo>
                      <a:pt x="1255" y="140"/>
                    </a:lnTo>
                    <a:lnTo>
                      <a:pt x="976" y="279"/>
                    </a:lnTo>
                    <a:lnTo>
                      <a:pt x="767" y="488"/>
                    </a:lnTo>
                    <a:lnTo>
                      <a:pt x="698" y="70"/>
                    </a:lnTo>
                    <a:lnTo>
                      <a:pt x="1" y="70"/>
                    </a:lnTo>
                    <a:lnTo>
                      <a:pt x="1" y="3484"/>
                    </a:lnTo>
                    <a:lnTo>
                      <a:pt x="837" y="3484"/>
                    </a:lnTo>
                    <a:lnTo>
                      <a:pt x="837" y="1115"/>
                    </a:lnTo>
                    <a:lnTo>
                      <a:pt x="1185" y="767"/>
                    </a:lnTo>
                    <a:lnTo>
                      <a:pt x="1394" y="697"/>
                    </a:lnTo>
                    <a:lnTo>
                      <a:pt x="1743" y="697"/>
                    </a:lnTo>
                    <a:lnTo>
                      <a:pt x="1951" y="837"/>
                    </a:lnTo>
                    <a:lnTo>
                      <a:pt x="2021" y="1115"/>
                    </a:lnTo>
                    <a:lnTo>
                      <a:pt x="2021" y="1464"/>
                    </a:lnTo>
                    <a:lnTo>
                      <a:pt x="2021" y="3484"/>
                    </a:lnTo>
                    <a:lnTo>
                      <a:pt x="2857" y="3484"/>
                    </a:lnTo>
                    <a:lnTo>
                      <a:pt x="2857" y="1115"/>
                    </a:lnTo>
                    <a:lnTo>
                      <a:pt x="3275" y="767"/>
                    </a:lnTo>
                    <a:lnTo>
                      <a:pt x="3414" y="697"/>
                    </a:lnTo>
                    <a:lnTo>
                      <a:pt x="3832" y="697"/>
                    </a:lnTo>
                    <a:lnTo>
                      <a:pt x="3972" y="837"/>
                    </a:lnTo>
                    <a:lnTo>
                      <a:pt x="4041" y="1115"/>
                    </a:lnTo>
                    <a:lnTo>
                      <a:pt x="4111" y="1464"/>
                    </a:lnTo>
                    <a:lnTo>
                      <a:pt x="4111" y="3484"/>
                    </a:lnTo>
                    <a:lnTo>
                      <a:pt x="4947" y="3484"/>
                    </a:lnTo>
                    <a:lnTo>
                      <a:pt x="4947" y="1324"/>
                    </a:lnTo>
                    <a:lnTo>
                      <a:pt x="4877" y="767"/>
                    </a:lnTo>
                    <a:lnTo>
                      <a:pt x="4808" y="558"/>
                    </a:lnTo>
                    <a:lnTo>
                      <a:pt x="4668" y="349"/>
                    </a:lnTo>
                    <a:lnTo>
                      <a:pt x="4529" y="210"/>
                    </a:lnTo>
                    <a:lnTo>
                      <a:pt x="4320" y="70"/>
                    </a:lnTo>
                    <a:lnTo>
                      <a:pt x="4111" y="1"/>
                    </a:lnTo>
                    <a:lnTo>
                      <a:pt x="3554" y="1"/>
                    </a:lnTo>
                    <a:lnTo>
                      <a:pt x="3275" y="140"/>
                    </a:lnTo>
                    <a:lnTo>
                      <a:pt x="2996" y="349"/>
                    </a:lnTo>
                    <a:lnTo>
                      <a:pt x="2787" y="558"/>
                    </a:lnTo>
                    <a:lnTo>
                      <a:pt x="2648" y="349"/>
                    </a:lnTo>
                    <a:lnTo>
                      <a:pt x="2439" y="140"/>
                    </a:lnTo>
                    <a:lnTo>
                      <a:pt x="2160"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28" name="Google Shape;1128;p123"/>
              <p:cNvSpPr/>
              <p:nvPr/>
            </p:nvSpPr>
            <p:spPr>
              <a:xfrm>
                <a:off x="6648906" y="2266301"/>
                <a:ext cx="26952" cy="49448"/>
              </a:xfrm>
              <a:custGeom>
                <a:rect b="b" l="l" r="r" t="t"/>
                <a:pathLst>
                  <a:path extrusionOk="0" h="3067" w="1673">
                    <a:moveTo>
                      <a:pt x="70" y="71"/>
                    </a:moveTo>
                    <a:lnTo>
                      <a:pt x="70" y="71"/>
                    </a:lnTo>
                    <a:lnTo>
                      <a:pt x="140" y="1"/>
                    </a:lnTo>
                    <a:lnTo>
                      <a:pt x="279" y="1"/>
                    </a:lnTo>
                    <a:lnTo>
                      <a:pt x="349" y="1"/>
                    </a:lnTo>
                    <a:lnTo>
                      <a:pt x="488" y="71"/>
                    </a:lnTo>
                    <a:lnTo>
                      <a:pt x="1603" y="1394"/>
                    </a:lnTo>
                    <a:lnTo>
                      <a:pt x="1603" y="1394"/>
                    </a:lnTo>
                    <a:lnTo>
                      <a:pt x="1673" y="1533"/>
                    </a:lnTo>
                    <a:lnTo>
                      <a:pt x="1603" y="1742"/>
                    </a:lnTo>
                    <a:lnTo>
                      <a:pt x="488" y="2996"/>
                    </a:lnTo>
                    <a:lnTo>
                      <a:pt x="488" y="2996"/>
                    </a:lnTo>
                    <a:lnTo>
                      <a:pt x="349" y="3066"/>
                    </a:lnTo>
                    <a:lnTo>
                      <a:pt x="279" y="3066"/>
                    </a:lnTo>
                    <a:lnTo>
                      <a:pt x="140" y="3066"/>
                    </a:lnTo>
                    <a:lnTo>
                      <a:pt x="70" y="2996"/>
                    </a:lnTo>
                    <a:lnTo>
                      <a:pt x="70" y="2996"/>
                    </a:lnTo>
                    <a:lnTo>
                      <a:pt x="1" y="2927"/>
                    </a:lnTo>
                    <a:lnTo>
                      <a:pt x="1" y="2857"/>
                    </a:lnTo>
                    <a:lnTo>
                      <a:pt x="1" y="2718"/>
                    </a:lnTo>
                    <a:lnTo>
                      <a:pt x="70" y="2648"/>
                    </a:lnTo>
                    <a:lnTo>
                      <a:pt x="976" y="1533"/>
                    </a:lnTo>
                    <a:lnTo>
                      <a:pt x="70" y="489"/>
                    </a:lnTo>
                    <a:lnTo>
                      <a:pt x="70" y="489"/>
                    </a:lnTo>
                    <a:lnTo>
                      <a:pt x="1" y="349"/>
                    </a:lnTo>
                    <a:lnTo>
                      <a:pt x="1" y="280"/>
                    </a:lnTo>
                    <a:lnTo>
                      <a:pt x="1" y="140"/>
                    </a:lnTo>
                    <a:lnTo>
                      <a:pt x="70" y="71"/>
                    </a:lnTo>
                    <a:lnTo>
                      <a:pt x="70" y="7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29" name="Google Shape;1129;p123"/>
              <p:cNvSpPr/>
              <p:nvPr/>
            </p:nvSpPr>
            <p:spPr>
              <a:xfrm>
                <a:off x="6710639" y="2323584"/>
                <a:ext cx="38165" cy="38210"/>
              </a:xfrm>
              <a:custGeom>
                <a:rect b="b" l="l" r="r" t="t"/>
                <a:pathLst>
                  <a:path extrusionOk="0" h="2370" w="2369">
                    <a:moveTo>
                      <a:pt x="2090" y="1"/>
                    </a:moveTo>
                    <a:lnTo>
                      <a:pt x="2090" y="1"/>
                    </a:lnTo>
                    <a:lnTo>
                      <a:pt x="2229" y="1"/>
                    </a:lnTo>
                    <a:lnTo>
                      <a:pt x="2299" y="70"/>
                    </a:lnTo>
                    <a:lnTo>
                      <a:pt x="2369" y="210"/>
                    </a:lnTo>
                    <a:lnTo>
                      <a:pt x="2369" y="279"/>
                    </a:lnTo>
                    <a:lnTo>
                      <a:pt x="2229" y="1951"/>
                    </a:lnTo>
                    <a:lnTo>
                      <a:pt x="2229" y="1951"/>
                    </a:lnTo>
                    <a:lnTo>
                      <a:pt x="2160" y="2160"/>
                    </a:lnTo>
                    <a:lnTo>
                      <a:pt x="1951" y="2230"/>
                    </a:lnTo>
                    <a:lnTo>
                      <a:pt x="279" y="2369"/>
                    </a:lnTo>
                    <a:lnTo>
                      <a:pt x="279" y="2369"/>
                    </a:lnTo>
                    <a:lnTo>
                      <a:pt x="209" y="2300"/>
                    </a:lnTo>
                    <a:lnTo>
                      <a:pt x="70" y="2300"/>
                    </a:lnTo>
                    <a:lnTo>
                      <a:pt x="0" y="2230"/>
                    </a:lnTo>
                    <a:lnTo>
                      <a:pt x="0" y="2091"/>
                    </a:lnTo>
                    <a:lnTo>
                      <a:pt x="0" y="2091"/>
                    </a:lnTo>
                    <a:lnTo>
                      <a:pt x="0" y="1951"/>
                    </a:lnTo>
                    <a:lnTo>
                      <a:pt x="70" y="1882"/>
                    </a:lnTo>
                    <a:lnTo>
                      <a:pt x="140" y="1812"/>
                    </a:lnTo>
                    <a:lnTo>
                      <a:pt x="279" y="1812"/>
                    </a:lnTo>
                    <a:lnTo>
                      <a:pt x="1672" y="1673"/>
                    </a:lnTo>
                    <a:lnTo>
                      <a:pt x="1812" y="279"/>
                    </a:lnTo>
                    <a:lnTo>
                      <a:pt x="1812" y="279"/>
                    </a:lnTo>
                    <a:lnTo>
                      <a:pt x="1812" y="140"/>
                    </a:lnTo>
                    <a:lnTo>
                      <a:pt x="1881" y="70"/>
                    </a:lnTo>
                    <a:lnTo>
                      <a:pt x="1951" y="1"/>
                    </a:lnTo>
                    <a:lnTo>
                      <a:pt x="2090" y="1"/>
                    </a:lnTo>
                    <a:lnTo>
                      <a:pt x="2090" y="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30" name="Google Shape;1130;p123"/>
              <p:cNvSpPr/>
              <p:nvPr/>
            </p:nvSpPr>
            <p:spPr>
              <a:xfrm>
                <a:off x="6571465" y="2333693"/>
                <a:ext cx="49409" cy="26973"/>
              </a:xfrm>
              <a:custGeom>
                <a:rect b="b" l="l" r="r" t="t"/>
                <a:pathLst>
                  <a:path extrusionOk="0" h="1673" w="3067">
                    <a:moveTo>
                      <a:pt x="1324" y="70"/>
                    </a:moveTo>
                    <a:lnTo>
                      <a:pt x="1324" y="70"/>
                    </a:lnTo>
                    <a:lnTo>
                      <a:pt x="1533" y="1"/>
                    </a:lnTo>
                    <a:lnTo>
                      <a:pt x="1742" y="70"/>
                    </a:lnTo>
                    <a:lnTo>
                      <a:pt x="2996" y="1185"/>
                    </a:lnTo>
                    <a:lnTo>
                      <a:pt x="2996" y="1185"/>
                    </a:lnTo>
                    <a:lnTo>
                      <a:pt x="3066" y="1255"/>
                    </a:lnTo>
                    <a:lnTo>
                      <a:pt x="3066" y="1394"/>
                    </a:lnTo>
                    <a:lnTo>
                      <a:pt x="3066" y="1464"/>
                    </a:lnTo>
                    <a:lnTo>
                      <a:pt x="2996" y="1603"/>
                    </a:lnTo>
                    <a:lnTo>
                      <a:pt x="2996" y="1603"/>
                    </a:lnTo>
                    <a:lnTo>
                      <a:pt x="2927" y="1673"/>
                    </a:lnTo>
                    <a:lnTo>
                      <a:pt x="2787" y="1673"/>
                    </a:lnTo>
                    <a:lnTo>
                      <a:pt x="2718" y="1673"/>
                    </a:lnTo>
                    <a:lnTo>
                      <a:pt x="2648" y="1603"/>
                    </a:lnTo>
                    <a:lnTo>
                      <a:pt x="1533" y="697"/>
                    </a:lnTo>
                    <a:lnTo>
                      <a:pt x="419" y="1603"/>
                    </a:lnTo>
                    <a:lnTo>
                      <a:pt x="419" y="1603"/>
                    </a:lnTo>
                    <a:lnTo>
                      <a:pt x="349" y="1673"/>
                    </a:lnTo>
                    <a:lnTo>
                      <a:pt x="210" y="1673"/>
                    </a:lnTo>
                    <a:lnTo>
                      <a:pt x="140" y="1673"/>
                    </a:lnTo>
                    <a:lnTo>
                      <a:pt x="71" y="1603"/>
                    </a:lnTo>
                    <a:lnTo>
                      <a:pt x="71" y="1603"/>
                    </a:lnTo>
                    <a:lnTo>
                      <a:pt x="1" y="1464"/>
                    </a:lnTo>
                    <a:lnTo>
                      <a:pt x="1" y="1394"/>
                    </a:lnTo>
                    <a:lnTo>
                      <a:pt x="1" y="1255"/>
                    </a:lnTo>
                    <a:lnTo>
                      <a:pt x="71" y="1185"/>
                    </a:lnTo>
                    <a:lnTo>
                      <a:pt x="1324" y="70"/>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31" name="Google Shape;1131;p123"/>
              <p:cNvSpPr/>
              <p:nvPr/>
            </p:nvSpPr>
            <p:spPr>
              <a:xfrm>
                <a:off x="6852037" y="2333693"/>
                <a:ext cx="50521" cy="26973"/>
              </a:xfrm>
              <a:custGeom>
                <a:rect b="b" l="l" r="r" t="t"/>
                <a:pathLst>
                  <a:path extrusionOk="0" h="1673" w="3136">
                    <a:moveTo>
                      <a:pt x="1394" y="70"/>
                    </a:moveTo>
                    <a:lnTo>
                      <a:pt x="1394" y="70"/>
                    </a:lnTo>
                    <a:lnTo>
                      <a:pt x="1534" y="1"/>
                    </a:lnTo>
                    <a:lnTo>
                      <a:pt x="1743" y="70"/>
                    </a:lnTo>
                    <a:lnTo>
                      <a:pt x="2996" y="1185"/>
                    </a:lnTo>
                    <a:lnTo>
                      <a:pt x="2996" y="1185"/>
                    </a:lnTo>
                    <a:lnTo>
                      <a:pt x="3066" y="1255"/>
                    </a:lnTo>
                    <a:lnTo>
                      <a:pt x="3136" y="1394"/>
                    </a:lnTo>
                    <a:lnTo>
                      <a:pt x="3066" y="1464"/>
                    </a:lnTo>
                    <a:lnTo>
                      <a:pt x="3066" y="1603"/>
                    </a:lnTo>
                    <a:lnTo>
                      <a:pt x="3066" y="1603"/>
                    </a:lnTo>
                    <a:lnTo>
                      <a:pt x="2927" y="1673"/>
                    </a:lnTo>
                    <a:lnTo>
                      <a:pt x="2857" y="1673"/>
                    </a:lnTo>
                    <a:lnTo>
                      <a:pt x="2718" y="1673"/>
                    </a:lnTo>
                    <a:lnTo>
                      <a:pt x="2648" y="1603"/>
                    </a:lnTo>
                    <a:lnTo>
                      <a:pt x="1534" y="697"/>
                    </a:lnTo>
                    <a:lnTo>
                      <a:pt x="489" y="1603"/>
                    </a:lnTo>
                    <a:lnTo>
                      <a:pt x="489" y="1603"/>
                    </a:lnTo>
                    <a:lnTo>
                      <a:pt x="349" y="1673"/>
                    </a:lnTo>
                    <a:lnTo>
                      <a:pt x="280" y="1673"/>
                    </a:lnTo>
                    <a:lnTo>
                      <a:pt x="140" y="1673"/>
                    </a:lnTo>
                    <a:lnTo>
                      <a:pt x="71" y="1603"/>
                    </a:lnTo>
                    <a:lnTo>
                      <a:pt x="71" y="1603"/>
                    </a:lnTo>
                    <a:lnTo>
                      <a:pt x="1" y="1464"/>
                    </a:lnTo>
                    <a:lnTo>
                      <a:pt x="1" y="1394"/>
                    </a:lnTo>
                    <a:lnTo>
                      <a:pt x="71" y="1255"/>
                    </a:lnTo>
                    <a:lnTo>
                      <a:pt x="140" y="1185"/>
                    </a:lnTo>
                    <a:lnTo>
                      <a:pt x="1394" y="70"/>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32" name="Google Shape;1132;p123"/>
              <p:cNvSpPr/>
              <p:nvPr/>
            </p:nvSpPr>
            <p:spPr>
              <a:xfrm>
                <a:off x="6635438" y="2383108"/>
                <a:ext cx="26952" cy="49448"/>
              </a:xfrm>
              <a:custGeom>
                <a:rect b="b" l="l" r="r" t="t"/>
                <a:pathLst>
                  <a:path extrusionOk="0" h="3067" w="1673">
                    <a:moveTo>
                      <a:pt x="1533" y="71"/>
                    </a:moveTo>
                    <a:lnTo>
                      <a:pt x="1533" y="71"/>
                    </a:lnTo>
                    <a:lnTo>
                      <a:pt x="1603" y="140"/>
                    </a:lnTo>
                    <a:lnTo>
                      <a:pt x="1673" y="210"/>
                    </a:lnTo>
                    <a:lnTo>
                      <a:pt x="1673" y="349"/>
                    </a:lnTo>
                    <a:lnTo>
                      <a:pt x="1603" y="419"/>
                    </a:lnTo>
                    <a:lnTo>
                      <a:pt x="628" y="1534"/>
                    </a:lnTo>
                    <a:lnTo>
                      <a:pt x="1603" y="2579"/>
                    </a:lnTo>
                    <a:lnTo>
                      <a:pt x="1603" y="2579"/>
                    </a:lnTo>
                    <a:lnTo>
                      <a:pt x="1673" y="2718"/>
                    </a:lnTo>
                    <a:lnTo>
                      <a:pt x="1673" y="2788"/>
                    </a:lnTo>
                    <a:lnTo>
                      <a:pt x="1603" y="2927"/>
                    </a:lnTo>
                    <a:lnTo>
                      <a:pt x="1533" y="2997"/>
                    </a:lnTo>
                    <a:lnTo>
                      <a:pt x="1533" y="2997"/>
                    </a:lnTo>
                    <a:lnTo>
                      <a:pt x="1464" y="3066"/>
                    </a:lnTo>
                    <a:lnTo>
                      <a:pt x="1394" y="3066"/>
                    </a:lnTo>
                    <a:lnTo>
                      <a:pt x="1255" y="3066"/>
                    </a:lnTo>
                    <a:lnTo>
                      <a:pt x="1185" y="2997"/>
                    </a:lnTo>
                    <a:lnTo>
                      <a:pt x="70" y="1673"/>
                    </a:lnTo>
                    <a:lnTo>
                      <a:pt x="70" y="1673"/>
                    </a:lnTo>
                    <a:lnTo>
                      <a:pt x="1" y="1534"/>
                    </a:lnTo>
                    <a:lnTo>
                      <a:pt x="70" y="1325"/>
                    </a:lnTo>
                    <a:lnTo>
                      <a:pt x="1185" y="71"/>
                    </a:lnTo>
                    <a:lnTo>
                      <a:pt x="1185" y="71"/>
                    </a:lnTo>
                    <a:lnTo>
                      <a:pt x="1255" y="1"/>
                    </a:lnTo>
                    <a:lnTo>
                      <a:pt x="1394" y="1"/>
                    </a:lnTo>
                    <a:lnTo>
                      <a:pt x="1464" y="1"/>
                    </a:lnTo>
                    <a:lnTo>
                      <a:pt x="1533" y="71"/>
                    </a:lnTo>
                    <a:lnTo>
                      <a:pt x="1533" y="7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33" name="Google Shape;1133;p123"/>
              <p:cNvSpPr/>
              <p:nvPr/>
            </p:nvSpPr>
            <p:spPr>
              <a:xfrm>
                <a:off x="6811649" y="2383108"/>
                <a:ext cx="26936" cy="49448"/>
              </a:xfrm>
              <a:custGeom>
                <a:rect b="b" l="l" r="r" t="t"/>
                <a:pathLst>
                  <a:path extrusionOk="0" h="3067" w="1672">
                    <a:moveTo>
                      <a:pt x="70" y="71"/>
                    </a:moveTo>
                    <a:lnTo>
                      <a:pt x="70" y="71"/>
                    </a:lnTo>
                    <a:lnTo>
                      <a:pt x="209" y="1"/>
                    </a:lnTo>
                    <a:lnTo>
                      <a:pt x="279" y="1"/>
                    </a:lnTo>
                    <a:lnTo>
                      <a:pt x="418" y="1"/>
                    </a:lnTo>
                    <a:lnTo>
                      <a:pt x="488" y="71"/>
                    </a:lnTo>
                    <a:lnTo>
                      <a:pt x="1602" y="1325"/>
                    </a:lnTo>
                    <a:lnTo>
                      <a:pt x="1602" y="1325"/>
                    </a:lnTo>
                    <a:lnTo>
                      <a:pt x="1672" y="1534"/>
                    </a:lnTo>
                    <a:lnTo>
                      <a:pt x="1602" y="1673"/>
                    </a:lnTo>
                    <a:lnTo>
                      <a:pt x="488" y="2997"/>
                    </a:lnTo>
                    <a:lnTo>
                      <a:pt x="488" y="2997"/>
                    </a:lnTo>
                    <a:lnTo>
                      <a:pt x="418" y="3066"/>
                    </a:lnTo>
                    <a:lnTo>
                      <a:pt x="279" y="3066"/>
                    </a:lnTo>
                    <a:lnTo>
                      <a:pt x="209" y="3066"/>
                    </a:lnTo>
                    <a:lnTo>
                      <a:pt x="70" y="2997"/>
                    </a:lnTo>
                    <a:lnTo>
                      <a:pt x="70" y="2997"/>
                    </a:lnTo>
                    <a:lnTo>
                      <a:pt x="0" y="2927"/>
                    </a:lnTo>
                    <a:lnTo>
                      <a:pt x="0" y="2788"/>
                    </a:lnTo>
                    <a:lnTo>
                      <a:pt x="0" y="2718"/>
                    </a:lnTo>
                    <a:lnTo>
                      <a:pt x="70" y="2579"/>
                    </a:lnTo>
                    <a:lnTo>
                      <a:pt x="1045" y="1534"/>
                    </a:lnTo>
                    <a:lnTo>
                      <a:pt x="70" y="419"/>
                    </a:lnTo>
                    <a:lnTo>
                      <a:pt x="70" y="419"/>
                    </a:lnTo>
                    <a:lnTo>
                      <a:pt x="0" y="349"/>
                    </a:lnTo>
                    <a:lnTo>
                      <a:pt x="0" y="210"/>
                    </a:lnTo>
                    <a:lnTo>
                      <a:pt x="0" y="140"/>
                    </a:lnTo>
                    <a:lnTo>
                      <a:pt x="70" y="71"/>
                    </a:lnTo>
                    <a:lnTo>
                      <a:pt x="70" y="7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34" name="Google Shape;1134;p123"/>
              <p:cNvSpPr/>
              <p:nvPr/>
            </p:nvSpPr>
            <p:spPr>
              <a:xfrm>
                <a:off x="6798181" y="2266301"/>
                <a:ext cx="26936" cy="49448"/>
              </a:xfrm>
              <a:custGeom>
                <a:rect b="b" l="l" r="r" t="t"/>
                <a:pathLst>
                  <a:path extrusionOk="0" h="3067" w="1672">
                    <a:moveTo>
                      <a:pt x="1602" y="71"/>
                    </a:moveTo>
                    <a:lnTo>
                      <a:pt x="1602" y="71"/>
                    </a:lnTo>
                    <a:lnTo>
                      <a:pt x="1672" y="140"/>
                    </a:lnTo>
                    <a:lnTo>
                      <a:pt x="1672" y="280"/>
                    </a:lnTo>
                    <a:lnTo>
                      <a:pt x="1672" y="349"/>
                    </a:lnTo>
                    <a:lnTo>
                      <a:pt x="1602" y="489"/>
                    </a:lnTo>
                    <a:lnTo>
                      <a:pt x="697" y="1533"/>
                    </a:lnTo>
                    <a:lnTo>
                      <a:pt x="1602" y="2648"/>
                    </a:lnTo>
                    <a:lnTo>
                      <a:pt x="1602" y="2648"/>
                    </a:lnTo>
                    <a:lnTo>
                      <a:pt x="1672" y="2718"/>
                    </a:lnTo>
                    <a:lnTo>
                      <a:pt x="1672" y="2857"/>
                    </a:lnTo>
                    <a:lnTo>
                      <a:pt x="1672" y="2927"/>
                    </a:lnTo>
                    <a:lnTo>
                      <a:pt x="1602" y="2996"/>
                    </a:lnTo>
                    <a:lnTo>
                      <a:pt x="1602" y="2996"/>
                    </a:lnTo>
                    <a:lnTo>
                      <a:pt x="1463" y="3066"/>
                    </a:lnTo>
                    <a:lnTo>
                      <a:pt x="1393" y="3066"/>
                    </a:lnTo>
                    <a:lnTo>
                      <a:pt x="1254" y="3066"/>
                    </a:lnTo>
                    <a:lnTo>
                      <a:pt x="1184" y="2996"/>
                    </a:lnTo>
                    <a:lnTo>
                      <a:pt x="70" y="1742"/>
                    </a:lnTo>
                    <a:lnTo>
                      <a:pt x="70" y="1742"/>
                    </a:lnTo>
                    <a:lnTo>
                      <a:pt x="0" y="1533"/>
                    </a:lnTo>
                    <a:lnTo>
                      <a:pt x="70" y="1394"/>
                    </a:lnTo>
                    <a:lnTo>
                      <a:pt x="1184" y="71"/>
                    </a:lnTo>
                    <a:lnTo>
                      <a:pt x="1184" y="71"/>
                    </a:lnTo>
                    <a:lnTo>
                      <a:pt x="1254" y="1"/>
                    </a:lnTo>
                    <a:lnTo>
                      <a:pt x="1393" y="1"/>
                    </a:lnTo>
                    <a:lnTo>
                      <a:pt x="1463" y="1"/>
                    </a:lnTo>
                    <a:lnTo>
                      <a:pt x="1602" y="71"/>
                    </a:lnTo>
                    <a:lnTo>
                      <a:pt x="1602" y="71"/>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35" name="Google Shape;1135;p123"/>
              <p:cNvSpPr/>
              <p:nvPr/>
            </p:nvSpPr>
            <p:spPr>
              <a:xfrm>
                <a:off x="6611869" y="2266301"/>
                <a:ext cx="290689" cy="166255"/>
              </a:xfrm>
              <a:custGeom>
                <a:rect b="b" l="l" r="r" t="t"/>
                <a:pathLst>
                  <a:path extrusionOk="0" h="10312" w="18044">
                    <a:moveTo>
                      <a:pt x="14561" y="907"/>
                    </a:moveTo>
                    <a:lnTo>
                      <a:pt x="14561" y="907"/>
                    </a:lnTo>
                    <a:lnTo>
                      <a:pt x="13934" y="698"/>
                    </a:lnTo>
                    <a:lnTo>
                      <a:pt x="13237" y="558"/>
                    </a:lnTo>
                    <a:lnTo>
                      <a:pt x="12610" y="558"/>
                    </a:lnTo>
                    <a:lnTo>
                      <a:pt x="11913" y="628"/>
                    </a:lnTo>
                    <a:lnTo>
                      <a:pt x="11913" y="628"/>
                    </a:lnTo>
                    <a:lnTo>
                      <a:pt x="11217" y="837"/>
                    </a:lnTo>
                    <a:lnTo>
                      <a:pt x="10659" y="1116"/>
                    </a:lnTo>
                    <a:lnTo>
                      <a:pt x="10032" y="1464"/>
                    </a:lnTo>
                    <a:lnTo>
                      <a:pt x="9545" y="1951"/>
                    </a:lnTo>
                    <a:lnTo>
                      <a:pt x="9545" y="1951"/>
                    </a:lnTo>
                    <a:lnTo>
                      <a:pt x="8569" y="2927"/>
                    </a:lnTo>
                    <a:lnTo>
                      <a:pt x="8569" y="2927"/>
                    </a:lnTo>
                    <a:lnTo>
                      <a:pt x="8500" y="2996"/>
                    </a:lnTo>
                    <a:lnTo>
                      <a:pt x="8360" y="2996"/>
                    </a:lnTo>
                    <a:lnTo>
                      <a:pt x="8291" y="2996"/>
                    </a:lnTo>
                    <a:lnTo>
                      <a:pt x="8151" y="2927"/>
                    </a:lnTo>
                    <a:lnTo>
                      <a:pt x="8151" y="2927"/>
                    </a:lnTo>
                    <a:lnTo>
                      <a:pt x="8082" y="2857"/>
                    </a:lnTo>
                    <a:lnTo>
                      <a:pt x="8082" y="2718"/>
                    </a:lnTo>
                    <a:lnTo>
                      <a:pt x="8082" y="2648"/>
                    </a:lnTo>
                    <a:lnTo>
                      <a:pt x="8151" y="2509"/>
                    </a:lnTo>
                    <a:lnTo>
                      <a:pt x="9127" y="1533"/>
                    </a:lnTo>
                    <a:lnTo>
                      <a:pt x="9127" y="1533"/>
                    </a:lnTo>
                    <a:lnTo>
                      <a:pt x="9127" y="1533"/>
                    </a:lnTo>
                    <a:lnTo>
                      <a:pt x="9127" y="1533"/>
                    </a:lnTo>
                    <a:lnTo>
                      <a:pt x="9754" y="1046"/>
                    </a:lnTo>
                    <a:lnTo>
                      <a:pt x="10381" y="628"/>
                    </a:lnTo>
                    <a:lnTo>
                      <a:pt x="11077" y="349"/>
                    </a:lnTo>
                    <a:lnTo>
                      <a:pt x="11774" y="140"/>
                    </a:lnTo>
                    <a:lnTo>
                      <a:pt x="11774" y="140"/>
                    </a:lnTo>
                    <a:lnTo>
                      <a:pt x="12540" y="1"/>
                    </a:lnTo>
                    <a:lnTo>
                      <a:pt x="13307" y="1"/>
                    </a:lnTo>
                    <a:lnTo>
                      <a:pt x="14073" y="140"/>
                    </a:lnTo>
                    <a:lnTo>
                      <a:pt x="14770" y="349"/>
                    </a:lnTo>
                    <a:lnTo>
                      <a:pt x="14770" y="349"/>
                    </a:lnTo>
                    <a:lnTo>
                      <a:pt x="15466" y="698"/>
                    </a:lnTo>
                    <a:lnTo>
                      <a:pt x="16093" y="1116"/>
                    </a:lnTo>
                    <a:lnTo>
                      <a:pt x="16651" y="1673"/>
                    </a:lnTo>
                    <a:lnTo>
                      <a:pt x="17138" y="2230"/>
                    </a:lnTo>
                    <a:lnTo>
                      <a:pt x="17138" y="2230"/>
                    </a:lnTo>
                    <a:lnTo>
                      <a:pt x="17486" y="2927"/>
                    </a:lnTo>
                    <a:lnTo>
                      <a:pt x="17835" y="3623"/>
                    </a:lnTo>
                    <a:lnTo>
                      <a:pt x="17974" y="4320"/>
                    </a:lnTo>
                    <a:lnTo>
                      <a:pt x="18044" y="5086"/>
                    </a:lnTo>
                    <a:lnTo>
                      <a:pt x="18044" y="5086"/>
                    </a:lnTo>
                    <a:lnTo>
                      <a:pt x="17974" y="5853"/>
                    </a:lnTo>
                    <a:lnTo>
                      <a:pt x="17835" y="6619"/>
                    </a:lnTo>
                    <a:lnTo>
                      <a:pt x="17556" y="7316"/>
                    </a:lnTo>
                    <a:lnTo>
                      <a:pt x="17208" y="7943"/>
                    </a:lnTo>
                    <a:lnTo>
                      <a:pt x="17208" y="7943"/>
                    </a:lnTo>
                    <a:lnTo>
                      <a:pt x="16720" y="8570"/>
                    </a:lnTo>
                    <a:lnTo>
                      <a:pt x="16233" y="9127"/>
                    </a:lnTo>
                    <a:lnTo>
                      <a:pt x="15606" y="9545"/>
                    </a:lnTo>
                    <a:lnTo>
                      <a:pt x="14909" y="9893"/>
                    </a:lnTo>
                    <a:lnTo>
                      <a:pt x="14909" y="9893"/>
                    </a:lnTo>
                    <a:lnTo>
                      <a:pt x="14212" y="10172"/>
                    </a:lnTo>
                    <a:lnTo>
                      <a:pt x="13446" y="10311"/>
                    </a:lnTo>
                    <a:lnTo>
                      <a:pt x="12680" y="10311"/>
                    </a:lnTo>
                    <a:lnTo>
                      <a:pt x="11913" y="10242"/>
                    </a:lnTo>
                    <a:lnTo>
                      <a:pt x="11913" y="10242"/>
                    </a:lnTo>
                    <a:lnTo>
                      <a:pt x="11217" y="10033"/>
                    </a:lnTo>
                    <a:lnTo>
                      <a:pt x="10450" y="9754"/>
                    </a:lnTo>
                    <a:lnTo>
                      <a:pt x="9823" y="9336"/>
                    </a:lnTo>
                    <a:lnTo>
                      <a:pt x="9266" y="8848"/>
                    </a:lnTo>
                    <a:lnTo>
                      <a:pt x="9266" y="8848"/>
                    </a:lnTo>
                    <a:lnTo>
                      <a:pt x="4111" y="3693"/>
                    </a:lnTo>
                    <a:lnTo>
                      <a:pt x="4111" y="3693"/>
                    </a:lnTo>
                    <a:lnTo>
                      <a:pt x="3902" y="3484"/>
                    </a:lnTo>
                    <a:lnTo>
                      <a:pt x="3623" y="3345"/>
                    </a:lnTo>
                    <a:lnTo>
                      <a:pt x="3345" y="3205"/>
                    </a:lnTo>
                    <a:lnTo>
                      <a:pt x="3066" y="3136"/>
                    </a:lnTo>
                    <a:lnTo>
                      <a:pt x="3066" y="3136"/>
                    </a:lnTo>
                    <a:lnTo>
                      <a:pt x="2718" y="3066"/>
                    </a:lnTo>
                    <a:lnTo>
                      <a:pt x="2439" y="3066"/>
                    </a:lnTo>
                    <a:lnTo>
                      <a:pt x="2160" y="3136"/>
                    </a:lnTo>
                    <a:lnTo>
                      <a:pt x="1882" y="3205"/>
                    </a:lnTo>
                    <a:lnTo>
                      <a:pt x="1882" y="3205"/>
                    </a:lnTo>
                    <a:lnTo>
                      <a:pt x="1603" y="3345"/>
                    </a:lnTo>
                    <a:lnTo>
                      <a:pt x="1324" y="3554"/>
                    </a:lnTo>
                    <a:lnTo>
                      <a:pt x="1115" y="3763"/>
                    </a:lnTo>
                    <a:lnTo>
                      <a:pt x="906" y="3972"/>
                    </a:lnTo>
                    <a:lnTo>
                      <a:pt x="906" y="3972"/>
                    </a:lnTo>
                    <a:lnTo>
                      <a:pt x="767" y="4250"/>
                    </a:lnTo>
                    <a:lnTo>
                      <a:pt x="628" y="4529"/>
                    </a:lnTo>
                    <a:lnTo>
                      <a:pt x="558" y="4808"/>
                    </a:lnTo>
                    <a:lnTo>
                      <a:pt x="558" y="5086"/>
                    </a:lnTo>
                    <a:lnTo>
                      <a:pt x="558" y="5086"/>
                    </a:lnTo>
                    <a:lnTo>
                      <a:pt x="558" y="5435"/>
                    </a:lnTo>
                    <a:lnTo>
                      <a:pt x="628" y="5713"/>
                    </a:lnTo>
                    <a:lnTo>
                      <a:pt x="697" y="5992"/>
                    </a:lnTo>
                    <a:lnTo>
                      <a:pt x="837" y="6271"/>
                    </a:lnTo>
                    <a:lnTo>
                      <a:pt x="837" y="6271"/>
                    </a:lnTo>
                    <a:lnTo>
                      <a:pt x="1046" y="6480"/>
                    </a:lnTo>
                    <a:lnTo>
                      <a:pt x="1255" y="6689"/>
                    </a:lnTo>
                    <a:lnTo>
                      <a:pt x="1464" y="6898"/>
                    </a:lnTo>
                    <a:lnTo>
                      <a:pt x="1742" y="7037"/>
                    </a:lnTo>
                    <a:lnTo>
                      <a:pt x="1742" y="7037"/>
                    </a:lnTo>
                    <a:lnTo>
                      <a:pt x="2021" y="7176"/>
                    </a:lnTo>
                    <a:lnTo>
                      <a:pt x="2369" y="7176"/>
                    </a:lnTo>
                    <a:lnTo>
                      <a:pt x="2648" y="7246"/>
                    </a:lnTo>
                    <a:lnTo>
                      <a:pt x="2927" y="7176"/>
                    </a:lnTo>
                    <a:lnTo>
                      <a:pt x="2927" y="7176"/>
                    </a:lnTo>
                    <a:lnTo>
                      <a:pt x="3275" y="7107"/>
                    </a:lnTo>
                    <a:lnTo>
                      <a:pt x="3554" y="7037"/>
                    </a:lnTo>
                    <a:lnTo>
                      <a:pt x="3832" y="6828"/>
                    </a:lnTo>
                    <a:lnTo>
                      <a:pt x="4041" y="6689"/>
                    </a:lnTo>
                    <a:lnTo>
                      <a:pt x="5086" y="5574"/>
                    </a:lnTo>
                    <a:lnTo>
                      <a:pt x="5086" y="5574"/>
                    </a:lnTo>
                    <a:lnTo>
                      <a:pt x="5156" y="5574"/>
                    </a:lnTo>
                    <a:lnTo>
                      <a:pt x="5295" y="5504"/>
                    </a:lnTo>
                    <a:lnTo>
                      <a:pt x="5435" y="5574"/>
                    </a:lnTo>
                    <a:lnTo>
                      <a:pt x="5504" y="5574"/>
                    </a:lnTo>
                    <a:lnTo>
                      <a:pt x="5504" y="5574"/>
                    </a:lnTo>
                    <a:lnTo>
                      <a:pt x="5574" y="5713"/>
                    </a:lnTo>
                    <a:lnTo>
                      <a:pt x="5574" y="5783"/>
                    </a:lnTo>
                    <a:lnTo>
                      <a:pt x="5574" y="5922"/>
                    </a:lnTo>
                    <a:lnTo>
                      <a:pt x="5504" y="5992"/>
                    </a:lnTo>
                    <a:lnTo>
                      <a:pt x="4459" y="7037"/>
                    </a:lnTo>
                    <a:lnTo>
                      <a:pt x="4459" y="7037"/>
                    </a:lnTo>
                    <a:lnTo>
                      <a:pt x="4390" y="7037"/>
                    </a:lnTo>
                    <a:lnTo>
                      <a:pt x="4390" y="7037"/>
                    </a:lnTo>
                    <a:lnTo>
                      <a:pt x="4111" y="7316"/>
                    </a:lnTo>
                    <a:lnTo>
                      <a:pt x="3763" y="7525"/>
                    </a:lnTo>
                    <a:lnTo>
                      <a:pt x="3414" y="7664"/>
                    </a:lnTo>
                    <a:lnTo>
                      <a:pt x="3066" y="7734"/>
                    </a:lnTo>
                    <a:lnTo>
                      <a:pt x="3066" y="7734"/>
                    </a:lnTo>
                    <a:lnTo>
                      <a:pt x="2648" y="7803"/>
                    </a:lnTo>
                    <a:lnTo>
                      <a:pt x="2300" y="7734"/>
                    </a:lnTo>
                    <a:lnTo>
                      <a:pt x="1882" y="7664"/>
                    </a:lnTo>
                    <a:lnTo>
                      <a:pt x="1533" y="7525"/>
                    </a:lnTo>
                    <a:lnTo>
                      <a:pt x="1533" y="7525"/>
                    </a:lnTo>
                    <a:lnTo>
                      <a:pt x="1185" y="7385"/>
                    </a:lnTo>
                    <a:lnTo>
                      <a:pt x="906" y="7176"/>
                    </a:lnTo>
                    <a:lnTo>
                      <a:pt x="628" y="6898"/>
                    </a:lnTo>
                    <a:lnTo>
                      <a:pt x="349" y="6549"/>
                    </a:lnTo>
                    <a:lnTo>
                      <a:pt x="349" y="6549"/>
                    </a:lnTo>
                    <a:lnTo>
                      <a:pt x="210" y="6201"/>
                    </a:lnTo>
                    <a:lnTo>
                      <a:pt x="70" y="5853"/>
                    </a:lnTo>
                    <a:lnTo>
                      <a:pt x="1" y="5504"/>
                    </a:lnTo>
                    <a:lnTo>
                      <a:pt x="1" y="5086"/>
                    </a:lnTo>
                    <a:lnTo>
                      <a:pt x="1" y="5086"/>
                    </a:lnTo>
                    <a:lnTo>
                      <a:pt x="1" y="4738"/>
                    </a:lnTo>
                    <a:lnTo>
                      <a:pt x="70" y="4320"/>
                    </a:lnTo>
                    <a:lnTo>
                      <a:pt x="279" y="3972"/>
                    </a:lnTo>
                    <a:lnTo>
                      <a:pt x="419" y="3623"/>
                    </a:lnTo>
                    <a:lnTo>
                      <a:pt x="419" y="3623"/>
                    </a:lnTo>
                    <a:lnTo>
                      <a:pt x="697" y="3345"/>
                    </a:lnTo>
                    <a:lnTo>
                      <a:pt x="976" y="3066"/>
                    </a:lnTo>
                    <a:lnTo>
                      <a:pt x="1324" y="2857"/>
                    </a:lnTo>
                    <a:lnTo>
                      <a:pt x="1673" y="2718"/>
                    </a:lnTo>
                    <a:lnTo>
                      <a:pt x="1673" y="2718"/>
                    </a:lnTo>
                    <a:lnTo>
                      <a:pt x="2021" y="2578"/>
                    </a:lnTo>
                    <a:lnTo>
                      <a:pt x="2369" y="2509"/>
                    </a:lnTo>
                    <a:lnTo>
                      <a:pt x="2787" y="2509"/>
                    </a:lnTo>
                    <a:lnTo>
                      <a:pt x="3136" y="2578"/>
                    </a:lnTo>
                    <a:lnTo>
                      <a:pt x="3136" y="2578"/>
                    </a:lnTo>
                    <a:lnTo>
                      <a:pt x="3554" y="2718"/>
                    </a:lnTo>
                    <a:lnTo>
                      <a:pt x="3902" y="2857"/>
                    </a:lnTo>
                    <a:lnTo>
                      <a:pt x="4181" y="3066"/>
                    </a:lnTo>
                    <a:lnTo>
                      <a:pt x="4529" y="3345"/>
                    </a:lnTo>
                    <a:lnTo>
                      <a:pt x="4529" y="3345"/>
                    </a:lnTo>
                    <a:lnTo>
                      <a:pt x="4529" y="3345"/>
                    </a:lnTo>
                    <a:lnTo>
                      <a:pt x="9614" y="8430"/>
                    </a:lnTo>
                    <a:lnTo>
                      <a:pt x="9614" y="8430"/>
                    </a:lnTo>
                    <a:lnTo>
                      <a:pt x="10172" y="8918"/>
                    </a:lnTo>
                    <a:lnTo>
                      <a:pt x="10729" y="9266"/>
                    </a:lnTo>
                    <a:lnTo>
                      <a:pt x="11356" y="9475"/>
                    </a:lnTo>
                    <a:lnTo>
                      <a:pt x="12053" y="9684"/>
                    </a:lnTo>
                    <a:lnTo>
                      <a:pt x="12053" y="9684"/>
                    </a:lnTo>
                    <a:lnTo>
                      <a:pt x="12680" y="9754"/>
                    </a:lnTo>
                    <a:lnTo>
                      <a:pt x="13376" y="9754"/>
                    </a:lnTo>
                    <a:lnTo>
                      <a:pt x="14073" y="9615"/>
                    </a:lnTo>
                    <a:lnTo>
                      <a:pt x="14700" y="9406"/>
                    </a:lnTo>
                    <a:lnTo>
                      <a:pt x="14700" y="9406"/>
                    </a:lnTo>
                    <a:lnTo>
                      <a:pt x="15327" y="9057"/>
                    </a:lnTo>
                    <a:lnTo>
                      <a:pt x="15815" y="8639"/>
                    </a:lnTo>
                    <a:lnTo>
                      <a:pt x="16302" y="8221"/>
                    </a:lnTo>
                    <a:lnTo>
                      <a:pt x="16720" y="7664"/>
                    </a:lnTo>
                    <a:lnTo>
                      <a:pt x="16720" y="7664"/>
                    </a:lnTo>
                    <a:lnTo>
                      <a:pt x="17069" y="7037"/>
                    </a:lnTo>
                    <a:lnTo>
                      <a:pt x="17278" y="6410"/>
                    </a:lnTo>
                    <a:lnTo>
                      <a:pt x="17417" y="5783"/>
                    </a:lnTo>
                    <a:lnTo>
                      <a:pt x="17486" y="5086"/>
                    </a:lnTo>
                    <a:lnTo>
                      <a:pt x="17486" y="5086"/>
                    </a:lnTo>
                    <a:lnTo>
                      <a:pt x="17417" y="4390"/>
                    </a:lnTo>
                    <a:lnTo>
                      <a:pt x="17278" y="3763"/>
                    </a:lnTo>
                    <a:lnTo>
                      <a:pt x="16999" y="3136"/>
                    </a:lnTo>
                    <a:lnTo>
                      <a:pt x="16651" y="2578"/>
                    </a:lnTo>
                    <a:lnTo>
                      <a:pt x="16651" y="2578"/>
                    </a:lnTo>
                    <a:lnTo>
                      <a:pt x="16233" y="2021"/>
                    </a:lnTo>
                    <a:lnTo>
                      <a:pt x="15745" y="1533"/>
                    </a:lnTo>
                    <a:lnTo>
                      <a:pt x="15188" y="1185"/>
                    </a:lnTo>
                    <a:lnTo>
                      <a:pt x="14561" y="907"/>
                    </a:lnTo>
                    <a:lnTo>
                      <a:pt x="14561" y="907"/>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136" name="Google Shape;1136;p123"/>
              <p:cNvSpPr/>
              <p:nvPr/>
            </p:nvSpPr>
            <p:spPr>
              <a:xfrm>
                <a:off x="6570353" y="2266301"/>
                <a:ext cx="290689" cy="166255"/>
              </a:xfrm>
              <a:custGeom>
                <a:rect b="b" l="l" r="r" t="t"/>
                <a:pathLst>
                  <a:path extrusionOk="0" h="10312" w="18044">
                    <a:moveTo>
                      <a:pt x="3274" y="349"/>
                    </a:moveTo>
                    <a:lnTo>
                      <a:pt x="3274" y="349"/>
                    </a:lnTo>
                    <a:lnTo>
                      <a:pt x="3971" y="140"/>
                    </a:lnTo>
                    <a:lnTo>
                      <a:pt x="4737" y="1"/>
                    </a:lnTo>
                    <a:lnTo>
                      <a:pt x="5504" y="1"/>
                    </a:lnTo>
                    <a:lnTo>
                      <a:pt x="6270" y="140"/>
                    </a:lnTo>
                    <a:lnTo>
                      <a:pt x="6270" y="140"/>
                    </a:lnTo>
                    <a:lnTo>
                      <a:pt x="6967" y="349"/>
                    </a:lnTo>
                    <a:lnTo>
                      <a:pt x="7663" y="628"/>
                    </a:lnTo>
                    <a:lnTo>
                      <a:pt x="8290" y="1046"/>
                    </a:lnTo>
                    <a:lnTo>
                      <a:pt x="8917" y="1533"/>
                    </a:lnTo>
                    <a:lnTo>
                      <a:pt x="8917" y="1533"/>
                    </a:lnTo>
                    <a:lnTo>
                      <a:pt x="8917" y="1533"/>
                    </a:lnTo>
                    <a:lnTo>
                      <a:pt x="14003" y="6689"/>
                    </a:lnTo>
                    <a:lnTo>
                      <a:pt x="14003" y="6689"/>
                    </a:lnTo>
                    <a:lnTo>
                      <a:pt x="14212" y="6828"/>
                    </a:lnTo>
                    <a:lnTo>
                      <a:pt x="14490" y="7037"/>
                    </a:lnTo>
                    <a:lnTo>
                      <a:pt x="14769" y="7107"/>
                    </a:lnTo>
                    <a:lnTo>
                      <a:pt x="15048" y="7176"/>
                    </a:lnTo>
                    <a:lnTo>
                      <a:pt x="15048" y="7176"/>
                    </a:lnTo>
                    <a:lnTo>
                      <a:pt x="15396" y="7246"/>
                    </a:lnTo>
                    <a:lnTo>
                      <a:pt x="15675" y="7176"/>
                    </a:lnTo>
                    <a:lnTo>
                      <a:pt x="15953" y="7176"/>
                    </a:lnTo>
                    <a:lnTo>
                      <a:pt x="16302" y="7037"/>
                    </a:lnTo>
                    <a:lnTo>
                      <a:pt x="16302" y="7037"/>
                    </a:lnTo>
                    <a:lnTo>
                      <a:pt x="16580" y="6898"/>
                    </a:lnTo>
                    <a:lnTo>
                      <a:pt x="16789" y="6758"/>
                    </a:lnTo>
                    <a:lnTo>
                      <a:pt x="16998" y="6480"/>
                    </a:lnTo>
                    <a:lnTo>
                      <a:pt x="17207" y="6271"/>
                    </a:lnTo>
                    <a:lnTo>
                      <a:pt x="17207" y="6271"/>
                    </a:lnTo>
                    <a:lnTo>
                      <a:pt x="17347" y="5992"/>
                    </a:lnTo>
                    <a:lnTo>
                      <a:pt x="17416" y="5713"/>
                    </a:lnTo>
                    <a:lnTo>
                      <a:pt x="17486" y="5435"/>
                    </a:lnTo>
                    <a:lnTo>
                      <a:pt x="17486" y="5086"/>
                    </a:lnTo>
                    <a:lnTo>
                      <a:pt x="17486" y="5086"/>
                    </a:lnTo>
                    <a:lnTo>
                      <a:pt x="17486" y="4808"/>
                    </a:lnTo>
                    <a:lnTo>
                      <a:pt x="17416" y="4529"/>
                    </a:lnTo>
                    <a:lnTo>
                      <a:pt x="17277" y="4250"/>
                    </a:lnTo>
                    <a:lnTo>
                      <a:pt x="17138" y="3972"/>
                    </a:lnTo>
                    <a:lnTo>
                      <a:pt x="17138" y="3972"/>
                    </a:lnTo>
                    <a:lnTo>
                      <a:pt x="16929" y="3763"/>
                    </a:lnTo>
                    <a:lnTo>
                      <a:pt x="16720" y="3554"/>
                    </a:lnTo>
                    <a:lnTo>
                      <a:pt x="16511" y="3345"/>
                    </a:lnTo>
                    <a:lnTo>
                      <a:pt x="16232" y="3205"/>
                    </a:lnTo>
                    <a:lnTo>
                      <a:pt x="16232" y="3205"/>
                    </a:lnTo>
                    <a:lnTo>
                      <a:pt x="15884" y="3136"/>
                    </a:lnTo>
                    <a:lnTo>
                      <a:pt x="15605" y="3066"/>
                    </a:lnTo>
                    <a:lnTo>
                      <a:pt x="15326" y="3066"/>
                    </a:lnTo>
                    <a:lnTo>
                      <a:pt x="14978" y="3136"/>
                    </a:lnTo>
                    <a:lnTo>
                      <a:pt x="14978" y="3136"/>
                    </a:lnTo>
                    <a:lnTo>
                      <a:pt x="14699" y="3205"/>
                    </a:lnTo>
                    <a:lnTo>
                      <a:pt x="14421" y="3345"/>
                    </a:lnTo>
                    <a:lnTo>
                      <a:pt x="14142" y="3484"/>
                    </a:lnTo>
                    <a:lnTo>
                      <a:pt x="13933" y="3693"/>
                    </a:lnTo>
                    <a:lnTo>
                      <a:pt x="13933" y="3693"/>
                    </a:lnTo>
                    <a:lnTo>
                      <a:pt x="12888" y="4738"/>
                    </a:lnTo>
                    <a:lnTo>
                      <a:pt x="12888" y="4738"/>
                    </a:lnTo>
                    <a:lnTo>
                      <a:pt x="12818" y="4808"/>
                    </a:lnTo>
                    <a:lnTo>
                      <a:pt x="12679" y="4808"/>
                    </a:lnTo>
                    <a:lnTo>
                      <a:pt x="12609" y="4808"/>
                    </a:lnTo>
                    <a:lnTo>
                      <a:pt x="12540" y="4738"/>
                    </a:lnTo>
                    <a:lnTo>
                      <a:pt x="12540" y="4738"/>
                    </a:lnTo>
                    <a:lnTo>
                      <a:pt x="12470" y="4668"/>
                    </a:lnTo>
                    <a:lnTo>
                      <a:pt x="12400" y="4529"/>
                    </a:lnTo>
                    <a:lnTo>
                      <a:pt x="12470" y="4459"/>
                    </a:lnTo>
                    <a:lnTo>
                      <a:pt x="12540" y="4320"/>
                    </a:lnTo>
                    <a:lnTo>
                      <a:pt x="13515" y="3345"/>
                    </a:lnTo>
                    <a:lnTo>
                      <a:pt x="13515" y="3345"/>
                    </a:lnTo>
                    <a:lnTo>
                      <a:pt x="13515" y="3345"/>
                    </a:lnTo>
                    <a:lnTo>
                      <a:pt x="13515" y="3345"/>
                    </a:lnTo>
                    <a:lnTo>
                      <a:pt x="13863" y="3066"/>
                    </a:lnTo>
                    <a:lnTo>
                      <a:pt x="14142" y="2857"/>
                    </a:lnTo>
                    <a:lnTo>
                      <a:pt x="14490" y="2718"/>
                    </a:lnTo>
                    <a:lnTo>
                      <a:pt x="14908" y="2578"/>
                    </a:lnTo>
                    <a:lnTo>
                      <a:pt x="14908" y="2578"/>
                    </a:lnTo>
                    <a:lnTo>
                      <a:pt x="15257" y="2509"/>
                    </a:lnTo>
                    <a:lnTo>
                      <a:pt x="15675" y="2509"/>
                    </a:lnTo>
                    <a:lnTo>
                      <a:pt x="16023" y="2578"/>
                    </a:lnTo>
                    <a:lnTo>
                      <a:pt x="16371" y="2718"/>
                    </a:lnTo>
                    <a:lnTo>
                      <a:pt x="16371" y="2718"/>
                    </a:lnTo>
                    <a:lnTo>
                      <a:pt x="16720" y="2857"/>
                    </a:lnTo>
                    <a:lnTo>
                      <a:pt x="17068" y="3066"/>
                    </a:lnTo>
                    <a:lnTo>
                      <a:pt x="17347" y="3345"/>
                    </a:lnTo>
                    <a:lnTo>
                      <a:pt x="17625" y="3623"/>
                    </a:lnTo>
                    <a:lnTo>
                      <a:pt x="17625" y="3623"/>
                    </a:lnTo>
                    <a:lnTo>
                      <a:pt x="17834" y="3972"/>
                    </a:lnTo>
                    <a:lnTo>
                      <a:pt x="17974" y="4320"/>
                    </a:lnTo>
                    <a:lnTo>
                      <a:pt x="18043" y="4738"/>
                    </a:lnTo>
                    <a:lnTo>
                      <a:pt x="18043" y="5086"/>
                    </a:lnTo>
                    <a:lnTo>
                      <a:pt x="18043" y="5086"/>
                    </a:lnTo>
                    <a:lnTo>
                      <a:pt x="18043" y="5504"/>
                    </a:lnTo>
                    <a:lnTo>
                      <a:pt x="17974" y="5853"/>
                    </a:lnTo>
                    <a:lnTo>
                      <a:pt x="17834" y="6201"/>
                    </a:lnTo>
                    <a:lnTo>
                      <a:pt x="17695" y="6549"/>
                    </a:lnTo>
                    <a:lnTo>
                      <a:pt x="17695" y="6549"/>
                    </a:lnTo>
                    <a:lnTo>
                      <a:pt x="17416" y="6898"/>
                    </a:lnTo>
                    <a:lnTo>
                      <a:pt x="17138" y="7176"/>
                    </a:lnTo>
                    <a:lnTo>
                      <a:pt x="16859" y="7385"/>
                    </a:lnTo>
                    <a:lnTo>
                      <a:pt x="16511" y="7594"/>
                    </a:lnTo>
                    <a:lnTo>
                      <a:pt x="16511" y="7594"/>
                    </a:lnTo>
                    <a:lnTo>
                      <a:pt x="16162" y="7664"/>
                    </a:lnTo>
                    <a:lnTo>
                      <a:pt x="15744" y="7734"/>
                    </a:lnTo>
                    <a:lnTo>
                      <a:pt x="15396" y="7803"/>
                    </a:lnTo>
                    <a:lnTo>
                      <a:pt x="14978" y="7734"/>
                    </a:lnTo>
                    <a:lnTo>
                      <a:pt x="14978" y="7734"/>
                    </a:lnTo>
                    <a:lnTo>
                      <a:pt x="14630" y="7664"/>
                    </a:lnTo>
                    <a:lnTo>
                      <a:pt x="14212" y="7525"/>
                    </a:lnTo>
                    <a:lnTo>
                      <a:pt x="13933" y="7316"/>
                    </a:lnTo>
                    <a:lnTo>
                      <a:pt x="13585" y="7037"/>
                    </a:lnTo>
                    <a:lnTo>
                      <a:pt x="13585" y="7037"/>
                    </a:lnTo>
                    <a:lnTo>
                      <a:pt x="13585" y="7037"/>
                    </a:lnTo>
                    <a:lnTo>
                      <a:pt x="8499" y="1951"/>
                    </a:lnTo>
                    <a:lnTo>
                      <a:pt x="8499" y="1951"/>
                    </a:lnTo>
                    <a:lnTo>
                      <a:pt x="8012" y="1464"/>
                    </a:lnTo>
                    <a:lnTo>
                      <a:pt x="7385" y="1116"/>
                    </a:lnTo>
                    <a:lnTo>
                      <a:pt x="6827" y="837"/>
                    </a:lnTo>
                    <a:lnTo>
                      <a:pt x="6131" y="628"/>
                    </a:lnTo>
                    <a:lnTo>
                      <a:pt x="6131" y="628"/>
                    </a:lnTo>
                    <a:lnTo>
                      <a:pt x="5434" y="558"/>
                    </a:lnTo>
                    <a:lnTo>
                      <a:pt x="4807" y="558"/>
                    </a:lnTo>
                    <a:lnTo>
                      <a:pt x="4110" y="698"/>
                    </a:lnTo>
                    <a:lnTo>
                      <a:pt x="3483" y="907"/>
                    </a:lnTo>
                    <a:lnTo>
                      <a:pt x="3483" y="907"/>
                    </a:lnTo>
                    <a:lnTo>
                      <a:pt x="2856" y="1185"/>
                    </a:lnTo>
                    <a:lnTo>
                      <a:pt x="2299" y="1533"/>
                    </a:lnTo>
                    <a:lnTo>
                      <a:pt x="1811" y="2021"/>
                    </a:lnTo>
                    <a:lnTo>
                      <a:pt x="1393" y="2578"/>
                    </a:lnTo>
                    <a:lnTo>
                      <a:pt x="1393" y="2578"/>
                    </a:lnTo>
                    <a:lnTo>
                      <a:pt x="1045" y="3136"/>
                    </a:lnTo>
                    <a:lnTo>
                      <a:pt x="767" y="3763"/>
                    </a:lnTo>
                    <a:lnTo>
                      <a:pt x="627" y="4459"/>
                    </a:lnTo>
                    <a:lnTo>
                      <a:pt x="558" y="5086"/>
                    </a:lnTo>
                    <a:lnTo>
                      <a:pt x="558" y="5086"/>
                    </a:lnTo>
                    <a:lnTo>
                      <a:pt x="627" y="5783"/>
                    </a:lnTo>
                    <a:lnTo>
                      <a:pt x="767" y="6410"/>
                    </a:lnTo>
                    <a:lnTo>
                      <a:pt x="976" y="7037"/>
                    </a:lnTo>
                    <a:lnTo>
                      <a:pt x="1324" y="7664"/>
                    </a:lnTo>
                    <a:lnTo>
                      <a:pt x="1324" y="7664"/>
                    </a:lnTo>
                    <a:lnTo>
                      <a:pt x="1742" y="8221"/>
                    </a:lnTo>
                    <a:lnTo>
                      <a:pt x="2229" y="8639"/>
                    </a:lnTo>
                    <a:lnTo>
                      <a:pt x="2787" y="9057"/>
                    </a:lnTo>
                    <a:lnTo>
                      <a:pt x="3344" y="9406"/>
                    </a:lnTo>
                    <a:lnTo>
                      <a:pt x="3344" y="9406"/>
                    </a:lnTo>
                    <a:lnTo>
                      <a:pt x="4041" y="9615"/>
                    </a:lnTo>
                    <a:lnTo>
                      <a:pt x="4668" y="9754"/>
                    </a:lnTo>
                    <a:lnTo>
                      <a:pt x="5364" y="9754"/>
                    </a:lnTo>
                    <a:lnTo>
                      <a:pt x="6061" y="9684"/>
                    </a:lnTo>
                    <a:lnTo>
                      <a:pt x="6061" y="9684"/>
                    </a:lnTo>
                    <a:lnTo>
                      <a:pt x="6688" y="9475"/>
                    </a:lnTo>
                    <a:lnTo>
                      <a:pt x="7315" y="9266"/>
                    </a:lnTo>
                    <a:lnTo>
                      <a:pt x="7872" y="8918"/>
                    </a:lnTo>
                    <a:lnTo>
                      <a:pt x="8430" y="8430"/>
                    </a:lnTo>
                    <a:lnTo>
                      <a:pt x="9475" y="7385"/>
                    </a:lnTo>
                    <a:lnTo>
                      <a:pt x="9475" y="7385"/>
                    </a:lnTo>
                    <a:lnTo>
                      <a:pt x="9544" y="7385"/>
                    </a:lnTo>
                    <a:lnTo>
                      <a:pt x="9614" y="7316"/>
                    </a:lnTo>
                    <a:lnTo>
                      <a:pt x="9753" y="7385"/>
                    </a:lnTo>
                    <a:lnTo>
                      <a:pt x="9823" y="7385"/>
                    </a:lnTo>
                    <a:lnTo>
                      <a:pt x="9823" y="7385"/>
                    </a:lnTo>
                    <a:lnTo>
                      <a:pt x="9893" y="7525"/>
                    </a:lnTo>
                    <a:lnTo>
                      <a:pt x="9893" y="7594"/>
                    </a:lnTo>
                    <a:lnTo>
                      <a:pt x="9893" y="7734"/>
                    </a:lnTo>
                    <a:lnTo>
                      <a:pt x="9823" y="7803"/>
                    </a:lnTo>
                    <a:lnTo>
                      <a:pt x="8778" y="8848"/>
                    </a:lnTo>
                    <a:lnTo>
                      <a:pt x="8778" y="8848"/>
                    </a:lnTo>
                    <a:lnTo>
                      <a:pt x="8778" y="8848"/>
                    </a:lnTo>
                    <a:lnTo>
                      <a:pt x="8221" y="9336"/>
                    </a:lnTo>
                    <a:lnTo>
                      <a:pt x="7594" y="9754"/>
                    </a:lnTo>
                    <a:lnTo>
                      <a:pt x="6897" y="10033"/>
                    </a:lnTo>
                    <a:lnTo>
                      <a:pt x="6131" y="10242"/>
                    </a:lnTo>
                    <a:lnTo>
                      <a:pt x="6131" y="10242"/>
                    </a:lnTo>
                    <a:lnTo>
                      <a:pt x="5364" y="10311"/>
                    </a:lnTo>
                    <a:lnTo>
                      <a:pt x="4598" y="10311"/>
                    </a:lnTo>
                    <a:lnTo>
                      <a:pt x="3832" y="10172"/>
                    </a:lnTo>
                    <a:lnTo>
                      <a:pt x="3135" y="9893"/>
                    </a:lnTo>
                    <a:lnTo>
                      <a:pt x="3135" y="9893"/>
                    </a:lnTo>
                    <a:lnTo>
                      <a:pt x="2438" y="9545"/>
                    </a:lnTo>
                    <a:lnTo>
                      <a:pt x="1881" y="9127"/>
                    </a:lnTo>
                    <a:lnTo>
                      <a:pt x="1324" y="8570"/>
                    </a:lnTo>
                    <a:lnTo>
                      <a:pt x="836" y="7943"/>
                    </a:lnTo>
                    <a:lnTo>
                      <a:pt x="836" y="7943"/>
                    </a:lnTo>
                    <a:lnTo>
                      <a:pt x="488" y="7316"/>
                    </a:lnTo>
                    <a:lnTo>
                      <a:pt x="209" y="6619"/>
                    </a:lnTo>
                    <a:lnTo>
                      <a:pt x="70" y="5853"/>
                    </a:lnTo>
                    <a:lnTo>
                      <a:pt x="0" y="5086"/>
                    </a:lnTo>
                    <a:lnTo>
                      <a:pt x="0" y="5086"/>
                    </a:lnTo>
                    <a:lnTo>
                      <a:pt x="70" y="4320"/>
                    </a:lnTo>
                    <a:lnTo>
                      <a:pt x="209" y="3623"/>
                    </a:lnTo>
                    <a:lnTo>
                      <a:pt x="558" y="2927"/>
                    </a:lnTo>
                    <a:lnTo>
                      <a:pt x="906" y="2230"/>
                    </a:lnTo>
                    <a:lnTo>
                      <a:pt x="906" y="2230"/>
                    </a:lnTo>
                    <a:lnTo>
                      <a:pt x="1393" y="1673"/>
                    </a:lnTo>
                    <a:lnTo>
                      <a:pt x="1951" y="1116"/>
                    </a:lnTo>
                    <a:lnTo>
                      <a:pt x="2578" y="698"/>
                    </a:lnTo>
                    <a:lnTo>
                      <a:pt x="3274" y="349"/>
                    </a:lnTo>
                    <a:lnTo>
                      <a:pt x="3274" y="349"/>
                    </a:lnTo>
                    <a:close/>
                  </a:path>
                </a:pathLst>
              </a:custGeom>
              <a:solidFill>
                <a:srgbClr val="17132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grpSp>
      </p:grpSp>
      <p:sp>
        <p:nvSpPr>
          <p:cNvPr id="1137" name="Google Shape;1137;p123"/>
          <p:cNvSpPr txBox="1"/>
          <p:nvPr/>
        </p:nvSpPr>
        <p:spPr>
          <a:xfrm>
            <a:off x="7308000" y="4820400"/>
            <a:ext cx="1836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FFFFFF"/>
                </a:solidFill>
                <a:latin typeface="Inter"/>
                <a:ea typeface="Inter"/>
                <a:cs typeface="Inter"/>
                <a:sym typeface="Inter"/>
              </a:rPr>
              <a:t>GitLab Proprietary Information</a:t>
            </a:r>
            <a:endParaRPr sz="900">
              <a:solidFill>
                <a:srgbClr val="FFFFFF"/>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142" name="Shape 1142"/>
        <p:cNvGrpSpPr/>
        <p:nvPr/>
      </p:nvGrpSpPr>
      <p:grpSpPr>
        <a:xfrm>
          <a:off x="0" y="0"/>
          <a:ext cx="0" cy="0"/>
          <a:chOff x="0" y="0"/>
          <a:chExt cx="0" cy="0"/>
        </a:xfrm>
      </p:grpSpPr>
      <p:sp>
        <p:nvSpPr>
          <p:cNvPr id="1143" name="Google Shape;1143;p124"/>
          <p:cNvSpPr txBox="1"/>
          <p:nvPr/>
        </p:nvSpPr>
        <p:spPr>
          <a:xfrm>
            <a:off x="364200" y="121850"/>
            <a:ext cx="8571000" cy="387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1000"/>
              </a:spcAft>
              <a:buClr>
                <a:schemeClr val="dk1"/>
              </a:buClr>
              <a:buSzPts val="600"/>
              <a:buFont typeface="Arial"/>
              <a:buNone/>
            </a:pPr>
            <a:r>
              <a:rPr lang="en" sz="2800">
                <a:solidFill>
                  <a:schemeClr val="dk1"/>
                </a:solidFill>
                <a:latin typeface="Inter SemiBold"/>
                <a:ea typeface="Inter SemiBold"/>
                <a:cs typeface="Inter SemiBold"/>
                <a:sym typeface="Inter SemiBold"/>
              </a:rPr>
              <a:t>Why Bother with the GitLab Agent for Kubernetes</a:t>
            </a:r>
            <a:endParaRPr sz="1200">
              <a:solidFill>
                <a:schemeClr val="dk1"/>
              </a:solidFill>
              <a:latin typeface="Inter SemiBold"/>
              <a:ea typeface="Inter SemiBold"/>
              <a:cs typeface="Inter SemiBold"/>
              <a:sym typeface="Inter SemiBold"/>
            </a:endParaRPr>
          </a:p>
        </p:txBody>
      </p:sp>
      <p:grpSp>
        <p:nvGrpSpPr>
          <p:cNvPr id="1144" name="Google Shape;1144;p124"/>
          <p:cNvGrpSpPr/>
          <p:nvPr/>
        </p:nvGrpSpPr>
        <p:grpSpPr>
          <a:xfrm>
            <a:off x="304788" y="4849961"/>
            <a:ext cx="784217" cy="170127"/>
            <a:chOff x="2427435" y="667186"/>
            <a:chExt cx="4852830" cy="1052117"/>
          </a:xfrm>
        </p:grpSpPr>
        <p:grpSp>
          <p:nvGrpSpPr>
            <p:cNvPr id="1145" name="Google Shape;1145;p124"/>
            <p:cNvGrpSpPr/>
            <p:nvPr/>
          </p:nvGrpSpPr>
          <p:grpSpPr>
            <a:xfrm>
              <a:off x="3779470" y="734713"/>
              <a:ext cx="3500795" cy="931092"/>
              <a:chOff x="3779470" y="734713"/>
              <a:chExt cx="3500795" cy="931092"/>
            </a:xfrm>
          </p:grpSpPr>
          <p:sp>
            <p:nvSpPr>
              <p:cNvPr id="1146" name="Google Shape;1146;p124"/>
              <p:cNvSpPr/>
              <p:nvPr/>
            </p:nvSpPr>
            <p:spPr>
              <a:xfrm>
                <a:off x="3779470" y="775393"/>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7" name="Google Shape;1147;p124"/>
              <p:cNvSpPr/>
              <p:nvPr/>
            </p:nvSpPr>
            <p:spPr>
              <a:xfrm>
                <a:off x="4641386" y="734713"/>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8" name="Google Shape;1148;p124"/>
              <p:cNvSpPr/>
              <p:nvPr/>
            </p:nvSpPr>
            <p:spPr>
              <a:xfrm>
                <a:off x="4890913" y="848057"/>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9" name="Google Shape;1149;p124"/>
              <p:cNvSpPr/>
              <p:nvPr/>
            </p:nvSpPr>
            <p:spPr>
              <a:xfrm>
                <a:off x="5382185" y="787177"/>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0" name="Google Shape;1150;p124"/>
              <p:cNvSpPr/>
              <p:nvPr/>
            </p:nvSpPr>
            <p:spPr>
              <a:xfrm>
                <a:off x="5995416" y="995138"/>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1" name="Google Shape;1151;p124"/>
              <p:cNvSpPr/>
              <p:nvPr/>
            </p:nvSpPr>
            <p:spPr>
              <a:xfrm>
                <a:off x="6667875" y="787247"/>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52" name="Google Shape;1152;p124"/>
            <p:cNvGrpSpPr/>
            <p:nvPr/>
          </p:nvGrpSpPr>
          <p:grpSpPr>
            <a:xfrm>
              <a:off x="2427435" y="667186"/>
              <a:ext cx="1091824" cy="1052117"/>
              <a:chOff x="2427435" y="667186"/>
              <a:chExt cx="1091824" cy="1052117"/>
            </a:xfrm>
          </p:grpSpPr>
          <p:sp>
            <p:nvSpPr>
              <p:cNvPr id="1153" name="Google Shape;1153;p124"/>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4" name="Google Shape;1154;p124"/>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5" name="Google Shape;1155;p124"/>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6" name="Google Shape;1156;p124"/>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157" name="Google Shape;1157;p124"/>
          <p:cNvSpPr txBox="1"/>
          <p:nvPr>
            <p:ph idx="1" type="body"/>
          </p:nvPr>
        </p:nvSpPr>
        <p:spPr>
          <a:xfrm>
            <a:off x="304800" y="747975"/>
            <a:ext cx="8034300" cy="39462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Inter"/>
              <a:buChar char="●"/>
            </a:pPr>
            <a:r>
              <a:rPr lang="en">
                <a:latin typeface="Inter"/>
                <a:ea typeface="Inter"/>
                <a:cs typeface="Inter"/>
                <a:sym typeface="Inter"/>
              </a:rPr>
              <a:t>Improved</a:t>
            </a:r>
            <a:r>
              <a:rPr lang="en">
                <a:latin typeface="Inter"/>
                <a:ea typeface="Inter"/>
                <a:cs typeface="Inter"/>
                <a:sym typeface="Inter"/>
              </a:rPr>
              <a:t> Security Posture for Traditional Runner CD Push Mode</a:t>
            </a:r>
            <a:endParaRPr>
              <a:latin typeface="Inter"/>
              <a:ea typeface="Inter"/>
              <a:cs typeface="Inter"/>
              <a:sym typeface="Inter"/>
            </a:endParaRPr>
          </a:p>
          <a:p>
            <a:pPr indent="-317500" lvl="1" marL="914400" rtl="0" algn="l">
              <a:spcBef>
                <a:spcPts val="0"/>
              </a:spcBef>
              <a:spcAft>
                <a:spcPts val="0"/>
              </a:spcAft>
              <a:buSzPts val="1400"/>
              <a:buFont typeface="Inter"/>
              <a:buChar char="○"/>
            </a:pPr>
            <a:r>
              <a:rPr lang="en">
                <a:latin typeface="Inter"/>
                <a:ea typeface="Inter"/>
                <a:cs typeface="Inter"/>
                <a:sym typeface="Inter"/>
              </a:rPr>
              <a:t>No exposed end point</a:t>
            </a:r>
            <a:endParaRPr>
              <a:latin typeface="Inter"/>
              <a:ea typeface="Inter"/>
              <a:cs typeface="Inter"/>
              <a:sym typeface="Inter"/>
            </a:endParaRPr>
          </a:p>
          <a:p>
            <a:pPr indent="-317500" lvl="1" marL="914400" rtl="0" algn="l">
              <a:spcBef>
                <a:spcPts val="0"/>
              </a:spcBef>
              <a:spcAft>
                <a:spcPts val="0"/>
              </a:spcAft>
              <a:buSzPts val="1400"/>
              <a:buFont typeface="Inter"/>
              <a:buChar char="○"/>
            </a:pPr>
            <a:r>
              <a:rPr lang="en">
                <a:latin typeface="Inter"/>
                <a:ea typeface="Inter"/>
                <a:cs typeface="Inter"/>
                <a:sym typeface="Inter"/>
              </a:rPr>
              <a:t>Kubernetes agent initiates secure connection with GitLab (KAS Service)</a:t>
            </a:r>
            <a:endParaRPr>
              <a:latin typeface="Inter"/>
              <a:ea typeface="Inter"/>
              <a:cs typeface="Inter"/>
              <a:sym typeface="Inter"/>
            </a:endParaRPr>
          </a:p>
          <a:p>
            <a:pPr indent="0" lvl="0" marL="0" rtl="0" algn="l">
              <a:spcBef>
                <a:spcPts val="0"/>
              </a:spcBef>
              <a:spcAft>
                <a:spcPts val="0"/>
              </a:spcAft>
              <a:buNone/>
            </a:pPr>
            <a:r>
              <a:t/>
            </a:r>
            <a:endParaRPr>
              <a:latin typeface="Inter"/>
              <a:ea typeface="Inter"/>
              <a:cs typeface="Inter"/>
              <a:sym typeface="Inter"/>
            </a:endParaRPr>
          </a:p>
          <a:p>
            <a:pPr indent="-317500" lvl="0" marL="457200" rtl="0" algn="l">
              <a:spcBef>
                <a:spcPts val="0"/>
              </a:spcBef>
              <a:spcAft>
                <a:spcPts val="0"/>
              </a:spcAft>
              <a:buSzPts val="1400"/>
              <a:buFont typeface="Inter"/>
              <a:buChar char="●"/>
            </a:pPr>
            <a:r>
              <a:rPr lang="en">
                <a:latin typeface="Inter"/>
                <a:ea typeface="Inter"/>
                <a:cs typeface="Inter"/>
                <a:sym typeface="Inter"/>
              </a:rPr>
              <a:t>Support for True GitOps CD Pull Mode (Kubernetes Operator Pattern)</a:t>
            </a:r>
            <a:endParaRPr>
              <a:latin typeface="Inter"/>
              <a:ea typeface="Inter"/>
              <a:cs typeface="Inter"/>
              <a:sym typeface="Inter"/>
            </a:endParaRPr>
          </a:p>
          <a:p>
            <a:pPr indent="-317500" lvl="1" marL="914400" rtl="0" algn="l">
              <a:spcBef>
                <a:spcPts val="0"/>
              </a:spcBef>
              <a:spcAft>
                <a:spcPts val="0"/>
              </a:spcAft>
              <a:buSzPts val="1400"/>
              <a:buFont typeface="Inter"/>
              <a:buChar char="○"/>
            </a:pPr>
            <a:r>
              <a:rPr lang="en">
                <a:latin typeface="Inter"/>
                <a:ea typeface="Inter"/>
                <a:cs typeface="Inter"/>
                <a:sym typeface="Inter"/>
              </a:rPr>
              <a:t>Performs</a:t>
            </a:r>
            <a:r>
              <a:rPr lang="en">
                <a:latin typeface="Inter"/>
                <a:ea typeface="Inter"/>
                <a:cs typeface="Inter"/>
                <a:sym typeface="Inter"/>
              </a:rPr>
              <a:t> initial application deployments and upgrades</a:t>
            </a:r>
            <a:endParaRPr>
              <a:latin typeface="Inter"/>
              <a:ea typeface="Inter"/>
              <a:cs typeface="Inter"/>
              <a:sym typeface="Inter"/>
            </a:endParaRPr>
          </a:p>
          <a:p>
            <a:pPr indent="-317500" lvl="1" marL="914400" rtl="0" algn="l">
              <a:spcBef>
                <a:spcPts val="0"/>
              </a:spcBef>
              <a:spcAft>
                <a:spcPts val="0"/>
              </a:spcAft>
              <a:buSzPts val="1400"/>
              <a:buFont typeface="Inter"/>
              <a:buChar char="○"/>
            </a:pPr>
            <a:r>
              <a:rPr lang="en">
                <a:latin typeface="Inter"/>
                <a:ea typeface="Inter"/>
                <a:cs typeface="Inter"/>
                <a:sym typeface="Inter"/>
              </a:rPr>
              <a:t>Policy based configuration management</a:t>
            </a:r>
            <a:endParaRPr>
              <a:latin typeface="Inter"/>
              <a:ea typeface="Inter"/>
              <a:cs typeface="Inter"/>
              <a:sym typeface="Inter"/>
            </a:endParaRPr>
          </a:p>
          <a:p>
            <a:pPr indent="-317500" lvl="2" marL="1371600" rtl="0" algn="l">
              <a:spcBef>
                <a:spcPts val="0"/>
              </a:spcBef>
              <a:spcAft>
                <a:spcPts val="0"/>
              </a:spcAft>
              <a:buSzPts val="1400"/>
              <a:buFont typeface="Inter"/>
              <a:buChar char="■"/>
            </a:pPr>
            <a:r>
              <a:rPr lang="en">
                <a:latin typeface="Inter"/>
                <a:ea typeface="Inter"/>
                <a:cs typeface="Inter"/>
                <a:sym typeface="Inter"/>
              </a:rPr>
              <a:t>Automated Configuration Drift remediation</a:t>
            </a:r>
            <a:endParaRPr>
              <a:latin typeface="Inter"/>
              <a:ea typeface="Inter"/>
              <a:cs typeface="Inter"/>
              <a:sym typeface="Inter"/>
            </a:endParaRPr>
          </a:p>
        </p:txBody>
      </p:sp>
      <p:sp>
        <p:nvSpPr>
          <p:cNvPr id="1158" name="Google Shape;1158;p124"/>
          <p:cNvSpPr txBox="1"/>
          <p:nvPr/>
        </p:nvSpPr>
        <p:spPr>
          <a:xfrm>
            <a:off x="7308000" y="4820400"/>
            <a:ext cx="1836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000000"/>
                </a:solidFill>
                <a:latin typeface="Inter"/>
                <a:ea typeface="Inter"/>
                <a:cs typeface="Inter"/>
                <a:sym typeface="Inter"/>
              </a:rPr>
              <a:t>GitLab Proprietary Information</a:t>
            </a:r>
            <a:endParaRPr sz="900">
              <a:solidFill>
                <a:srgbClr val="000000"/>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3" name="Shape 1163"/>
        <p:cNvGrpSpPr/>
        <p:nvPr/>
      </p:nvGrpSpPr>
      <p:grpSpPr>
        <a:xfrm>
          <a:off x="0" y="0"/>
          <a:ext cx="0" cy="0"/>
          <a:chOff x="0" y="0"/>
          <a:chExt cx="0" cy="0"/>
        </a:xfrm>
      </p:grpSpPr>
      <p:sp>
        <p:nvSpPr>
          <p:cNvPr id="1164" name="Google Shape;1164;p125"/>
          <p:cNvSpPr txBox="1"/>
          <p:nvPr/>
        </p:nvSpPr>
        <p:spPr>
          <a:xfrm>
            <a:off x="304800" y="156500"/>
            <a:ext cx="8600400" cy="3324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1000"/>
              </a:spcAft>
              <a:buClr>
                <a:schemeClr val="dk1"/>
              </a:buClr>
              <a:buSzPts val="600"/>
              <a:buFont typeface="Arial"/>
              <a:buNone/>
            </a:pPr>
            <a:r>
              <a:rPr lang="en" sz="2400">
                <a:solidFill>
                  <a:schemeClr val="dk1"/>
                </a:solidFill>
                <a:latin typeface="Inter SemiBold"/>
                <a:ea typeface="Inter SemiBold"/>
                <a:cs typeface="Inter SemiBold"/>
                <a:sym typeface="Inter SemiBold"/>
              </a:rPr>
              <a:t>GA4K supports push and pull based approaches to GitOps</a:t>
            </a:r>
            <a:endParaRPr sz="800">
              <a:solidFill>
                <a:schemeClr val="dk1"/>
              </a:solidFill>
              <a:latin typeface="Inter SemiBold"/>
              <a:ea typeface="Inter SemiBold"/>
              <a:cs typeface="Inter SemiBold"/>
              <a:sym typeface="Inter SemiBold"/>
            </a:endParaRPr>
          </a:p>
        </p:txBody>
      </p:sp>
      <p:grpSp>
        <p:nvGrpSpPr>
          <p:cNvPr id="1165" name="Google Shape;1165;p125"/>
          <p:cNvGrpSpPr/>
          <p:nvPr/>
        </p:nvGrpSpPr>
        <p:grpSpPr>
          <a:xfrm>
            <a:off x="304788" y="4849961"/>
            <a:ext cx="784217" cy="170127"/>
            <a:chOff x="2427435" y="667186"/>
            <a:chExt cx="4852830" cy="1052117"/>
          </a:xfrm>
        </p:grpSpPr>
        <p:grpSp>
          <p:nvGrpSpPr>
            <p:cNvPr id="1166" name="Google Shape;1166;p125"/>
            <p:cNvGrpSpPr/>
            <p:nvPr/>
          </p:nvGrpSpPr>
          <p:grpSpPr>
            <a:xfrm>
              <a:off x="3779470" y="734713"/>
              <a:ext cx="3500795" cy="931092"/>
              <a:chOff x="3779470" y="734713"/>
              <a:chExt cx="3500795" cy="931092"/>
            </a:xfrm>
          </p:grpSpPr>
          <p:sp>
            <p:nvSpPr>
              <p:cNvPr id="1167" name="Google Shape;1167;p125"/>
              <p:cNvSpPr/>
              <p:nvPr/>
            </p:nvSpPr>
            <p:spPr>
              <a:xfrm>
                <a:off x="3779470" y="775393"/>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8" name="Google Shape;1168;p125"/>
              <p:cNvSpPr/>
              <p:nvPr/>
            </p:nvSpPr>
            <p:spPr>
              <a:xfrm>
                <a:off x="4641386" y="734713"/>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9" name="Google Shape;1169;p125"/>
              <p:cNvSpPr/>
              <p:nvPr/>
            </p:nvSpPr>
            <p:spPr>
              <a:xfrm>
                <a:off x="4890913" y="848057"/>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0" name="Google Shape;1170;p125"/>
              <p:cNvSpPr/>
              <p:nvPr/>
            </p:nvSpPr>
            <p:spPr>
              <a:xfrm>
                <a:off x="5382185" y="787177"/>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1" name="Google Shape;1171;p125"/>
              <p:cNvSpPr/>
              <p:nvPr/>
            </p:nvSpPr>
            <p:spPr>
              <a:xfrm>
                <a:off x="5995416" y="995138"/>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2" name="Google Shape;1172;p125"/>
              <p:cNvSpPr/>
              <p:nvPr/>
            </p:nvSpPr>
            <p:spPr>
              <a:xfrm>
                <a:off x="6667875" y="787247"/>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173" name="Google Shape;1173;p125"/>
            <p:cNvGrpSpPr/>
            <p:nvPr/>
          </p:nvGrpSpPr>
          <p:grpSpPr>
            <a:xfrm>
              <a:off x="2427435" y="667186"/>
              <a:ext cx="1091824" cy="1052117"/>
              <a:chOff x="2427435" y="667186"/>
              <a:chExt cx="1091824" cy="1052117"/>
            </a:xfrm>
          </p:grpSpPr>
          <p:sp>
            <p:nvSpPr>
              <p:cNvPr id="1174" name="Google Shape;1174;p125"/>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5" name="Google Shape;1175;p125"/>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6" name="Google Shape;1176;p125"/>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7" name="Google Shape;1177;p125"/>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178" name="Google Shape;1178;p125"/>
          <p:cNvSpPr txBox="1"/>
          <p:nvPr/>
        </p:nvSpPr>
        <p:spPr>
          <a:xfrm>
            <a:off x="5720750" y="3457175"/>
            <a:ext cx="25251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p>
          <a:p>
            <a:pPr indent="0" lvl="0" marL="0" rtl="0" algn="ctr">
              <a:spcBef>
                <a:spcPts val="0"/>
              </a:spcBef>
              <a:spcAft>
                <a:spcPts val="0"/>
              </a:spcAft>
              <a:buNone/>
            </a:pPr>
            <a:r>
              <a:rPr b="1" lang="en" sz="1100"/>
              <a:t>Approaches:</a:t>
            </a:r>
            <a:endParaRPr b="1" sz="1100"/>
          </a:p>
          <a:p>
            <a:pPr indent="0" lvl="0" marL="0" rtl="0" algn="ctr">
              <a:spcBef>
                <a:spcPts val="0"/>
              </a:spcBef>
              <a:spcAft>
                <a:spcPts val="0"/>
              </a:spcAft>
              <a:buNone/>
            </a:pPr>
            <a:r>
              <a:rPr lang="en" sz="1100"/>
              <a:t>GitLab Agent for </a:t>
            </a:r>
            <a:r>
              <a:rPr lang="en" sz="1100">
                <a:solidFill>
                  <a:srgbClr val="000000"/>
                </a:solidFill>
              </a:rPr>
              <a:t>Kubernetes</a:t>
            </a:r>
            <a:endParaRPr sz="1100"/>
          </a:p>
        </p:txBody>
      </p:sp>
      <p:pic>
        <p:nvPicPr>
          <p:cNvPr id="1179" name="Google Shape;1179;p125"/>
          <p:cNvPicPr preferRelativeResize="0"/>
          <p:nvPr/>
        </p:nvPicPr>
        <p:blipFill>
          <a:blip r:embed="rId3">
            <a:alphaModFix/>
          </a:blip>
          <a:stretch>
            <a:fillRect/>
          </a:stretch>
        </p:blipFill>
        <p:spPr>
          <a:xfrm>
            <a:off x="575500" y="1151850"/>
            <a:ext cx="3453849" cy="1886549"/>
          </a:xfrm>
          <a:prstGeom prst="rect">
            <a:avLst/>
          </a:prstGeom>
          <a:noFill/>
          <a:ln>
            <a:noFill/>
          </a:ln>
        </p:spPr>
      </p:pic>
      <p:sp>
        <p:nvSpPr>
          <p:cNvPr id="1180" name="Google Shape;1180;p125"/>
          <p:cNvSpPr txBox="1"/>
          <p:nvPr/>
        </p:nvSpPr>
        <p:spPr>
          <a:xfrm>
            <a:off x="1359825" y="713800"/>
            <a:ext cx="18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Push based GitOps</a:t>
            </a:r>
            <a:endParaRPr b="1"/>
          </a:p>
        </p:txBody>
      </p:sp>
      <p:sp>
        <p:nvSpPr>
          <p:cNvPr id="1181" name="Google Shape;1181;p125"/>
          <p:cNvSpPr txBox="1"/>
          <p:nvPr/>
        </p:nvSpPr>
        <p:spPr>
          <a:xfrm>
            <a:off x="652725" y="2905500"/>
            <a:ext cx="25251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Can be used for non-Kubernetes and Kubernetes environments</a:t>
            </a:r>
            <a:endParaRPr b="1"/>
          </a:p>
        </p:txBody>
      </p:sp>
      <p:sp>
        <p:nvSpPr>
          <p:cNvPr id="1182" name="Google Shape;1182;p125"/>
          <p:cNvSpPr txBox="1"/>
          <p:nvPr/>
        </p:nvSpPr>
        <p:spPr>
          <a:xfrm>
            <a:off x="652725" y="3457175"/>
            <a:ext cx="2525100" cy="107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a:p>
          <a:p>
            <a:pPr indent="0" lvl="0" marL="0" rtl="0" algn="ctr">
              <a:spcBef>
                <a:spcPts val="0"/>
              </a:spcBef>
              <a:spcAft>
                <a:spcPts val="0"/>
              </a:spcAft>
              <a:buNone/>
            </a:pPr>
            <a:r>
              <a:rPr b="1" lang="en" sz="1100"/>
              <a:t>Approaches:</a:t>
            </a:r>
            <a:endParaRPr b="1" sz="1100"/>
          </a:p>
          <a:p>
            <a:pPr indent="0" lvl="0" marL="0" rtl="0" algn="ctr">
              <a:spcBef>
                <a:spcPts val="0"/>
              </a:spcBef>
              <a:spcAft>
                <a:spcPts val="0"/>
              </a:spcAft>
              <a:buNone/>
            </a:pPr>
            <a:r>
              <a:rPr lang="en" sz="1100"/>
              <a:t>Terraform integration</a:t>
            </a:r>
            <a:endParaRPr sz="1100"/>
          </a:p>
          <a:p>
            <a:pPr indent="0" lvl="0" marL="0" rtl="0" algn="ctr">
              <a:spcBef>
                <a:spcPts val="0"/>
              </a:spcBef>
              <a:spcAft>
                <a:spcPts val="0"/>
              </a:spcAft>
              <a:buNone/>
            </a:pPr>
            <a:r>
              <a:rPr lang="en" sz="1100"/>
              <a:t>Manually configured CI/CD targets</a:t>
            </a:r>
            <a:endParaRPr sz="1100"/>
          </a:p>
          <a:p>
            <a:pPr indent="0" lvl="0" marL="0" rtl="0" algn="ctr">
              <a:spcBef>
                <a:spcPts val="0"/>
              </a:spcBef>
              <a:spcAft>
                <a:spcPts val="0"/>
              </a:spcAft>
              <a:buNone/>
            </a:pPr>
            <a:r>
              <a:rPr lang="en" sz="1100"/>
              <a:t>GitLab Agent for </a:t>
            </a:r>
            <a:r>
              <a:rPr lang="en" sz="1100">
                <a:solidFill>
                  <a:srgbClr val="000000"/>
                </a:solidFill>
              </a:rPr>
              <a:t>Kubernetes</a:t>
            </a:r>
            <a:endParaRPr sz="1100"/>
          </a:p>
        </p:txBody>
      </p:sp>
      <p:sp>
        <p:nvSpPr>
          <p:cNvPr id="1183" name="Google Shape;1183;p125"/>
          <p:cNvSpPr/>
          <p:nvPr/>
        </p:nvSpPr>
        <p:spPr>
          <a:xfrm>
            <a:off x="5922550" y="3892900"/>
            <a:ext cx="2046000" cy="2475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125"/>
          <p:cNvSpPr txBox="1"/>
          <p:nvPr/>
        </p:nvSpPr>
        <p:spPr>
          <a:xfrm>
            <a:off x="6040700" y="713800"/>
            <a:ext cx="188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Pull based GitOps</a:t>
            </a:r>
            <a:endParaRPr b="1"/>
          </a:p>
        </p:txBody>
      </p:sp>
      <p:sp>
        <p:nvSpPr>
          <p:cNvPr id="1185" name="Google Shape;1185;p125"/>
          <p:cNvSpPr txBox="1"/>
          <p:nvPr/>
        </p:nvSpPr>
        <p:spPr>
          <a:xfrm>
            <a:off x="5739175" y="3122400"/>
            <a:ext cx="2525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t>Primarily for Kubernetes environments</a:t>
            </a:r>
            <a:endParaRPr b="1"/>
          </a:p>
        </p:txBody>
      </p:sp>
      <p:sp>
        <p:nvSpPr>
          <p:cNvPr id="1186" name="Google Shape;1186;p125"/>
          <p:cNvSpPr/>
          <p:nvPr/>
        </p:nvSpPr>
        <p:spPr>
          <a:xfrm>
            <a:off x="892275" y="4229000"/>
            <a:ext cx="2046000" cy="247500"/>
          </a:xfrm>
          <a:prstGeom prst="ellipse">
            <a:avLst/>
          </a:prstGeom>
          <a:noFill/>
          <a:ln cap="flat" cmpd="sng" w="3810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7" name="Google Shape;1187;p125"/>
          <p:cNvGrpSpPr/>
          <p:nvPr/>
        </p:nvGrpSpPr>
        <p:grpSpPr>
          <a:xfrm>
            <a:off x="5452300" y="1228038"/>
            <a:ext cx="3061999" cy="1677475"/>
            <a:chOff x="5452300" y="1532838"/>
            <a:chExt cx="3061999" cy="1677475"/>
          </a:xfrm>
        </p:grpSpPr>
        <p:pic>
          <p:nvPicPr>
            <p:cNvPr id="1188" name="Google Shape;1188;p125"/>
            <p:cNvPicPr preferRelativeResize="0"/>
            <p:nvPr/>
          </p:nvPicPr>
          <p:blipFill>
            <a:blip r:embed="rId4">
              <a:alphaModFix/>
            </a:blip>
            <a:stretch>
              <a:fillRect/>
            </a:stretch>
          </p:blipFill>
          <p:spPr>
            <a:xfrm>
              <a:off x="5452300" y="1532838"/>
              <a:ext cx="3061999" cy="1677475"/>
            </a:xfrm>
            <a:prstGeom prst="rect">
              <a:avLst/>
            </a:prstGeom>
            <a:noFill/>
            <a:ln>
              <a:noFill/>
            </a:ln>
          </p:spPr>
        </p:pic>
        <p:pic>
          <p:nvPicPr>
            <p:cNvPr id="1189" name="Google Shape;1189;p125"/>
            <p:cNvPicPr preferRelativeResize="0"/>
            <p:nvPr/>
          </p:nvPicPr>
          <p:blipFill>
            <a:blip r:embed="rId5">
              <a:alphaModFix/>
            </a:blip>
            <a:stretch>
              <a:fillRect/>
            </a:stretch>
          </p:blipFill>
          <p:spPr>
            <a:xfrm flipH="1">
              <a:off x="6145798" y="2085159"/>
              <a:ext cx="481731" cy="400200"/>
            </a:xfrm>
            <a:prstGeom prst="rect">
              <a:avLst/>
            </a:prstGeom>
            <a:noFill/>
            <a:ln>
              <a:noFill/>
            </a:ln>
          </p:spPr>
        </p:pic>
        <p:pic>
          <p:nvPicPr>
            <p:cNvPr id="1190" name="Google Shape;1190;p125"/>
            <p:cNvPicPr preferRelativeResize="0"/>
            <p:nvPr/>
          </p:nvPicPr>
          <p:blipFill>
            <a:blip r:embed="rId6">
              <a:alphaModFix/>
            </a:blip>
            <a:stretch>
              <a:fillRect/>
            </a:stretch>
          </p:blipFill>
          <p:spPr>
            <a:xfrm>
              <a:off x="7549600" y="1657980"/>
              <a:ext cx="81125" cy="143524"/>
            </a:xfrm>
            <a:prstGeom prst="rect">
              <a:avLst/>
            </a:prstGeom>
            <a:noFill/>
            <a:ln>
              <a:noFill/>
            </a:ln>
          </p:spPr>
        </p:pic>
        <p:pic>
          <p:nvPicPr>
            <p:cNvPr id="1191" name="Google Shape;1191;p125"/>
            <p:cNvPicPr preferRelativeResize="0"/>
            <p:nvPr/>
          </p:nvPicPr>
          <p:blipFill>
            <a:blip r:embed="rId6">
              <a:alphaModFix/>
            </a:blip>
            <a:stretch>
              <a:fillRect/>
            </a:stretch>
          </p:blipFill>
          <p:spPr>
            <a:xfrm>
              <a:off x="7321000" y="1657980"/>
              <a:ext cx="81125" cy="143524"/>
            </a:xfrm>
            <a:prstGeom prst="rect">
              <a:avLst/>
            </a:prstGeom>
            <a:noFill/>
            <a:ln>
              <a:noFill/>
            </a:ln>
          </p:spPr>
        </p:pic>
        <p:pic>
          <p:nvPicPr>
            <p:cNvPr id="1192" name="Google Shape;1192;p125"/>
            <p:cNvPicPr preferRelativeResize="0"/>
            <p:nvPr/>
          </p:nvPicPr>
          <p:blipFill>
            <a:blip r:embed="rId6">
              <a:alphaModFix/>
            </a:blip>
            <a:stretch>
              <a:fillRect/>
            </a:stretch>
          </p:blipFill>
          <p:spPr>
            <a:xfrm>
              <a:off x="7092400" y="1657980"/>
              <a:ext cx="81125" cy="143524"/>
            </a:xfrm>
            <a:prstGeom prst="rect">
              <a:avLst/>
            </a:prstGeom>
            <a:noFill/>
            <a:ln>
              <a:noFill/>
            </a:ln>
          </p:spPr>
        </p:pic>
        <p:pic>
          <p:nvPicPr>
            <p:cNvPr id="1193" name="Google Shape;1193;p125"/>
            <p:cNvPicPr preferRelativeResize="0"/>
            <p:nvPr/>
          </p:nvPicPr>
          <p:blipFill>
            <a:blip r:embed="rId6">
              <a:alphaModFix/>
            </a:blip>
            <a:stretch>
              <a:fillRect/>
            </a:stretch>
          </p:blipFill>
          <p:spPr>
            <a:xfrm>
              <a:off x="6863800" y="1657980"/>
              <a:ext cx="81125" cy="143524"/>
            </a:xfrm>
            <a:prstGeom prst="rect">
              <a:avLst/>
            </a:prstGeom>
            <a:noFill/>
            <a:ln>
              <a:noFill/>
            </a:ln>
          </p:spPr>
        </p:pic>
        <p:pic>
          <p:nvPicPr>
            <p:cNvPr id="1194" name="Google Shape;1194;p125"/>
            <p:cNvPicPr preferRelativeResize="0"/>
            <p:nvPr/>
          </p:nvPicPr>
          <p:blipFill>
            <a:blip r:embed="rId6">
              <a:alphaModFix/>
            </a:blip>
            <a:stretch>
              <a:fillRect/>
            </a:stretch>
          </p:blipFill>
          <p:spPr>
            <a:xfrm>
              <a:off x="6635200" y="1657980"/>
              <a:ext cx="81125" cy="143524"/>
            </a:xfrm>
            <a:prstGeom prst="rect">
              <a:avLst/>
            </a:prstGeom>
            <a:noFill/>
            <a:ln>
              <a:noFill/>
            </a:ln>
          </p:spPr>
        </p:pic>
        <p:pic>
          <p:nvPicPr>
            <p:cNvPr id="1195" name="Google Shape;1195;p125"/>
            <p:cNvPicPr preferRelativeResize="0"/>
            <p:nvPr/>
          </p:nvPicPr>
          <p:blipFill>
            <a:blip r:embed="rId6">
              <a:alphaModFix/>
            </a:blip>
            <a:stretch>
              <a:fillRect/>
            </a:stretch>
          </p:blipFill>
          <p:spPr>
            <a:xfrm>
              <a:off x="6406600" y="1657980"/>
              <a:ext cx="81125" cy="143524"/>
            </a:xfrm>
            <a:prstGeom prst="rect">
              <a:avLst/>
            </a:prstGeom>
            <a:noFill/>
            <a:ln>
              <a:noFill/>
            </a:ln>
          </p:spPr>
        </p:pic>
        <p:pic>
          <p:nvPicPr>
            <p:cNvPr id="1196" name="Google Shape;1196;p125"/>
            <p:cNvPicPr preferRelativeResize="0"/>
            <p:nvPr/>
          </p:nvPicPr>
          <p:blipFill>
            <a:blip r:embed="rId6">
              <a:alphaModFix/>
            </a:blip>
            <a:stretch>
              <a:fillRect/>
            </a:stretch>
          </p:blipFill>
          <p:spPr>
            <a:xfrm>
              <a:off x="6178000" y="1657980"/>
              <a:ext cx="81125" cy="143524"/>
            </a:xfrm>
            <a:prstGeom prst="rect">
              <a:avLst/>
            </a:prstGeom>
            <a:noFill/>
            <a:ln>
              <a:noFill/>
            </a:ln>
          </p:spPr>
        </p:pic>
        <p:pic>
          <p:nvPicPr>
            <p:cNvPr id="1197" name="Google Shape;1197;p125"/>
            <p:cNvPicPr preferRelativeResize="0"/>
            <p:nvPr/>
          </p:nvPicPr>
          <p:blipFill>
            <a:blip r:embed="rId6">
              <a:alphaModFix/>
            </a:blip>
            <a:stretch>
              <a:fillRect/>
            </a:stretch>
          </p:blipFill>
          <p:spPr>
            <a:xfrm>
              <a:off x="5949400" y="1657980"/>
              <a:ext cx="81125" cy="143524"/>
            </a:xfrm>
            <a:prstGeom prst="rect">
              <a:avLst/>
            </a:prstGeom>
            <a:noFill/>
            <a:ln>
              <a:noFill/>
            </a:ln>
          </p:spPr>
        </p:pic>
        <p:pic>
          <p:nvPicPr>
            <p:cNvPr id="1198" name="Google Shape;1198;p125"/>
            <p:cNvPicPr preferRelativeResize="0"/>
            <p:nvPr/>
          </p:nvPicPr>
          <p:blipFill>
            <a:blip r:embed="rId6">
              <a:alphaModFix/>
            </a:blip>
            <a:stretch>
              <a:fillRect/>
            </a:stretch>
          </p:blipFill>
          <p:spPr>
            <a:xfrm rot="5400000">
              <a:off x="5760063" y="1778969"/>
              <a:ext cx="81125" cy="143524"/>
            </a:xfrm>
            <a:prstGeom prst="rect">
              <a:avLst/>
            </a:prstGeom>
            <a:noFill/>
            <a:ln>
              <a:noFill/>
            </a:ln>
          </p:spPr>
        </p:pic>
      </p:grpSp>
      <p:sp>
        <p:nvSpPr>
          <p:cNvPr id="1199" name="Google Shape;1199;p125"/>
          <p:cNvSpPr txBox="1"/>
          <p:nvPr/>
        </p:nvSpPr>
        <p:spPr>
          <a:xfrm>
            <a:off x="7308000" y="4820400"/>
            <a:ext cx="1836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000000"/>
                </a:solidFill>
                <a:latin typeface="Inter"/>
                <a:ea typeface="Inter"/>
                <a:cs typeface="Inter"/>
                <a:sym typeface="Inter"/>
              </a:rPr>
              <a:t>GitLab Proprietary Information</a:t>
            </a:r>
            <a:endParaRPr sz="900">
              <a:solidFill>
                <a:srgbClr val="000000"/>
              </a:solidFill>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4" name="Shape 1204"/>
        <p:cNvGrpSpPr/>
        <p:nvPr/>
      </p:nvGrpSpPr>
      <p:grpSpPr>
        <a:xfrm>
          <a:off x="0" y="0"/>
          <a:ext cx="0" cy="0"/>
          <a:chOff x="0" y="0"/>
          <a:chExt cx="0" cy="0"/>
        </a:xfrm>
      </p:grpSpPr>
      <p:sp>
        <p:nvSpPr>
          <p:cNvPr id="1205" name="Google Shape;1205;p126"/>
          <p:cNvSpPr txBox="1"/>
          <p:nvPr/>
        </p:nvSpPr>
        <p:spPr>
          <a:xfrm>
            <a:off x="304800" y="156500"/>
            <a:ext cx="6579900" cy="387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1000"/>
              </a:spcAft>
              <a:buClr>
                <a:schemeClr val="dk1"/>
              </a:buClr>
              <a:buSzPts val="600"/>
              <a:buFont typeface="Arial"/>
              <a:buNone/>
            </a:pPr>
            <a:r>
              <a:rPr lang="en" sz="2800">
                <a:solidFill>
                  <a:schemeClr val="dk1"/>
                </a:solidFill>
                <a:latin typeface="Inter SemiBold"/>
                <a:ea typeface="Inter SemiBold"/>
                <a:cs typeface="Inter SemiBold"/>
                <a:sym typeface="Inter SemiBold"/>
              </a:rPr>
              <a:t>Benefits for infrastructure teams</a:t>
            </a:r>
            <a:endParaRPr sz="1200">
              <a:solidFill>
                <a:schemeClr val="dk1"/>
              </a:solidFill>
              <a:latin typeface="Inter SemiBold"/>
              <a:ea typeface="Inter SemiBold"/>
              <a:cs typeface="Inter SemiBold"/>
              <a:sym typeface="Inter SemiBold"/>
            </a:endParaRPr>
          </a:p>
        </p:txBody>
      </p:sp>
      <p:grpSp>
        <p:nvGrpSpPr>
          <p:cNvPr id="1206" name="Google Shape;1206;p126"/>
          <p:cNvGrpSpPr/>
          <p:nvPr/>
        </p:nvGrpSpPr>
        <p:grpSpPr>
          <a:xfrm>
            <a:off x="304788" y="4849961"/>
            <a:ext cx="784217" cy="170127"/>
            <a:chOff x="2427435" y="667186"/>
            <a:chExt cx="4852830" cy="1052117"/>
          </a:xfrm>
        </p:grpSpPr>
        <p:grpSp>
          <p:nvGrpSpPr>
            <p:cNvPr id="1207" name="Google Shape;1207;p126"/>
            <p:cNvGrpSpPr/>
            <p:nvPr/>
          </p:nvGrpSpPr>
          <p:grpSpPr>
            <a:xfrm>
              <a:off x="3779470" y="734713"/>
              <a:ext cx="3500795" cy="931092"/>
              <a:chOff x="3779470" y="734713"/>
              <a:chExt cx="3500795" cy="931092"/>
            </a:xfrm>
          </p:grpSpPr>
          <p:sp>
            <p:nvSpPr>
              <p:cNvPr id="1208" name="Google Shape;1208;p126"/>
              <p:cNvSpPr/>
              <p:nvPr/>
            </p:nvSpPr>
            <p:spPr>
              <a:xfrm>
                <a:off x="3779470" y="775393"/>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9" name="Google Shape;1209;p126"/>
              <p:cNvSpPr/>
              <p:nvPr/>
            </p:nvSpPr>
            <p:spPr>
              <a:xfrm>
                <a:off x="4641386" y="734713"/>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0" name="Google Shape;1210;p126"/>
              <p:cNvSpPr/>
              <p:nvPr/>
            </p:nvSpPr>
            <p:spPr>
              <a:xfrm>
                <a:off x="4890913" y="848057"/>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1" name="Google Shape;1211;p126"/>
              <p:cNvSpPr/>
              <p:nvPr/>
            </p:nvSpPr>
            <p:spPr>
              <a:xfrm>
                <a:off x="5382185" y="787177"/>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2" name="Google Shape;1212;p126"/>
              <p:cNvSpPr/>
              <p:nvPr/>
            </p:nvSpPr>
            <p:spPr>
              <a:xfrm>
                <a:off x="5995416" y="995138"/>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3" name="Google Shape;1213;p126"/>
              <p:cNvSpPr/>
              <p:nvPr/>
            </p:nvSpPr>
            <p:spPr>
              <a:xfrm>
                <a:off x="6667875" y="787247"/>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14" name="Google Shape;1214;p126"/>
            <p:cNvGrpSpPr/>
            <p:nvPr/>
          </p:nvGrpSpPr>
          <p:grpSpPr>
            <a:xfrm>
              <a:off x="2427435" y="667186"/>
              <a:ext cx="1091824" cy="1052117"/>
              <a:chOff x="2427435" y="667186"/>
              <a:chExt cx="1091824" cy="1052117"/>
            </a:xfrm>
          </p:grpSpPr>
          <p:sp>
            <p:nvSpPr>
              <p:cNvPr id="1215" name="Google Shape;1215;p126"/>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6" name="Google Shape;1216;p126"/>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7" name="Google Shape;1217;p126"/>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8" name="Google Shape;1218;p126"/>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219" name="Google Shape;1219;p126"/>
          <p:cNvSpPr/>
          <p:nvPr/>
        </p:nvSpPr>
        <p:spPr>
          <a:xfrm>
            <a:off x="352350" y="1666500"/>
            <a:ext cx="1893900" cy="445500"/>
          </a:xfrm>
          <a:prstGeom prst="rect">
            <a:avLst/>
          </a:prstGeom>
          <a:no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74EA7"/>
                </a:solidFill>
                <a:latin typeface="Source Sans Pro"/>
                <a:ea typeface="Source Sans Pro"/>
                <a:cs typeface="Source Sans Pro"/>
                <a:sym typeface="Source Sans Pro"/>
              </a:rPr>
              <a:t>Everything as Code</a:t>
            </a:r>
            <a:endParaRPr b="1">
              <a:solidFill>
                <a:srgbClr val="674EA7"/>
              </a:solidFill>
              <a:latin typeface="Source Sans Pro"/>
              <a:ea typeface="Source Sans Pro"/>
              <a:cs typeface="Source Sans Pro"/>
              <a:sym typeface="Source Sans Pro"/>
            </a:endParaRPr>
          </a:p>
        </p:txBody>
      </p:sp>
      <p:sp>
        <p:nvSpPr>
          <p:cNvPr id="1220" name="Google Shape;1220;p126"/>
          <p:cNvSpPr/>
          <p:nvPr/>
        </p:nvSpPr>
        <p:spPr>
          <a:xfrm>
            <a:off x="352350" y="2195700"/>
            <a:ext cx="1893900" cy="18105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203200" lvl="0" marL="228600" rtl="0" algn="l">
              <a:lnSpc>
                <a:spcPct val="115000"/>
              </a:lnSpc>
              <a:spcBef>
                <a:spcPts val="0"/>
              </a:spcBef>
              <a:spcAft>
                <a:spcPts val="0"/>
              </a:spcAft>
              <a:buClr>
                <a:schemeClr val="dk1"/>
              </a:buClr>
              <a:buSzPts val="1400"/>
              <a:buFont typeface="Source Sans Pro"/>
              <a:buChar char="●"/>
            </a:pPr>
            <a:r>
              <a:rPr lang="en" sz="1200">
                <a:solidFill>
                  <a:schemeClr val="dk1"/>
                </a:solidFill>
                <a:latin typeface="Source Sans Pro"/>
                <a:ea typeface="Source Sans Pro"/>
                <a:cs typeface="Source Sans Pro"/>
                <a:sym typeface="Source Sans Pro"/>
              </a:rPr>
              <a:t>Self-documenting environments </a:t>
            </a:r>
            <a:endParaRPr sz="1200">
              <a:solidFill>
                <a:schemeClr val="dk1"/>
              </a:solidFill>
              <a:latin typeface="Source Sans Pro"/>
              <a:ea typeface="Source Sans Pro"/>
              <a:cs typeface="Source Sans Pro"/>
              <a:sym typeface="Source Sans Pro"/>
            </a:endParaRPr>
          </a:p>
          <a:p>
            <a:pPr indent="-203200" lvl="0" marL="228600" rtl="0" algn="l">
              <a:lnSpc>
                <a:spcPct val="115000"/>
              </a:lnSpc>
              <a:spcBef>
                <a:spcPts val="0"/>
              </a:spcBef>
              <a:spcAft>
                <a:spcPts val="0"/>
              </a:spcAft>
              <a:buClr>
                <a:schemeClr val="dk1"/>
              </a:buClr>
              <a:buSzPts val="1400"/>
              <a:buFont typeface="Source Sans Pro"/>
              <a:buChar char="●"/>
            </a:pPr>
            <a:r>
              <a:rPr lang="en" sz="1200">
                <a:solidFill>
                  <a:schemeClr val="dk1"/>
                </a:solidFill>
                <a:latin typeface="Source Sans Pro"/>
                <a:ea typeface="Source Sans Pro"/>
                <a:cs typeface="Source Sans Pro"/>
                <a:sym typeface="Source Sans Pro"/>
              </a:rPr>
              <a:t>Shared knowledge among your teams </a:t>
            </a:r>
            <a:endParaRPr sz="1200">
              <a:solidFill>
                <a:schemeClr val="dk1"/>
              </a:solidFill>
              <a:latin typeface="Source Sans Pro"/>
              <a:ea typeface="Source Sans Pro"/>
              <a:cs typeface="Source Sans Pro"/>
              <a:sym typeface="Source Sans Pro"/>
            </a:endParaRPr>
          </a:p>
          <a:p>
            <a:pPr indent="-203200" lvl="0" marL="228600" rtl="0" algn="l">
              <a:lnSpc>
                <a:spcPct val="115000"/>
              </a:lnSpc>
              <a:spcBef>
                <a:spcPts val="0"/>
              </a:spcBef>
              <a:spcAft>
                <a:spcPts val="0"/>
              </a:spcAft>
              <a:buClr>
                <a:schemeClr val="dk1"/>
              </a:buClr>
              <a:buSzPts val="1400"/>
              <a:buFont typeface="Source Sans Pro"/>
              <a:buChar char="●"/>
            </a:pPr>
            <a:r>
              <a:rPr lang="en" sz="1200">
                <a:solidFill>
                  <a:schemeClr val="dk1"/>
                </a:solidFill>
                <a:latin typeface="Source Sans Pro"/>
                <a:ea typeface="Source Sans Pro"/>
                <a:cs typeface="Source Sans Pro"/>
                <a:sym typeface="Source Sans Pro"/>
              </a:rPr>
              <a:t>Duplicate your environment </a:t>
            </a:r>
            <a:endParaRPr sz="1200"/>
          </a:p>
        </p:txBody>
      </p:sp>
      <p:sp>
        <p:nvSpPr>
          <p:cNvPr id="1221" name="Google Shape;1221;p126"/>
          <p:cNvSpPr/>
          <p:nvPr/>
        </p:nvSpPr>
        <p:spPr>
          <a:xfrm>
            <a:off x="2534150" y="1666500"/>
            <a:ext cx="1893900" cy="445500"/>
          </a:xfrm>
          <a:prstGeom prst="rect">
            <a:avLst/>
          </a:prstGeom>
          <a:no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74EA7"/>
                </a:solidFill>
                <a:latin typeface="Source Sans Pro"/>
                <a:ea typeface="Source Sans Pro"/>
                <a:cs typeface="Source Sans Pro"/>
                <a:sym typeface="Source Sans Pro"/>
              </a:rPr>
              <a:t>Version Control</a:t>
            </a:r>
            <a:endParaRPr b="1">
              <a:solidFill>
                <a:srgbClr val="674EA7"/>
              </a:solidFill>
              <a:latin typeface="Source Sans Pro"/>
              <a:ea typeface="Source Sans Pro"/>
              <a:cs typeface="Source Sans Pro"/>
              <a:sym typeface="Source Sans Pro"/>
            </a:endParaRPr>
          </a:p>
        </p:txBody>
      </p:sp>
      <p:sp>
        <p:nvSpPr>
          <p:cNvPr id="1222" name="Google Shape;1222;p126"/>
          <p:cNvSpPr/>
          <p:nvPr/>
        </p:nvSpPr>
        <p:spPr>
          <a:xfrm>
            <a:off x="2534150" y="2195700"/>
            <a:ext cx="1893900" cy="18105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203200" lvl="0" marL="228600" rtl="0" algn="l">
              <a:lnSpc>
                <a:spcPct val="115000"/>
              </a:lnSpc>
              <a:spcBef>
                <a:spcPts val="0"/>
              </a:spcBef>
              <a:spcAft>
                <a:spcPts val="0"/>
              </a:spcAft>
              <a:buClr>
                <a:schemeClr val="dk1"/>
              </a:buClr>
              <a:buSzPts val="1400"/>
              <a:buFont typeface="Source Sans Pro"/>
              <a:buChar char="●"/>
            </a:pPr>
            <a:r>
              <a:rPr lang="en" sz="1200">
                <a:solidFill>
                  <a:schemeClr val="dk1"/>
                </a:solidFill>
                <a:latin typeface="Source Sans Pro"/>
                <a:ea typeface="Source Sans Pro"/>
                <a:cs typeface="Source Sans Pro"/>
                <a:sym typeface="Source Sans Pro"/>
              </a:rPr>
              <a:t>Mis-configured infra</a:t>
            </a:r>
            <a:endParaRPr sz="1200">
              <a:solidFill>
                <a:schemeClr val="dk1"/>
              </a:solidFill>
              <a:latin typeface="Source Sans Pro"/>
              <a:ea typeface="Source Sans Pro"/>
              <a:cs typeface="Source Sans Pro"/>
              <a:sym typeface="Source Sans Pro"/>
            </a:endParaRPr>
          </a:p>
          <a:p>
            <a:pPr indent="-203200" lvl="0" marL="228600" rtl="0" algn="l">
              <a:lnSpc>
                <a:spcPct val="115000"/>
              </a:lnSpc>
              <a:spcBef>
                <a:spcPts val="0"/>
              </a:spcBef>
              <a:spcAft>
                <a:spcPts val="0"/>
              </a:spcAft>
              <a:buClr>
                <a:schemeClr val="dk1"/>
              </a:buClr>
              <a:buSzPts val="1400"/>
              <a:buFont typeface="Source Sans Pro"/>
              <a:buChar char="●"/>
            </a:pPr>
            <a:r>
              <a:rPr lang="en" sz="1200">
                <a:solidFill>
                  <a:schemeClr val="dk1"/>
                </a:solidFill>
                <a:latin typeface="Source Sans Pro"/>
                <a:ea typeface="Source Sans Pro"/>
                <a:cs typeface="Source Sans Pro"/>
                <a:sym typeface="Source Sans Pro"/>
              </a:rPr>
              <a:t>Roll back / roll forward</a:t>
            </a:r>
            <a:endParaRPr sz="1200">
              <a:solidFill>
                <a:schemeClr val="dk1"/>
              </a:solidFill>
              <a:latin typeface="Source Sans Pro"/>
              <a:ea typeface="Source Sans Pro"/>
              <a:cs typeface="Source Sans Pro"/>
              <a:sym typeface="Source Sans Pro"/>
            </a:endParaRPr>
          </a:p>
          <a:p>
            <a:pPr indent="-203200" lvl="0" marL="228600" rtl="0" algn="l">
              <a:lnSpc>
                <a:spcPct val="115000"/>
              </a:lnSpc>
              <a:spcBef>
                <a:spcPts val="0"/>
              </a:spcBef>
              <a:spcAft>
                <a:spcPts val="0"/>
              </a:spcAft>
              <a:buClr>
                <a:schemeClr val="dk1"/>
              </a:buClr>
              <a:buSzPts val="1400"/>
              <a:buFont typeface="Source Sans Pro"/>
              <a:buChar char="●"/>
            </a:pPr>
            <a:r>
              <a:rPr lang="en" sz="1200">
                <a:solidFill>
                  <a:schemeClr val="dk1"/>
                </a:solidFill>
                <a:latin typeface="Source Sans Pro"/>
                <a:ea typeface="Source Sans Pro"/>
                <a:cs typeface="Source Sans Pro"/>
                <a:sym typeface="Source Sans Pro"/>
              </a:rPr>
              <a:t>App version depends on an infrastructure configuration </a:t>
            </a:r>
            <a:endParaRPr sz="1200">
              <a:solidFill>
                <a:schemeClr val="dk1"/>
              </a:solidFill>
              <a:latin typeface="Source Sans Pro"/>
              <a:ea typeface="Source Sans Pro"/>
              <a:cs typeface="Source Sans Pro"/>
              <a:sym typeface="Source Sans Pro"/>
            </a:endParaRPr>
          </a:p>
          <a:p>
            <a:pPr indent="-203200" lvl="0" marL="228600" rtl="0" algn="l">
              <a:lnSpc>
                <a:spcPct val="115000"/>
              </a:lnSpc>
              <a:spcBef>
                <a:spcPts val="0"/>
              </a:spcBef>
              <a:spcAft>
                <a:spcPts val="0"/>
              </a:spcAft>
              <a:buClr>
                <a:schemeClr val="dk1"/>
              </a:buClr>
              <a:buSzPts val="1400"/>
              <a:buFont typeface="Source Sans Pro"/>
              <a:buChar char="●"/>
            </a:pPr>
            <a:r>
              <a:rPr lang="en" sz="1200">
                <a:solidFill>
                  <a:schemeClr val="dk1"/>
                </a:solidFill>
                <a:latin typeface="Source Sans Pro"/>
                <a:ea typeface="Source Sans Pro"/>
                <a:cs typeface="Source Sans Pro"/>
                <a:sym typeface="Source Sans Pro"/>
              </a:rPr>
              <a:t>Lower MTTR </a:t>
            </a:r>
            <a:endParaRPr sz="1200">
              <a:solidFill>
                <a:schemeClr val="dk1"/>
              </a:solidFill>
              <a:latin typeface="Source Sans Pro"/>
              <a:ea typeface="Source Sans Pro"/>
              <a:cs typeface="Source Sans Pro"/>
              <a:sym typeface="Source Sans Pro"/>
            </a:endParaRPr>
          </a:p>
        </p:txBody>
      </p:sp>
      <p:sp>
        <p:nvSpPr>
          <p:cNvPr id="1223" name="Google Shape;1223;p126"/>
          <p:cNvSpPr/>
          <p:nvPr/>
        </p:nvSpPr>
        <p:spPr>
          <a:xfrm>
            <a:off x="4715950" y="1666500"/>
            <a:ext cx="1893900" cy="445500"/>
          </a:xfrm>
          <a:prstGeom prst="rect">
            <a:avLst/>
          </a:prstGeom>
          <a:no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74EA7"/>
                </a:solidFill>
                <a:latin typeface="Source Sans Pro"/>
                <a:ea typeface="Source Sans Pro"/>
                <a:cs typeface="Source Sans Pro"/>
                <a:sym typeface="Source Sans Pro"/>
              </a:rPr>
              <a:t>Automation</a:t>
            </a:r>
            <a:endParaRPr b="1">
              <a:solidFill>
                <a:srgbClr val="674EA7"/>
              </a:solidFill>
              <a:latin typeface="Source Sans Pro"/>
              <a:ea typeface="Source Sans Pro"/>
              <a:cs typeface="Source Sans Pro"/>
              <a:sym typeface="Source Sans Pro"/>
            </a:endParaRPr>
          </a:p>
        </p:txBody>
      </p:sp>
      <p:sp>
        <p:nvSpPr>
          <p:cNvPr id="1224" name="Google Shape;1224;p126"/>
          <p:cNvSpPr/>
          <p:nvPr/>
        </p:nvSpPr>
        <p:spPr>
          <a:xfrm>
            <a:off x="4715950" y="2195700"/>
            <a:ext cx="1893900" cy="18105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203200" lvl="0" marL="228600" rtl="0" algn="l">
              <a:lnSpc>
                <a:spcPct val="115000"/>
              </a:lnSpc>
              <a:spcBef>
                <a:spcPts val="0"/>
              </a:spcBef>
              <a:spcAft>
                <a:spcPts val="0"/>
              </a:spcAft>
              <a:buClr>
                <a:schemeClr val="dk1"/>
              </a:buClr>
              <a:buSzPts val="1400"/>
              <a:buFont typeface="Source Sans Pro"/>
              <a:buChar char="●"/>
            </a:pPr>
            <a:r>
              <a:rPr lang="en" sz="1200">
                <a:solidFill>
                  <a:schemeClr val="dk1"/>
                </a:solidFill>
                <a:latin typeface="Source Sans Pro"/>
                <a:ea typeface="Source Sans Pro"/>
                <a:cs typeface="Source Sans Pro"/>
                <a:sym typeface="Source Sans Pro"/>
              </a:rPr>
              <a:t>Deploy Faster More Often</a:t>
            </a:r>
            <a:endParaRPr sz="1200">
              <a:solidFill>
                <a:schemeClr val="dk1"/>
              </a:solidFill>
              <a:latin typeface="Source Sans Pro"/>
              <a:ea typeface="Source Sans Pro"/>
              <a:cs typeface="Source Sans Pro"/>
              <a:sym typeface="Source Sans Pro"/>
            </a:endParaRPr>
          </a:p>
          <a:p>
            <a:pPr indent="-203200" lvl="0" marL="228600" rtl="0" algn="l">
              <a:lnSpc>
                <a:spcPct val="115000"/>
              </a:lnSpc>
              <a:spcBef>
                <a:spcPts val="0"/>
              </a:spcBef>
              <a:spcAft>
                <a:spcPts val="0"/>
              </a:spcAft>
              <a:buClr>
                <a:schemeClr val="dk1"/>
              </a:buClr>
              <a:buSzPts val="1400"/>
              <a:buFont typeface="Source Sans Pro"/>
              <a:buChar char="●"/>
            </a:pPr>
            <a:r>
              <a:rPr lang="en" sz="1200">
                <a:solidFill>
                  <a:schemeClr val="dk1"/>
                </a:solidFill>
                <a:latin typeface="Source Sans Pro"/>
                <a:ea typeface="Source Sans Pro"/>
                <a:cs typeface="Source Sans Pro"/>
                <a:sym typeface="Source Sans Pro"/>
              </a:rPr>
              <a:t>Configuration drift </a:t>
            </a:r>
            <a:endParaRPr sz="1200">
              <a:solidFill>
                <a:schemeClr val="dk1"/>
              </a:solidFill>
              <a:latin typeface="Source Sans Pro"/>
              <a:ea typeface="Source Sans Pro"/>
              <a:cs typeface="Source Sans Pro"/>
              <a:sym typeface="Source Sans Pro"/>
            </a:endParaRPr>
          </a:p>
          <a:p>
            <a:pPr indent="-203200" lvl="0" marL="228600" rtl="0" algn="l">
              <a:lnSpc>
                <a:spcPct val="115000"/>
              </a:lnSpc>
              <a:spcBef>
                <a:spcPts val="0"/>
              </a:spcBef>
              <a:spcAft>
                <a:spcPts val="0"/>
              </a:spcAft>
              <a:buClr>
                <a:schemeClr val="dk1"/>
              </a:buClr>
              <a:buSzPts val="1400"/>
              <a:buFont typeface="Source Sans Pro"/>
              <a:buChar char="●"/>
            </a:pPr>
            <a:r>
              <a:rPr lang="en" sz="1200">
                <a:solidFill>
                  <a:schemeClr val="dk1"/>
                </a:solidFill>
                <a:latin typeface="Source Sans Pro"/>
                <a:ea typeface="Source Sans Pro"/>
                <a:cs typeface="Source Sans Pro"/>
                <a:sym typeface="Source Sans Pro"/>
              </a:rPr>
              <a:t>Productivity gains</a:t>
            </a:r>
            <a:endParaRPr sz="1200">
              <a:solidFill>
                <a:schemeClr val="dk1"/>
              </a:solidFill>
              <a:latin typeface="Source Sans Pro"/>
              <a:ea typeface="Source Sans Pro"/>
              <a:cs typeface="Source Sans Pro"/>
              <a:sym typeface="Source Sans Pro"/>
            </a:endParaRPr>
          </a:p>
        </p:txBody>
      </p:sp>
      <p:sp>
        <p:nvSpPr>
          <p:cNvPr id="1225" name="Google Shape;1225;p126"/>
          <p:cNvSpPr/>
          <p:nvPr/>
        </p:nvSpPr>
        <p:spPr>
          <a:xfrm>
            <a:off x="6897750" y="1666500"/>
            <a:ext cx="1893900" cy="445500"/>
          </a:xfrm>
          <a:prstGeom prst="rect">
            <a:avLst/>
          </a:prstGeom>
          <a:no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74EA7"/>
                </a:solidFill>
                <a:latin typeface="Source Sans Pro"/>
                <a:ea typeface="Source Sans Pro"/>
                <a:cs typeface="Source Sans Pro"/>
                <a:sym typeface="Source Sans Pro"/>
              </a:rPr>
              <a:t>Security &amp; Compliance</a:t>
            </a:r>
            <a:endParaRPr b="1">
              <a:solidFill>
                <a:srgbClr val="674EA7"/>
              </a:solidFill>
              <a:latin typeface="Source Sans Pro"/>
              <a:ea typeface="Source Sans Pro"/>
              <a:cs typeface="Source Sans Pro"/>
              <a:sym typeface="Source Sans Pro"/>
            </a:endParaRPr>
          </a:p>
        </p:txBody>
      </p:sp>
      <p:sp>
        <p:nvSpPr>
          <p:cNvPr id="1226" name="Google Shape;1226;p126"/>
          <p:cNvSpPr/>
          <p:nvPr/>
        </p:nvSpPr>
        <p:spPr>
          <a:xfrm>
            <a:off x="6897750" y="2195700"/>
            <a:ext cx="1893900" cy="18105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203200" lvl="0" marL="228600" rtl="0" algn="l">
              <a:lnSpc>
                <a:spcPct val="115000"/>
              </a:lnSpc>
              <a:spcBef>
                <a:spcPts val="0"/>
              </a:spcBef>
              <a:spcAft>
                <a:spcPts val="0"/>
              </a:spcAft>
              <a:buClr>
                <a:schemeClr val="dk1"/>
              </a:buClr>
              <a:buSzPts val="1400"/>
              <a:buFont typeface="Source Sans Pro"/>
              <a:buChar char="●"/>
            </a:pPr>
            <a:r>
              <a:rPr lang="en" sz="1200">
                <a:solidFill>
                  <a:schemeClr val="dk1"/>
                </a:solidFill>
                <a:latin typeface="Source Sans Pro"/>
                <a:ea typeface="Source Sans Pro"/>
                <a:cs typeface="Source Sans Pro"/>
                <a:sym typeface="Source Sans Pro"/>
              </a:rPr>
              <a:t>Permissions to your environment </a:t>
            </a:r>
            <a:endParaRPr sz="1200">
              <a:solidFill>
                <a:schemeClr val="dk1"/>
              </a:solidFill>
              <a:latin typeface="Source Sans Pro"/>
              <a:ea typeface="Source Sans Pro"/>
              <a:cs typeface="Source Sans Pro"/>
              <a:sym typeface="Source Sans Pro"/>
            </a:endParaRPr>
          </a:p>
          <a:p>
            <a:pPr indent="-203200" lvl="0" marL="228600" rtl="0" algn="l">
              <a:lnSpc>
                <a:spcPct val="115000"/>
              </a:lnSpc>
              <a:spcBef>
                <a:spcPts val="0"/>
              </a:spcBef>
              <a:spcAft>
                <a:spcPts val="0"/>
              </a:spcAft>
              <a:buClr>
                <a:schemeClr val="dk1"/>
              </a:buClr>
              <a:buSzPts val="1400"/>
              <a:buFont typeface="Source Sans Pro"/>
              <a:buChar char="●"/>
            </a:pPr>
            <a:r>
              <a:rPr lang="en" sz="1200">
                <a:solidFill>
                  <a:schemeClr val="dk1"/>
                </a:solidFill>
                <a:latin typeface="Source Sans Pro"/>
                <a:ea typeface="Source Sans Pro"/>
                <a:cs typeface="Source Sans Pro"/>
                <a:sym typeface="Source Sans Pro"/>
              </a:rPr>
              <a:t>Auditing Compliance </a:t>
            </a:r>
            <a:endParaRPr sz="1200">
              <a:solidFill>
                <a:schemeClr val="dk1"/>
              </a:solidFill>
              <a:latin typeface="Source Sans Pro"/>
              <a:ea typeface="Source Sans Pro"/>
              <a:cs typeface="Source Sans Pro"/>
              <a:sym typeface="Source Sans Pro"/>
            </a:endParaRPr>
          </a:p>
          <a:p>
            <a:pPr indent="-203200" lvl="0" marL="228600" rtl="0" algn="l">
              <a:lnSpc>
                <a:spcPct val="115000"/>
              </a:lnSpc>
              <a:spcBef>
                <a:spcPts val="0"/>
              </a:spcBef>
              <a:spcAft>
                <a:spcPts val="0"/>
              </a:spcAft>
              <a:buClr>
                <a:schemeClr val="dk1"/>
              </a:buClr>
              <a:buSzPts val="1400"/>
              <a:buFont typeface="Source Sans Pro"/>
              <a:buChar char="●"/>
            </a:pPr>
            <a:r>
              <a:rPr lang="en" sz="1200">
                <a:solidFill>
                  <a:schemeClr val="dk1"/>
                </a:solidFill>
                <a:latin typeface="Source Sans Pro"/>
                <a:ea typeface="Source Sans Pro"/>
                <a:cs typeface="Source Sans Pro"/>
                <a:sym typeface="Source Sans Pro"/>
              </a:rPr>
              <a:t>Change process compliance </a:t>
            </a:r>
            <a:endParaRPr sz="1200">
              <a:solidFill>
                <a:schemeClr val="dk1"/>
              </a:solidFill>
              <a:latin typeface="Source Sans Pro"/>
              <a:ea typeface="Source Sans Pro"/>
              <a:cs typeface="Source Sans Pro"/>
              <a:sym typeface="Source Sans Pro"/>
            </a:endParaRPr>
          </a:p>
        </p:txBody>
      </p:sp>
      <p:sp>
        <p:nvSpPr>
          <p:cNvPr id="1227" name="Google Shape;1227;p126"/>
          <p:cNvSpPr/>
          <p:nvPr/>
        </p:nvSpPr>
        <p:spPr>
          <a:xfrm>
            <a:off x="352350" y="1137300"/>
            <a:ext cx="1893900" cy="445500"/>
          </a:xfrm>
          <a:prstGeom prst="rect">
            <a:avLst/>
          </a:prstGeom>
          <a:solidFill>
            <a:srgbClr val="E6532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Source Sans Pro"/>
                <a:ea typeface="Source Sans Pro"/>
                <a:cs typeface="Source Sans Pro"/>
                <a:sym typeface="Source Sans Pro"/>
              </a:rPr>
              <a:t>Better Collaboration</a:t>
            </a:r>
            <a:endParaRPr b="1">
              <a:solidFill>
                <a:schemeClr val="lt1"/>
              </a:solidFill>
              <a:latin typeface="Source Sans Pro"/>
              <a:ea typeface="Source Sans Pro"/>
              <a:cs typeface="Source Sans Pro"/>
              <a:sym typeface="Source Sans Pro"/>
            </a:endParaRPr>
          </a:p>
        </p:txBody>
      </p:sp>
      <p:sp>
        <p:nvSpPr>
          <p:cNvPr id="1228" name="Google Shape;1228;p126"/>
          <p:cNvSpPr/>
          <p:nvPr/>
        </p:nvSpPr>
        <p:spPr>
          <a:xfrm>
            <a:off x="2534150" y="1137300"/>
            <a:ext cx="1893900" cy="445500"/>
          </a:xfrm>
          <a:prstGeom prst="rect">
            <a:avLst/>
          </a:prstGeom>
          <a:solidFill>
            <a:srgbClr val="E6532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Source Sans Pro"/>
                <a:ea typeface="Source Sans Pro"/>
                <a:cs typeface="Source Sans Pro"/>
                <a:sym typeface="Source Sans Pro"/>
              </a:rPr>
              <a:t>Lower Mean Time to Repair</a:t>
            </a:r>
            <a:endParaRPr b="1">
              <a:solidFill>
                <a:schemeClr val="lt1"/>
              </a:solidFill>
              <a:latin typeface="Source Sans Pro"/>
              <a:ea typeface="Source Sans Pro"/>
              <a:cs typeface="Source Sans Pro"/>
              <a:sym typeface="Source Sans Pro"/>
            </a:endParaRPr>
          </a:p>
        </p:txBody>
      </p:sp>
      <p:sp>
        <p:nvSpPr>
          <p:cNvPr id="1229" name="Google Shape;1229;p126"/>
          <p:cNvSpPr/>
          <p:nvPr/>
        </p:nvSpPr>
        <p:spPr>
          <a:xfrm>
            <a:off x="4715950" y="1137300"/>
            <a:ext cx="1893900" cy="445500"/>
          </a:xfrm>
          <a:prstGeom prst="rect">
            <a:avLst/>
          </a:prstGeom>
          <a:solidFill>
            <a:srgbClr val="E6532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Source Sans Pro"/>
                <a:ea typeface="Source Sans Pro"/>
                <a:cs typeface="Source Sans Pro"/>
                <a:sym typeface="Source Sans Pro"/>
              </a:rPr>
              <a:t>Faster Time to Value</a:t>
            </a:r>
            <a:endParaRPr b="1">
              <a:solidFill>
                <a:schemeClr val="lt1"/>
              </a:solidFill>
              <a:latin typeface="Source Sans Pro"/>
              <a:ea typeface="Source Sans Pro"/>
              <a:cs typeface="Source Sans Pro"/>
              <a:sym typeface="Source Sans Pro"/>
            </a:endParaRPr>
          </a:p>
        </p:txBody>
      </p:sp>
      <p:sp>
        <p:nvSpPr>
          <p:cNvPr id="1230" name="Google Shape;1230;p126"/>
          <p:cNvSpPr/>
          <p:nvPr/>
        </p:nvSpPr>
        <p:spPr>
          <a:xfrm>
            <a:off x="6897750" y="1137300"/>
            <a:ext cx="1893900" cy="445500"/>
          </a:xfrm>
          <a:prstGeom prst="rect">
            <a:avLst/>
          </a:prstGeom>
          <a:solidFill>
            <a:srgbClr val="E6532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Source Sans Pro"/>
                <a:ea typeface="Source Sans Pro"/>
                <a:cs typeface="Source Sans Pro"/>
                <a:sym typeface="Source Sans Pro"/>
              </a:rPr>
              <a:t>More Compliant</a:t>
            </a:r>
            <a:endParaRPr b="1">
              <a:solidFill>
                <a:schemeClr val="lt1"/>
              </a:solidFill>
              <a:latin typeface="Source Sans Pro"/>
              <a:ea typeface="Source Sans Pro"/>
              <a:cs typeface="Source Sans Pro"/>
              <a:sym typeface="Source Sans Pro"/>
            </a:endParaRPr>
          </a:p>
        </p:txBody>
      </p:sp>
      <p:sp>
        <p:nvSpPr>
          <p:cNvPr id="1231" name="Google Shape;1231;p126"/>
          <p:cNvSpPr txBox="1"/>
          <p:nvPr/>
        </p:nvSpPr>
        <p:spPr>
          <a:xfrm>
            <a:off x="7308000" y="4820400"/>
            <a:ext cx="1836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000000"/>
                </a:solidFill>
                <a:latin typeface="Inter"/>
                <a:ea typeface="Inter"/>
                <a:cs typeface="Inter"/>
                <a:sym typeface="Inter"/>
              </a:rPr>
              <a:t>GitLab Proprietary Information</a:t>
            </a:r>
            <a:endParaRPr sz="900">
              <a:solidFill>
                <a:srgbClr val="000000"/>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36" name="Shape 1236"/>
        <p:cNvGrpSpPr/>
        <p:nvPr/>
      </p:nvGrpSpPr>
      <p:grpSpPr>
        <a:xfrm>
          <a:off x="0" y="0"/>
          <a:ext cx="0" cy="0"/>
          <a:chOff x="0" y="0"/>
          <a:chExt cx="0" cy="0"/>
        </a:xfrm>
      </p:grpSpPr>
      <p:sp>
        <p:nvSpPr>
          <p:cNvPr id="1237" name="Google Shape;1237;p127"/>
          <p:cNvSpPr txBox="1"/>
          <p:nvPr/>
        </p:nvSpPr>
        <p:spPr>
          <a:xfrm>
            <a:off x="304800" y="156500"/>
            <a:ext cx="8544600" cy="3324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1000"/>
              </a:spcAft>
              <a:buClr>
                <a:schemeClr val="dk1"/>
              </a:buClr>
              <a:buSzPts val="600"/>
              <a:buFont typeface="Arial"/>
              <a:buNone/>
            </a:pPr>
            <a:r>
              <a:rPr lang="en" sz="2400">
                <a:solidFill>
                  <a:schemeClr val="dk1"/>
                </a:solidFill>
                <a:latin typeface="Inter SemiBold"/>
                <a:ea typeface="Inter SemiBold"/>
                <a:cs typeface="Inter SemiBold"/>
                <a:sym typeface="Inter SemiBold"/>
              </a:rPr>
              <a:t>The GitLab CI/CD workflow for K8s (a.k.a. CI/CD Tunnel)</a:t>
            </a:r>
            <a:endParaRPr sz="800">
              <a:solidFill>
                <a:schemeClr val="dk1"/>
              </a:solidFill>
              <a:latin typeface="Inter SemiBold"/>
              <a:ea typeface="Inter SemiBold"/>
              <a:cs typeface="Inter SemiBold"/>
              <a:sym typeface="Inter SemiBold"/>
            </a:endParaRPr>
          </a:p>
        </p:txBody>
      </p:sp>
      <p:grpSp>
        <p:nvGrpSpPr>
          <p:cNvPr id="1238" name="Google Shape;1238;p127"/>
          <p:cNvGrpSpPr/>
          <p:nvPr/>
        </p:nvGrpSpPr>
        <p:grpSpPr>
          <a:xfrm>
            <a:off x="304788" y="4849961"/>
            <a:ext cx="784217" cy="170127"/>
            <a:chOff x="2427435" y="667186"/>
            <a:chExt cx="4852830" cy="1052117"/>
          </a:xfrm>
        </p:grpSpPr>
        <p:grpSp>
          <p:nvGrpSpPr>
            <p:cNvPr id="1239" name="Google Shape;1239;p127"/>
            <p:cNvGrpSpPr/>
            <p:nvPr/>
          </p:nvGrpSpPr>
          <p:grpSpPr>
            <a:xfrm>
              <a:off x="3779470" y="734713"/>
              <a:ext cx="3500795" cy="931092"/>
              <a:chOff x="3779470" y="734713"/>
              <a:chExt cx="3500795" cy="931092"/>
            </a:xfrm>
          </p:grpSpPr>
          <p:sp>
            <p:nvSpPr>
              <p:cNvPr id="1240" name="Google Shape;1240;p127"/>
              <p:cNvSpPr/>
              <p:nvPr/>
            </p:nvSpPr>
            <p:spPr>
              <a:xfrm>
                <a:off x="3779470" y="775393"/>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1" name="Google Shape;1241;p127"/>
              <p:cNvSpPr/>
              <p:nvPr/>
            </p:nvSpPr>
            <p:spPr>
              <a:xfrm>
                <a:off x="4641386" y="734713"/>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2" name="Google Shape;1242;p127"/>
              <p:cNvSpPr/>
              <p:nvPr/>
            </p:nvSpPr>
            <p:spPr>
              <a:xfrm>
                <a:off x="4890913" y="848057"/>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3" name="Google Shape;1243;p127"/>
              <p:cNvSpPr/>
              <p:nvPr/>
            </p:nvSpPr>
            <p:spPr>
              <a:xfrm>
                <a:off x="5382185" y="787177"/>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4" name="Google Shape;1244;p127"/>
              <p:cNvSpPr/>
              <p:nvPr/>
            </p:nvSpPr>
            <p:spPr>
              <a:xfrm>
                <a:off x="5995416" y="995138"/>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5" name="Google Shape;1245;p127"/>
              <p:cNvSpPr/>
              <p:nvPr/>
            </p:nvSpPr>
            <p:spPr>
              <a:xfrm>
                <a:off x="6667875" y="787247"/>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46" name="Google Shape;1246;p127"/>
            <p:cNvGrpSpPr/>
            <p:nvPr/>
          </p:nvGrpSpPr>
          <p:grpSpPr>
            <a:xfrm>
              <a:off x="2427435" y="667186"/>
              <a:ext cx="1091824" cy="1052117"/>
              <a:chOff x="2427435" y="667186"/>
              <a:chExt cx="1091824" cy="1052117"/>
            </a:xfrm>
          </p:grpSpPr>
          <p:sp>
            <p:nvSpPr>
              <p:cNvPr id="1247" name="Google Shape;1247;p127"/>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8" name="Google Shape;1248;p127"/>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9" name="Google Shape;1249;p127"/>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0" name="Google Shape;1250;p127"/>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251" name="Google Shape;1251;p127"/>
          <p:cNvSpPr txBox="1"/>
          <p:nvPr/>
        </p:nvSpPr>
        <p:spPr>
          <a:xfrm>
            <a:off x="5450475" y="900375"/>
            <a:ext cx="3301800" cy="38076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30353E"/>
              </a:buClr>
              <a:buSzPts val="1500"/>
              <a:buFont typeface="Source Sans Pro"/>
              <a:buChar char="●"/>
            </a:pPr>
            <a:r>
              <a:rPr lang="en" sz="1500">
                <a:solidFill>
                  <a:srgbClr val="30353E"/>
                </a:solidFill>
                <a:latin typeface="Source Sans Pro"/>
                <a:ea typeface="Source Sans Pro"/>
                <a:cs typeface="Source Sans Pro"/>
                <a:sym typeface="Source Sans Pro"/>
              </a:rPr>
              <a:t>Securely connects to your K8s cluster from your CI/CD pipelines</a:t>
            </a:r>
            <a:endParaRPr sz="1500">
              <a:solidFill>
                <a:srgbClr val="30353E"/>
              </a:solidFill>
              <a:latin typeface="Source Sans Pro"/>
              <a:ea typeface="Source Sans Pro"/>
              <a:cs typeface="Source Sans Pro"/>
              <a:sym typeface="Source Sans Pro"/>
            </a:endParaRPr>
          </a:p>
          <a:p>
            <a:pPr indent="-323850" lvl="0" marL="457200" rtl="0" algn="l">
              <a:lnSpc>
                <a:spcPct val="115000"/>
              </a:lnSpc>
              <a:spcBef>
                <a:spcPts val="0"/>
              </a:spcBef>
              <a:spcAft>
                <a:spcPts val="0"/>
              </a:spcAft>
              <a:buClr>
                <a:srgbClr val="30353E"/>
              </a:buClr>
              <a:buSzPts val="1500"/>
              <a:buFont typeface="Source Sans Pro"/>
              <a:buChar char="●"/>
            </a:pPr>
            <a:r>
              <a:rPr lang="en" sz="1500">
                <a:solidFill>
                  <a:srgbClr val="30353E"/>
                </a:solidFill>
                <a:latin typeface="Source Sans Pro"/>
                <a:ea typeface="Source Sans Pro"/>
                <a:cs typeface="Source Sans Pro"/>
                <a:sym typeface="Source Sans Pro"/>
              </a:rPr>
              <a:t>Leverages the GitLab agent for K8s. No need to expose your K8s cluster to the internet</a:t>
            </a:r>
            <a:endParaRPr sz="1500">
              <a:solidFill>
                <a:srgbClr val="30353E"/>
              </a:solidFill>
              <a:latin typeface="Source Sans Pro"/>
              <a:ea typeface="Source Sans Pro"/>
              <a:cs typeface="Source Sans Pro"/>
              <a:sym typeface="Source Sans Pro"/>
            </a:endParaRPr>
          </a:p>
          <a:p>
            <a:pPr indent="-323850" lvl="0" marL="457200" rtl="0" algn="l">
              <a:lnSpc>
                <a:spcPct val="115000"/>
              </a:lnSpc>
              <a:spcBef>
                <a:spcPts val="0"/>
              </a:spcBef>
              <a:spcAft>
                <a:spcPts val="0"/>
              </a:spcAft>
              <a:buClr>
                <a:srgbClr val="30353E"/>
              </a:buClr>
              <a:buSzPts val="1500"/>
              <a:buFont typeface="Source Sans Pro"/>
              <a:buChar char="●"/>
            </a:pPr>
            <a:r>
              <a:rPr lang="en" sz="1500">
                <a:solidFill>
                  <a:srgbClr val="30353E"/>
                </a:solidFill>
                <a:latin typeface="Source Sans Pro"/>
                <a:ea typeface="Source Sans Pro"/>
                <a:cs typeface="Source Sans Pro"/>
                <a:sym typeface="Source Sans Pro"/>
              </a:rPr>
              <a:t>Inherits all permissions from the service account used to install the agent in the cluster</a:t>
            </a:r>
            <a:endParaRPr sz="1500">
              <a:solidFill>
                <a:srgbClr val="30353E"/>
              </a:solidFill>
              <a:latin typeface="Source Sans Pro"/>
              <a:ea typeface="Source Sans Pro"/>
              <a:cs typeface="Source Sans Pro"/>
              <a:sym typeface="Source Sans Pro"/>
            </a:endParaRPr>
          </a:p>
          <a:p>
            <a:pPr indent="-323850" lvl="0" marL="457200" rtl="0" algn="l">
              <a:lnSpc>
                <a:spcPct val="115000"/>
              </a:lnSpc>
              <a:spcBef>
                <a:spcPts val="0"/>
              </a:spcBef>
              <a:spcAft>
                <a:spcPts val="0"/>
              </a:spcAft>
              <a:buClr>
                <a:srgbClr val="30353E"/>
              </a:buClr>
              <a:buSzPts val="1500"/>
              <a:buFont typeface="Source Sans Pro"/>
              <a:buChar char="●"/>
            </a:pPr>
            <a:r>
              <a:rPr lang="en" sz="1500">
                <a:solidFill>
                  <a:srgbClr val="30353E"/>
                </a:solidFill>
                <a:latin typeface="Source Sans Pro"/>
                <a:ea typeface="Source Sans Pro"/>
                <a:cs typeface="Source Sans Pro"/>
                <a:sym typeface="Source Sans Pro"/>
              </a:rPr>
              <a:t>Besides </a:t>
            </a:r>
            <a:r>
              <a:rPr b="1" lang="en" sz="1500">
                <a:solidFill>
                  <a:srgbClr val="30353E"/>
                </a:solidFill>
                <a:latin typeface="Source Sans Pro"/>
                <a:ea typeface="Source Sans Pro"/>
                <a:cs typeface="Source Sans Pro"/>
                <a:sym typeface="Source Sans Pro"/>
              </a:rPr>
              <a:t>impersonating the agent</a:t>
            </a:r>
            <a:r>
              <a:rPr lang="en" sz="1500">
                <a:solidFill>
                  <a:srgbClr val="30353E"/>
                </a:solidFill>
                <a:latin typeface="Source Sans Pro"/>
                <a:ea typeface="Source Sans Pro"/>
                <a:cs typeface="Source Sans Pro"/>
                <a:sym typeface="Source Sans Pro"/>
              </a:rPr>
              <a:t>, it can also impersonate:</a:t>
            </a:r>
            <a:endParaRPr sz="1500">
              <a:solidFill>
                <a:srgbClr val="30353E"/>
              </a:solidFill>
              <a:latin typeface="Source Sans Pro"/>
              <a:ea typeface="Source Sans Pro"/>
              <a:cs typeface="Source Sans Pro"/>
              <a:sym typeface="Source Sans Pro"/>
            </a:endParaRPr>
          </a:p>
          <a:p>
            <a:pPr indent="-311150" lvl="1" marL="914400" rtl="0" algn="l">
              <a:lnSpc>
                <a:spcPct val="115000"/>
              </a:lnSpc>
              <a:spcBef>
                <a:spcPts val="0"/>
              </a:spcBef>
              <a:spcAft>
                <a:spcPts val="0"/>
              </a:spcAft>
              <a:buClr>
                <a:srgbClr val="30353E"/>
              </a:buClr>
              <a:buSzPts val="1300"/>
              <a:buFont typeface="Source Sans Pro"/>
              <a:buChar char="○"/>
            </a:pPr>
            <a:r>
              <a:rPr b="1" lang="en" sz="1300">
                <a:solidFill>
                  <a:srgbClr val="30353E"/>
                </a:solidFill>
                <a:latin typeface="Source Sans Pro"/>
                <a:ea typeface="Source Sans Pro"/>
                <a:cs typeface="Source Sans Pro"/>
                <a:sym typeface="Source Sans Pro"/>
              </a:rPr>
              <a:t>CI job</a:t>
            </a:r>
            <a:r>
              <a:rPr lang="en" sz="1300">
                <a:solidFill>
                  <a:srgbClr val="30353E"/>
                </a:solidFill>
                <a:latin typeface="Source Sans Pro"/>
                <a:ea typeface="Source Sans Pro"/>
                <a:cs typeface="Source Sans Pro"/>
                <a:sym typeface="Source Sans Pro"/>
              </a:rPr>
              <a:t> that accesses the cluster.</a:t>
            </a:r>
            <a:endParaRPr sz="1300">
              <a:solidFill>
                <a:srgbClr val="30353E"/>
              </a:solidFill>
              <a:latin typeface="Source Sans Pro"/>
              <a:ea typeface="Source Sans Pro"/>
              <a:cs typeface="Source Sans Pro"/>
              <a:sym typeface="Source Sans Pro"/>
            </a:endParaRPr>
          </a:p>
          <a:p>
            <a:pPr indent="-311150" lvl="1" marL="914400" rtl="0" algn="l">
              <a:lnSpc>
                <a:spcPct val="115000"/>
              </a:lnSpc>
              <a:spcBef>
                <a:spcPts val="0"/>
              </a:spcBef>
              <a:spcAft>
                <a:spcPts val="0"/>
              </a:spcAft>
              <a:buClr>
                <a:srgbClr val="30353E"/>
              </a:buClr>
              <a:buSzPts val="1300"/>
              <a:buFont typeface="Source Sans Pro"/>
              <a:buChar char="○"/>
            </a:pPr>
            <a:r>
              <a:rPr lang="en" sz="1300">
                <a:solidFill>
                  <a:srgbClr val="30353E"/>
                </a:solidFill>
                <a:latin typeface="Source Sans Pro"/>
                <a:ea typeface="Source Sans Pro"/>
                <a:cs typeface="Source Sans Pro"/>
                <a:sym typeface="Source Sans Pro"/>
              </a:rPr>
              <a:t>A </a:t>
            </a:r>
            <a:r>
              <a:rPr b="1" lang="en" sz="1300">
                <a:solidFill>
                  <a:srgbClr val="30353E"/>
                </a:solidFill>
                <a:latin typeface="Source Sans Pro"/>
                <a:ea typeface="Source Sans Pro"/>
                <a:cs typeface="Source Sans Pro"/>
                <a:sym typeface="Source Sans Pro"/>
              </a:rPr>
              <a:t>specific user or system account</a:t>
            </a:r>
            <a:r>
              <a:rPr lang="en" sz="1300">
                <a:solidFill>
                  <a:srgbClr val="30353E"/>
                </a:solidFill>
                <a:latin typeface="Source Sans Pro"/>
                <a:ea typeface="Source Sans Pro"/>
                <a:cs typeface="Source Sans Pro"/>
                <a:sym typeface="Source Sans Pro"/>
              </a:rPr>
              <a:t> defined within the cluster.</a:t>
            </a:r>
            <a:endParaRPr sz="1300">
              <a:solidFill>
                <a:srgbClr val="30353E"/>
              </a:solidFill>
              <a:latin typeface="Source Sans Pro"/>
              <a:ea typeface="Source Sans Pro"/>
              <a:cs typeface="Source Sans Pro"/>
              <a:sym typeface="Source Sans Pro"/>
            </a:endParaRPr>
          </a:p>
        </p:txBody>
      </p:sp>
      <p:sp>
        <p:nvSpPr>
          <p:cNvPr id="1252" name="Google Shape;1252;p127"/>
          <p:cNvSpPr txBox="1"/>
          <p:nvPr/>
        </p:nvSpPr>
        <p:spPr>
          <a:xfrm>
            <a:off x="380500" y="3045825"/>
            <a:ext cx="5083500" cy="1758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30353E"/>
              </a:buClr>
              <a:buSzPts val="1500"/>
              <a:buFont typeface="Source Sans Pro"/>
              <a:buChar char="●"/>
            </a:pPr>
            <a:r>
              <a:rPr lang="en" sz="1500">
                <a:solidFill>
                  <a:srgbClr val="30353E"/>
                </a:solidFill>
                <a:latin typeface="Source Sans Pro"/>
                <a:ea typeface="Source Sans Pro"/>
                <a:cs typeface="Source Sans Pro"/>
                <a:sym typeface="Source Sans Pro"/>
              </a:rPr>
              <a:t>Use fine-grained permissions + GitLab CI/CD workflow for K8s, to restrict &amp; manage access to cluster resources</a:t>
            </a:r>
            <a:endParaRPr sz="1500">
              <a:solidFill>
                <a:srgbClr val="30353E"/>
              </a:solidFill>
              <a:latin typeface="Source Sans Pro"/>
              <a:ea typeface="Source Sans Pro"/>
              <a:cs typeface="Source Sans Pro"/>
              <a:sym typeface="Source Sans Pro"/>
            </a:endParaRPr>
          </a:p>
          <a:p>
            <a:pPr indent="-311150" lvl="1" marL="914400" rtl="0" algn="l">
              <a:lnSpc>
                <a:spcPct val="115000"/>
              </a:lnSpc>
              <a:spcBef>
                <a:spcPts val="0"/>
              </a:spcBef>
              <a:spcAft>
                <a:spcPts val="0"/>
              </a:spcAft>
              <a:buClr>
                <a:srgbClr val="30353E"/>
              </a:buClr>
              <a:buSzPts val="1300"/>
              <a:buFont typeface="Source Sans Pro"/>
              <a:buChar char="○"/>
            </a:pPr>
            <a:r>
              <a:rPr lang="en" sz="1300">
                <a:solidFill>
                  <a:srgbClr val="30353E"/>
                </a:solidFill>
                <a:latin typeface="Source Sans Pro"/>
                <a:ea typeface="Source Sans Pro"/>
                <a:cs typeface="Source Sans Pro"/>
                <a:sym typeface="Source Sans Pro"/>
              </a:rPr>
              <a:t>To restrict access to your cluster, use impersonation in your agent’s configuration file and use Kubernetes RBAC (role-based access control) rules to manage impersonated account permissions</a:t>
            </a:r>
            <a:endParaRPr sz="1300">
              <a:solidFill>
                <a:srgbClr val="30353E"/>
              </a:solidFill>
              <a:latin typeface="Source Sans Pro"/>
              <a:ea typeface="Source Sans Pro"/>
              <a:cs typeface="Source Sans Pro"/>
              <a:sym typeface="Source Sans Pro"/>
            </a:endParaRPr>
          </a:p>
        </p:txBody>
      </p:sp>
      <p:grpSp>
        <p:nvGrpSpPr>
          <p:cNvPr id="1253" name="Google Shape;1253;p127"/>
          <p:cNvGrpSpPr/>
          <p:nvPr/>
        </p:nvGrpSpPr>
        <p:grpSpPr>
          <a:xfrm>
            <a:off x="695463" y="529999"/>
            <a:ext cx="4171972" cy="2215579"/>
            <a:chOff x="259564" y="873206"/>
            <a:chExt cx="3790634" cy="1875543"/>
          </a:xfrm>
        </p:grpSpPr>
        <p:pic>
          <p:nvPicPr>
            <p:cNvPr id="1254" name="Google Shape;1254;p127"/>
            <p:cNvPicPr preferRelativeResize="0"/>
            <p:nvPr/>
          </p:nvPicPr>
          <p:blipFill>
            <a:blip r:embed="rId3">
              <a:alphaModFix/>
            </a:blip>
            <a:stretch>
              <a:fillRect/>
            </a:stretch>
          </p:blipFill>
          <p:spPr>
            <a:xfrm>
              <a:off x="3268069" y="1211983"/>
              <a:ext cx="782130" cy="1536766"/>
            </a:xfrm>
            <a:prstGeom prst="rect">
              <a:avLst/>
            </a:prstGeom>
            <a:noFill/>
            <a:ln>
              <a:noFill/>
            </a:ln>
          </p:spPr>
        </p:pic>
        <p:pic>
          <p:nvPicPr>
            <p:cNvPr id="1255" name="Google Shape;1255;p127"/>
            <p:cNvPicPr preferRelativeResize="0"/>
            <p:nvPr/>
          </p:nvPicPr>
          <p:blipFill>
            <a:blip r:embed="rId4">
              <a:alphaModFix/>
            </a:blip>
            <a:stretch>
              <a:fillRect/>
            </a:stretch>
          </p:blipFill>
          <p:spPr>
            <a:xfrm>
              <a:off x="2962350" y="873206"/>
              <a:ext cx="403925" cy="486674"/>
            </a:xfrm>
            <a:prstGeom prst="rect">
              <a:avLst/>
            </a:prstGeom>
            <a:noFill/>
            <a:ln>
              <a:noFill/>
            </a:ln>
          </p:spPr>
        </p:pic>
        <p:pic>
          <p:nvPicPr>
            <p:cNvPr id="1256" name="Google Shape;1256;p127"/>
            <p:cNvPicPr preferRelativeResize="0"/>
            <p:nvPr/>
          </p:nvPicPr>
          <p:blipFill>
            <a:blip r:embed="rId5">
              <a:alphaModFix/>
            </a:blip>
            <a:stretch>
              <a:fillRect/>
            </a:stretch>
          </p:blipFill>
          <p:spPr>
            <a:xfrm>
              <a:off x="259564" y="1492250"/>
              <a:ext cx="2277990" cy="956042"/>
            </a:xfrm>
            <a:prstGeom prst="rect">
              <a:avLst/>
            </a:prstGeom>
            <a:noFill/>
            <a:ln>
              <a:noFill/>
            </a:ln>
          </p:spPr>
        </p:pic>
        <p:pic>
          <p:nvPicPr>
            <p:cNvPr id="1257" name="Google Shape;1257;p127"/>
            <p:cNvPicPr preferRelativeResize="0"/>
            <p:nvPr/>
          </p:nvPicPr>
          <p:blipFill>
            <a:blip r:embed="rId6">
              <a:alphaModFix/>
            </a:blip>
            <a:stretch>
              <a:fillRect/>
            </a:stretch>
          </p:blipFill>
          <p:spPr>
            <a:xfrm>
              <a:off x="2531725" y="1606818"/>
              <a:ext cx="758800" cy="417783"/>
            </a:xfrm>
            <a:prstGeom prst="rect">
              <a:avLst/>
            </a:prstGeom>
            <a:noFill/>
            <a:ln>
              <a:noFill/>
            </a:ln>
          </p:spPr>
        </p:pic>
      </p:grpSp>
      <p:sp>
        <p:nvSpPr>
          <p:cNvPr id="1258" name="Google Shape;1258;p127"/>
          <p:cNvSpPr txBox="1"/>
          <p:nvPr/>
        </p:nvSpPr>
        <p:spPr>
          <a:xfrm>
            <a:off x="7308000" y="4820400"/>
            <a:ext cx="1836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000000"/>
                </a:solidFill>
                <a:latin typeface="Inter"/>
                <a:ea typeface="Inter"/>
                <a:cs typeface="Inter"/>
                <a:sym typeface="Inter"/>
              </a:rPr>
              <a:t>GitLab Proprietary Information</a:t>
            </a:r>
            <a:endParaRPr sz="900">
              <a:solidFill>
                <a:srgbClr val="000000"/>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3" name="Shape 1263"/>
        <p:cNvGrpSpPr/>
        <p:nvPr/>
      </p:nvGrpSpPr>
      <p:grpSpPr>
        <a:xfrm>
          <a:off x="0" y="0"/>
          <a:ext cx="0" cy="0"/>
          <a:chOff x="0" y="0"/>
          <a:chExt cx="0" cy="0"/>
        </a:xfrm>
      </p:grpSpPr>
      <p:sp>
        <p:nvSpPr>
          <p:cNvPr id="1264" name="Google Shape;1264;p128"/>
          <p:cNvSpPr txBox="1"/>
          <p:nvPr/>
        </p:nvSpPr>
        <p:spPr>
          <a:xfrm>
            <a:off x="304800" y="156500"/>
            <a:ext cx="8520600" cy="3741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1000"/>
              </a:spcAft>
              <a:buClr>
                <a:schemeClr val="dk1"/>
              </a:buClr>
              <a:buSzPts val="600"/>
              <a:buFont typeface="Arial"/>
              <a:buNone/>
            </a:pPr>
            <a:r>
              <a:rPr lang="en" sz="2700">
                <a:solidFill>
                  <a:schemeClr val="dk1"/>
                </a:solidFill>
                <a:latin typeface="Inter SemiBold"/>
                <a:ea typeface="Inter SemiBold"/>
                <a:cs typeface="Inter SemiBold"/>
                <a:sym typeface="Inter SemiBold"/>
              </a:rPr>
              <a:t>Benefits for development and infrastructure teams</a:t>
            </a:r>
            <a:endParaRPr sz="2700">
              <a:solidFill>
                <a:schemeClr val="dk1"/>
              </a:solidFill>
              <a:latin typeface="Inter SemiBold"/>
              <a:ea typeface="Inter SemiBold"/>
              <a:cs typeface="Inter SemiBold"/>
              <a:sym typeface="Inter SemiBold"/>
            </a:endParaRPr>
          </a:p>
        </p:txBody>
      </p:sp>
      <p:grpSp>
        <p:nvGrpSpPr>
          <p:cNvPr id="1265" name="Google Shape;1265;p128"/>
          <p:cNvGrpSpPr/>
          <p:nvPr/>
        </p:nvGrpSpPr>
        <p:grpSpPr>
          <a:xfrm>
            <a:off x="304788" y="4849961"/>
            <a:ext cx="784217" cy="170127"/>
            <a:chOff x="2427435" y="667186"/>
            <a:chExt cx="4852830" cy="1052117"/>
          </a:xfrm>
        </p:grpSpPr>
        <p:grpSp>
          <p:nvGrpSpPr>
            <p:cNvPr id="1266" name="Google Shape;1266;p128"/>
            <p:cNvGrpSpPr/>
            <p:nvPr/>
          </p:nvGrpSpPr>
          <p:grpSpPr>
            <a:xfrm>
              <a:off x="3779470" y="734713"/>
              <a:ext cx="3500795" cy="931092"/>
              <a:chOff x="3779470" y="734713"/>
              <a:chExt cx="3500795" cy="931092"/>
            </a:xfrm>
          </p:grpSpPr>
          <p:sp>
            <p:nvSpPr>
              <p:cNvPr id="1267" name="Google Shape;1267;p128"/>
              <p:cNvSpPr/>
              <p:nvPr/>
            </p:nvSpPr>
            <p:spPr>
              <a:xfrm>
                <a:off x="3779470" y="775393"/>
                <a:ext cx="768204" cy="889220"/>
              </a:xfrm>
              <a:custGeom>
                <a:rect b="b" l="l" r="r" t="t"/>
                <a:pathLst>
                  <a:path extrusionOk="0" h="889220" w="768204">
                    <a:moveTo>
                      <a:pt x="601386" y="288200"/>
                    </a:moveTo>
                    <a:lnTo>
                      <a:pt x="761055" y="288200"/>
                    </a:lnTo>
                    <a:cubicBezTo>
                      <a:pt x="734420" y="118324"/>
                      <a:pt x="587508" y="0"/>
                      <a:pt x="396158" y="0"/>
                    </a:cubicBezTo>
                    <a:cubicBezTo>
                      <a:pt x="169762" y="0"/>
                      <a:pt x="0" y="166510"/>
                      <a:pt x="0" y="445452"/>
                    </a:cubicBezTo>
                    <a:cubicBezTo>
                      <a:pt x="0" y="724394"/>
                      <a:pt x="162192" y="889220"/>
                      <a:pt x="400784" y="889220"/>
                    </a:cubicBezTo>
                    <a:cubicBezTo>
                      <a:pt x="614914" y="889220"/>
                      <a:pt x="768204" y="751468"/>
                      <a:pt x="768204" y="528286"/>
                    </a:cubicBezTo>
                    <a:lnTo>
                      <a:pt x="768204" y="424340"/>
                    </a:lnTo>
                    <a:lnTo>
                      <a:pt x="417255" y="424340"/>
                    </a:lnTo>
                    <a:lnTo>
                      <a:pt x="417255" y="546873"/>
                    </a:lnTo>
                    <a:lnTo>
                      <a:pt x="616596" y="546873"/>
                    </a:lnTo>
                    <a:cubicBezTo>
                      <a:pt x="614072" y="670247"/>
                      <a:pt x="531715" y="748452"/>
                      <a:pt x="401625" y="748452"/>
                    </a:cubicBezTo>
                    <a:cubicBezTo>
                      <a:pt x="256746" y="748452"/>
                      <a:pt x="157496" y="639877"/>
                      <a:pt x="157496" y="443768"/>
                    </a:cubicBezTo>
                    <a:cubicBezTo>
                      <a:pt x="157496" y="247660"/>
                      <a:pt x="258428" y="140769"/>
                      <a:pt x="398190" y="140769"/>
                    </a:cubicBezTo>
                    <a:cubicBezTo>
                      <a:pt x="502487" y="140769"/>
                      <a:pt x="573419" y="196529"/>
                      <a:pt x="601316" y="28827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8" name="Google Shape;1268;p128"/>
              <p:cNvSpPr/>
              <p:nvPr/>
            </p:nvSpPr>
            <p:spPr>
              <a:xfrm>
                <a:off x="4641386" y="734713"/>
                <a:ext cx="176911" cy="917977"/>
              </a:xfrm>
              <a:custGeom>
                <a:rect b="b" l="l" r="r" t="t"/>
                <a:pathLst>
                  <a:path extrusionOk="0" h="917977" w="176911">
                    <a:moveTo>
                      <a:pt x="11775" y="917977"/>
                    </a:moveTo>
                    <a:lnTo>
                      <a:pt x="164645" y="917977"/>
                    </a:lnTo>
                    <a:lnTo>
                      <a:pt x="164645" y="268842"/>
                    </a:lnTo>
                    <a:lnTo>
                      <a:pt x="11775" y="268842"/>
                    </a:lnTo>
                    <a:lnTo>
                      <a:pt x="11775" y="917977"/>
                    </a:lnTo>
                    <a:close/>
                    <a:moveTo>
                      <a:pt x="88666" y="166089"/>
                    </a:moveTo>
                    <a:cubicBezTo>
                      <a:pt x="137239" y="166089"/>
                      <a:pt x="176911" y="128915"/>
                      <a:pt x="176911" y="83255"/>
                    </a:cubicBezTo>
                    <a:cubicBezTo>
                      <a:pt x="176911" y="37594"/>
                      <a:pt x="137239" y="0"/>
                      <a:pt x="88666" y="0"/>
                    </a:cubicBezTo>
                    <a:cubicBezTo>
                      <a:pt x="40092" y="0"/>
                      <a:pt x="0" y="37174"/>
                      <a:pt x="0" y="83255"/>
                    </a:cubicBezTo>
                    <a:cubicBezTo>
                      <a:pt x="0" y="129336"/>
                      <a:pt x="39672" y="166089"/>
                      <a:pt x="88666" y="166089"/>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9" name="Google Shape;1269;p128"/>
              <p:cNvSpPr/>
              <p:nvPr/>
            </p:nvSpPr>
            <p:spPr>
              <a:xfrm>
                <a:off x="4890913" y="848057"/>
                <a:ext cx="384732" cy="813674"/>
              </a:xfrm>
              <a:custGeom>
                <a:rect b="b" l="l" r="r" t="t"/>
                <a:pathLst>
                  <a:path extrusionOk="0" h="813674" w="384732">
                    <a:moveTo>
                      <a:pt x="372957" y="155498"/>
                    </a:moveTo>
                    <a:lnTo>
                      <a:pt x="244970" y="155498"/>
                    </a:lnTo>
                    <a:lnTo>
                      <a:pt x="244970" y="0"/>
                    </a:lnTo>
                    <a:lnTo>
                      <a:pt x="92100" y="0"/>
                    </a:lnTo>
                    <a:lnTo>
                      <a:pt x="92100" y="155498"/>
                    </a:lnTo>
                    <a:lnTo>
                      <a:pt x="0" y="155498"/>
                    </a:lnTo>
                    <a:lnTo>
                      <a:pt x="0" y="273822"/>
                    </a:lnTo>
                    <a:lnTo>
                      <a:pt x="92100" y="273822"/>
                    </a:lnTo>
                    <a:lnTo>
                      <a:pt x="92100" y="634757"/>
                    </a:lnTo>
                    <a:cubicBezTo>
                      <a:pt x="91259" y="756868"/>
                      <a:pt x="179925" y="816907"/>
                      <a:pt x="294805" y="813540"/>
                    </a:cubicBezTo>
                    <a:cubicBezTo>
                      <a:pt x="338332" y="812278"/>
                      <a:pt x="368261" y="803791"/>
                      <a:pt x="384733" y="798320"/>
                    </a:cubicBezTo>
                    <a:lnTo>
                      <a:pt x="359009" y="678734"/>
                    </a:lnTo>
                    <a:cubicBezTo>
                      <a:pt x="350528" y="680838"/>
                      <a:pt x="333216" y="684625"/>
                      <a:pt x="314221" y="684625"/>
                    </a:cubicBezTo>
                    <a:cubicBezTo>
                      <a:pt x="275811" y="684625"/>
                      <a:pt x="244970" y="671089"/>
                      <a:pt x="244970" y="609436"/>
                    </a:cubicBezTo>
                    <a:lnTo>
                      <a:pt x="244970" y="273892"/>
                    </a:lnTo>
                    <a:lnTo>
                      <a:pt x="372957" y="273892"/>
                    </a:lnTo>
                    <a:lnTo>
                      <a:pt x="372957" y="155568"/>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0" name="Google Shape;1270;p128"/>
              <p:cNvSpPr/>
              <p:nvPr/>
            </p:nvSpPr>
            <p:spPr>
              <a:xfrm>
                <a:off x="5382185" y="787177"/>
                <a:ext cx="537602" cy="865513"/>
              </a:xfrm>
              <a:custGeom>
                <a:rect b="b" l="l" r="r" t="t"/>
                <a:pathLst>
                  <a:path extrusionOk="0" h="865513" w="537602">
                    <a:moveTo>
                      <a:pt x="0" y="865513"/>
                    </a:moveTo>
                    <a:lnTo>
                      <a:pt x="537603" y="865513"/>
                    </a:lnTo>
                    <a:lnTo>
                      <a:pt x="537603" y="734073"/>
                    </a:lnTo>
                    <a:lnTo>
                      <a:pt x="156655" y="734073"/>
                    </a:lnTo>
                    <a:lnTo>
                      <a:pt x="156655" y="0"/>
                    </a:lnTo>
                    <a:lnTo>
                      <a:pt x="0" y="0"/>
                    </a:lnTo>
                    <a:lnTo>
                      <a:pt x="0" y="865513"/>
                    </a:ln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1" name="Google Shape;1271;p128"/>
              <p:cNvSpPr/>
              <p:nvPr/>
            </p:nvSpPr>
            <p:spPr>
              <a:xfrm>
                <a:off x="5995416" y="995138"/>
                <a:ext cx="559611" cy="670667"/>
              </a:xfrm>
              <a:custGeom>
                <a:rect b="b" l="l" r="r" t="t"/>
                <a:pathLst>
                  <a:path extrusionOk="0" h="670667" w="559611">
                    <a:moveTo>
                      <a:pt x="217144" y="670668"/>
                    </a:moveTo>
                    <a:cubicBezTo>
                      <a:pt x="318917" y="670668"/>
                      <a:pt x="379756" y="622903"/>
                      <a:pt x="407583" y="568405"/>
                    </a:cubicBezTo>
                    <a:lnTo>
                      <a:pt x="412629" y="568405"/>
                    </a:lnTo>
                    <a:lnTo>
                      <a:pt x="412629" y="657552"/>
                    </a:lnTo>
                    <a:lnTo>
                      <a:pt x="559612" y="657552"/>
                    </a:lnTo>
                    <a:lnTo>
                      <a:pt x="559612" y="223112"/>
                    </a:lnTo>
                    <a:cubicBezTo>
                      <a:pt x="559612" y="51552"/>
                      <a:pt x="419849" y="0"/>
                      <a:pt x="296067" y="0"/>
                    </a:cubicBezTo>
                    <a:cubicBezTo>
                      <a:pt x="159669" y="0"/>
                      <a:pt x="54952" y="60880"/>
                      <a:pt x="21098" y="179205"/>
                    </a:cubicBezTo>
                    <a:lnTo>
                      <a:pt x="163874" y="199475"/>
                    </a:lnTo>
                    <a:cubicBezTo>
                      <a:pt x="179084" y="155077"/>
                      <a:pt x="222120" y="117062"/>
                      <a:pt x="296908" y="117062"/>
                    </a:cubicBezTo>
                    <a:cubicBezTo>
                      <a:pt x="371696" y="117062"/>
                      <a:pt x="406742" y="153394"/>
                      <a:pt x="406742" y="217220"/>
                    </a:cubicBezTo>
                    <a:lnTo>
                      <a:pt x="406742" y="219745"/>
                    </a:lnTo>
                    <a:cubicBezTo>
                      <a:pt x="406742" y="263722"/>
                      <a:pt x="360692" y="265826"/>
                      <a:pt x="246232" y="278030"/>
                    </a:cubicBezTo>
                    <a:cubicBezTo>
                      <a:pt x="120347" y="291567"/>
                      <a:pt x="0" y="329162"/>
                      <a:pt x="0" y="475401"/>
                    </a:cubicBezTo>
                    <a:cubicBezTo>
                      <a:pt x="0" y="603054"/>
                      <a:pt x="93362" y="670668"/>
                      <a:pt x="217074" y="670668"/>
                    </a:cubicBezTo>
                    <a:close/>
                    <a:moveTo>
                      <a:pt x="267400" y="558235"/>
                    </a:moveTo>
                    <a:cubicBezTo>
                      <a:pt x="203616" y="558235"/>
                      <a:pt x="157986" y="529057"/>
                      <a:pt x="157986" y="472876"/>
                    </a:cubicBezTo>
                    <a:cubicBezTo>
                      <a:pt x="157986" y="416695"/>
                      <a:pt x="209083" y="389621"/>
                      <a:pt x="277493" y="379872"/>
                    </a:cubicBezTo>
                    <a:cubicBezTo>
                      <a:pt x="317585" y="374401"/>
                      <a:pt x="397840" y="364231"/>
                      <a:pt x="417676" y="348169"/>
                    </a:cubicBezTo>
                    <a:lnTo>
                      <a:pt x="417676" y="424691"/>
                    </a:lnTo>
                    <a:cubicBezTo>
                      <a:pt x="417676" y="496934"/>
                      <a:pt x="359360" y="558235"/>
                      <a:pt x="267330" y="558235"/>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2" name="Google Shape;1272;p128"/>
              <p:cNvSpPr/>
              <p:nvPr/>
            </p:nvSpPr>
            <p:spPr>
              <a:xfrm>
                <a:off x="6667875" y="787247"/>
                <a:ext cx="612390" cy="876875"/>
              </a:xfrm>
              <a:custGeom>
                <a:rect b="b" l="l" r="r" t="t"/>
                <a:pathLst>
                  <a:path extrusionOk="0" h="876875" w="612390">
                    <a:moveTo>
                      <a:pt x="0" y="865443"/>
                    </a:moveTo>
                    <a:lnTo>
                      <a:pt x="150347" y="865443"/>
                    </a:lnTo>
                    <a:lnTo>
                      <a:pt x="150347" y="763181"/>
                    </a:lnTo>
                    <a:lnTo>
                      <a:pt x="159248" y="763181"/>
                    </a:lnTo>
                    <a:cubicBezTo>
                      <a:pt x="183359" y="810524"/>
                      <a:pt x="233615" y="876876"/>
                      <a:pt x="345061" y="876876"/>
                    </a:cubicBezTo>
                    <a:cubicBezTo>
                      <a:pt x="497931" y="876876"/>
                      <a:pt x="612390" y="755606"/>
                      <a:pt x="612390" y="541752"/>
                    </a:cubicBezTo>
                    <a:cubicBezTo>
                      <a:pt x="612390" y="327899"/>
                      <a:pt x="494566" y="207892"/>
                      <a:pt x="344640" y="207892"/>
                    </a:cubicBezTo>
                    <a:cubicBezTo>
                      <a:pt x="230181" y="207892"/>
                      <a:pt x="182449" y="276768"/>
                      <a:pt x="159248" y="323691"/>
                    </a:cubicBezTo>
                    <a:lnTo>
                      <a:pt x="152940" y="323691"/>
                    </a:lnTo>
                    <a:lnTo>
                      <a:pt x="152940" y="0"/>
                    </a:lnTo>
                    <a:lnTo>
                      <a:pt x="70" y="0"/>
                    </a:lnTo>
                    <a:lnTo>
                      <a:pt x="70" y="865513"/>
                    </a:lnTo>
                    <a:close/>
                    <a:moveTo>
                      <a:pt x="149926" y="540911"/>
                    </a:moveTo>
                    <a:cubicBezTo>
                      <a:pt x="149926" y="414941"/>
                      <a:pt x="203966" y="333440"/>
                      <a:pt x="302375" y="333440"/>
                    </a:cubicBezTo>
                    <a:cubicBezTo>
                      <a:pt x="400784" y="333440"/>
                      <a:pt x="456507" y="420062"/>
                      <a:pt x="456507" y="540911"/>
                    </a:cubicBezTo>
                    <a:cubicBezTo>
                      <a:pt x="456507" y="661760"/>
                      <a:pt x="403307" y="751397"/>
                      <a:pt x="302375" y="751397"/>
                    </a:cubicBezTo>
                    <a:cubicBezTo>
                      <a:pt x="201443" y="751397"/>
                      <a:pt x="149926" y="666880"/>
                      <a:pt x="149926" y="540911"/>
                    </a:cubicBezTo>
                    <a:close/>
                  </a:path>
                </a:pathLst>
              </a:custGeom>
              <a:solidFill>
                <a:srgbClr val="1713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1273" name="Google Shape;1273;p128"/>
            <p:cNvGrpSpPr/>
            <p:nvPr/>
          </p:nvGrpSpPr>
          <p:grpSpPr>
            <a:xfrm>
              <a:off x="2427435" y="667186"/>
              <a:ext cx="1091824" cy="1052117"/>
              <a:chOff x="2427435" y="667186"/>
              <a:chExt cx="1091824" cy="1052117"/>
            </a:xfrm>
          </p:grpSpPr>
          <p:sp>
            <p:nvSpPr>
              <p:cNvPr id="1274" name="Google Shape;1274;p128"/>
              <p:cNvSpPr/>
              <p:nvPr/>
            </p:nvSpPr>
            <p:spPr>
              <a:xfrm>
                <a:off x="2427575" y="667186"/>
                <a:ext cx="1091684" cy="1052047"/>
              </a:xfrm>
              <a:custGeom>
                <a:rect b="b" l="l" r="r" t="t"/>
                <a:pathLst>
                  <a:path extrusionOk="0" h="1052047" w="1091684">
                    <a:moveTo>
                      <a:pt x="1073211" y="416467"/>
                    </a:moveTo>
                    <a:lnTo>
                      <a:pt x="1071739" y="412539"/>
                    </a:lnTo>
                    <a:lnTo>
                      <a:pt x="923145" y="24601"/>
                    </a:lnTo>
                    <a:cubicBezTo>
                      <a:pt x="920201" y="17026"/>
                      <a:pt x="914804" y="10574"/>
                      <a:pt x="907865" y="6155"/>
                    </a:cubicBezTo>
                    <a:cubicBezTo>
                      <a:pt x="900926" y="1736"/>
                      <a:pt x="892795" y="-368"/>
                      <a:pt x="884594" y="53"/>
                    </a:cubicBezTo>
                    <a:cubicBezTo>
                      <a:pt x="876394" y="474"/>
                      <a:pt x="868543" y="3490"/>
                      <a:pt x="862095" y="8610"/>
                    </a:cubicBezTo>
                    <a:cubicBezTo>
                      <a:pt x="855717" y="13800"/>
                      <a:pt x="851091" y="20744"/>
                      <a:pt x="848988" y="28599"/>
                    </a:cubicBezTo>
                    <a:lnTo>
                      <a:pt x="748687" y="335878"/>
                    </a:lnTo>
                    <a:lnTo>
                      <a:pt x="342786" y="335878"/>
                    </a:lnTo>
                    <a:lnTo>
                      <a:pt x="242485" y="28599"/>
                    </a:lnTo>
                    <a:cubicBezTo>
                      <a:pt x="240312" y="20744"/>
                      <a:pt x="235686" y="13730"/>
                      <a:pt x="229378" y="8610"/>
                    </a:cubicBezTo>
                    <a:cubicBezTo>
                      <a:pt x="222930" y="3490"/>
                      <a:pt x="215079" y="474"/>
                      <a:pt x="206879" y="53"/>
                    </a:cubicBezTo>
                    <a:cubicBezTo>
                      <a:pt x="198608" y="-368"/>
                      <a:pt x="190547" y="1736"/>
                      <a:pt x="183608" y="6155"/>
                    </a:cubicBezTo>
                    <a:cubicBezTo>
                      <a:pt x="176669" y="10574"/>
                      <a:pt x="171342" y="16956"/>
                      <a:pt x="168328" y="24601"/>
                    </a:cubicBezTo>
                    <a:lnTo>
                      <a:pt x="19734" y="412539"/>
                    </a:lnTo>
                    <a:lnTo>
                      <a:pt x="18262" y="416397"/>
                    </a:lnTo>
                    <a:cubicBezTo>
                      <a:pt x="-25755" y="531354"/>
                      <a:pt x="11744" y="661252"/>
                      <a:pt x="109802" y="735459"/>
                    </a:cubicBezTo>
                    <a:cubicBezTo>
                      <a:pt x="110012" y="735599"/>
                      <a:pt x="110152" y="735739"/>
                      <a:pt x="110362" y="735879"/>
                    </a:cubicBezTo>
                    <a:lnTo>
                      <a:pt x="111694" y="736861"/>
                    </a:lnTo>
                    <a:lnTo>
                      <a:pt x="338020" y="906387"/>
                    </a:lnTo>
                    <a:lnTo>
                      <a:pt x="449956" y="991185"/>
                    </a:lnTo>
                    <a:lnTo>
                      <a:pt x="518085" y="1042737"/>
                    </a:lnTo>
                    <a:cubicBezTo>
                      <a:pt x="534487" y="1055151"/>
                      <a:pt x="557196" y="1055151"/>
                      <a:pt x="573598" y="1042737"/>
                    </a:cubicBezTo>
                    <a:lnTo>
                      <a:pt x="641727" y="991185"/>
                    </a:lnTo>
                    <a:lnTo>
                      <a:pt x="753663" y="906387"/>
                    </a:lnTo>
                    <a:lnTo>
                      <a:pt x="981321" y="735809"/>
                    </a:lnTo>
                    <a:cubicBezTo>
                      <a:pt x="981321" y="735809"/>
                      <a:pt x="981741" y="735529"/>
                      <a:pt x="981952" y="735318"/>
                    </a:cubicBezTo>
                    <a:cubicBezTo>
                      <a:pt x="1079940" y="661111"/>
                      <a:pt x="1117439" y="531214"/>
                      <a:pt x="1073421" y="416327"/>
                    </a:cubicBezTo>
                    <a:close/>
                  </a:path>
                </a:pathLst>
              </a:custGeom>
              <a:solidFill>
                <a:srgbClr val="E243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5" name="Google Shape;1275;p128"/>
              <p:cNvSpPr/>
              <p:nvPr/>
            </p:nvSpPr>
            <p:spPr>
              <a:xfrm>
                <a:off x="2973276" y="1079726"/>
                <a:ext cx="545843" cy="493917"/>
              </a:xfrm>
              <a:custGeom>
                <a:rect b="b" l="l" r="r" t="t"/>
                <a:pathLst>
                  <a:path extrusionOk="0" h="493917" w="545843">
                    <a:moveTo>
                      <a:pt x="527509" y="3928"/>
                    </a:moveTo>
                    <a:lnTo>
                      <a:pt x="526038" y="0"/>
                    </a:lnTo>
                    <a:cubicBezTo>
                      <a:pt x="452301" y="15150"/>
                      <a:pt x="384452" y="46362"/>
                      <a:pt x="326276" y="89918"/>
                    </a:cubicBezTo>
                    <a:cubicBezTo>
                      <a:pt x="325365" y="90619"/>
                      <a:pt x="149646" y="223603"/>
                      <a:pt x="0" y="336807"/>
                    </a:cubicBezTo>
                    <a:cubicBezTo>
                      <a:pt x="111095" y="420903"/>
                      <a:pt x="207822" y="493918"/>
                      <a:pt x="207822" y="493918"/>
                    </a:cubicBezTo>
                    <a:lnTo>
                      <a:pt x="435479" y="323340"/>
                    </a:lnTo>
                    <a:cubicBezTo>
                      <a:pt x="435479" y="323340"/>
                      <a:pt x="435900" y="323060"/>
                      <a:pt x="436110" y="322849"/>
                    </a:cubicBezTo>
                    <a:cubicBezTo>
                      <a:pt x="534098" y="248642"/>
                      <a:pt x="571597" y="118745"/>
                      <a:pt x="527580" y="385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6" name="Google Shape;1276;p128"/>
              <p:cNvSpPr/>
              <p:nvPr/>
            </p:nvSpPr>
            <p:spPr>
              <a:xfrm>
                <a:off x="2765384" y="1416532"/>
                <a:ext cx="415643" cy="302771"/>
              </a:xfrm>
              <a:custGeom>
                <a:rect b="b" l="l" r="r" t="t"/>
                <a:pathLst>
                  <a:path extrusionOk="0" h="302771" w="415643">
                    <a:moveTo>
                      <a:pt x="0" y="157111"/>
                    </a:moveTo>
                    <a:lnTo>
                      <a:pt x="111936" y="241909"/>
                    </a:lnTo>
                    <a:lnTo>
                      <a:pt x="180065" y="293461"/>
                    </a:lnTo>
                    <a:cubicBezTo>
                      <a:pt x="196467" y="305876"/>
                      <a:pt x="219176" y="305876"/>
                      <a:pt x="235578" y="293461"/>
                    </a:cubicBezTo>
                    <a:lnTo>
                      <a:pt x="303707" y="241909"/>
                    </a:lnTo>
                    <a:lnTo>
                      <a:pt x="415643" y="157111"/>
                    </a:lnTo>
                    <a:cubicBezTo>
                      <a:pt x="415643" y="157111"/>
                      <a:pt x="318917" y="84026"/>
                      <a:pt x="207822" y="0"/>
                    </a:cubicBezTo>
                    <a:cubicBezTo>
                      <a:pt x="96726" y="84097"/>
                      <a:pt x="0" y="157111"/>
                      <a:pt x="0" y="157111"/>
                    </a:cubicBezTo>
                    <a:close/>
                  </a:path>
                </a:pathLst>
              </a:custGeom>
              <a:solidFill>
                <a:srgbClr val="FCA1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7" name="Google Shape;1277;p128"/>
              <p:cNvSpPr/>
              <p:nvPr/>
            </p:nvSpPr>
            <p:spPr>
              <a:xfrm>
                <a:off x="2427435" y="1079796"/>
                <a:ext cx="545841" cy="493847"/>
              </a:xfrm>
              <a:custGeom>
                <a:rect b="b" l="l" r="r" t="t"/>
                <a:pathLst>
                  <a:path extrusionOk="0" h="493847" w="545841">
                    <a:moveTo>
                      <a:pt x="219495" y="89848"/>
                    </a:moveTo>
                    <a:cubicBezTo>
                      <a:pt x="161389" y="46362"/>
                      <a:pt x="93541" y="15080"/>
                      <a:pt x="19734" y="0"/>
                    </a:cubicBezTo>
                    <a:lnTo>
                      <a:pt x="18262" y="3858"/>
                    </a:lnTo>
                    <a:cubicBezTo>
                      <a:pt x="-25755" y="118815"/>
                      <a:pt x="11744" y="248712"/>
                      <a:pt x="109802" y="322919"/>
                    </a:cubicBezTo>
                    <a:cubicBezTo>
                      <a:pt x="110012" y="323060"/>
                      <a:pt x="110152" y="323200"/>
                      <a:pt x="110363" y="323340"/>
                    </a:cubicBezTo>
                    <a:lnTo>
                      <a:pt x="111694" y="324322"/>
                    </a:lnTo>
                    <a:lnTo>
                      <a:pt x="338020" y="493848"/>
                    </a:lnTo>
                    <a:cubicBezTo>
                      <a:pt x="338020" y="493848"/>
                      <a:pt x="434747" y="420763"/>
                      <a:pt x="545842" y="336737"/>
                    </a:cubicBezTo>
                    <a:cubicBezTo>
                      <a:pt x="396196" y="223532"/>
                      <a:pt x="220476" y="90549"/>
                      <a:pt x="219565" y="89848"/>
                    </a:cubicBezTo>
                    <a:close/>
                  </a:path>
                </a:pathLst>
              </a:custGeom>
              <a:solidFill>
                <a:srgbClr val="FC6D2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1278" name="Google Shape;1278;p128"/>
          <p:cNvSpPr/>
          <p:nvPr/>
        </p:nvSpPr>
        <p:spPr>
          <a:xfrm>
            <a:off x="1723950" y="1437900"/>
            <a:ext cx="2537700" cy="445500"/>
          </a:xfrm>
          <a:prstGeom prst="rect">
            <a:avLst/>
          </a:prstGeom>
          <a:no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74EA7"/>
                </a:solidFill>
                <a:latin typeface="Source Sans Pro"/>
                <a:ea typeface="Source Sans Pro"/>
                <a:cs typeface="Source Sans Pro"/>
                <a:sym typeface="Source Sans Pro"/>
              </a:rPr>
              <a:t>Separation of Duties</a:t>
            </a:r>
            <a:endParaRPr b="1">
              <a:solidFill>
                <a:srgbClr val="674EA7"/>
              </a:solidFill>
              <a:latin typeface="Source Sans Pro"/>
              <a:ea typeface="Source Sans Pro"/>
              <a:cs typeface="Source Sans Pro"/>
              <a:sym typeface="Source Sans Pro"/>
            </a:endParaRPr>
          </a:p>
        </p:txBody>
      </p:sp>
      <p:sp>
        <p:nvSpPr>
          <p:cNvPr id="1279" name="Google Shape;1279;p128"/>
          <p:cNvSpPr/>
          <p:nvPr/>
        </p:nvSpPr>
        <p:spPr>
          <a:xfrm>
            <a:off x="1723950" y="1967100"/>
            <a:ext cx="2537700" cy="24462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30353E"/>
              </a:buClr>
              <a:buSzPts val="1200"/>
              <a:buFont typeface="Source Sans Pro"/>
              <a:buChar char="●"/>
            </a:pPr>
            <a:r>
              <a:rPr lang="en" sz="1200">
                <a:solidFill>
                  <a:srgbClr val="30353E"/>
                </a:solidFill>
                <a:latin typeface="Source Sans Pro"/>
                <a:ea typeface="Source Sans Pro"/>
                <a:cs typeface="Source Sans Pro"/>
                <a:sym typeface="Source Sans Pro"/>
              </a:rPr>
              <a:t>Fine-grained permissions at the project or group level in GitLab</a:t>
            </a:r>
            <a:endParaRPr sz="1200">
              <a:solidFill>
                <a:srgbClr val="30353E"/>
              </a:solidFill>
              <a:latin typeface="Source Sans Pro"/>
              <a:ea typeface="Source Sans Pro"/>
              <a:cs typeface="Source Sans Pro"/>
              <a:sym typeface="Source Sans Pro"/>
            </a:endParaRPr>
          </a:p>
          <a:p>
            <a:pPr indent="-304800" lvl="0" marL="457200" rtl="0" algn="l">
              <a:lnSpc>
                <a:spcPct val="115000"/>
              </a:lnSpc>
              <a:spcBef>
                <a:spcPts val="0"/>
              </a:spcBef>
              <a:spcAft>
                <a:spcPts val="0"/>
              </a:spcAft>
              <a:buClr>
                <a:srgbClr val="30353E"/>
              </a:buClr>
              <a:buSzPts val="1200"/>
              <a:buFont typeface="Source Sans Pro"/>
              <a:buChar char="●"/>
            </a:pPr>
            <a:r>
              <a:rPr lang="en" sz="1200">
                <a:solidFill>
                  <a:srgbClr val="30353E"/>
                </a:solidFill>
                <a:latin typeface="Source Sans Pro"/>
                <a:ea typeface="Source Sans Pro"/>
                <a:cs typeface="Source Sans Pro"/>
                <a:sym typeface="Source Sans Pro"/>
              </a:rPr>
              <a:t>Control permissions at the username or service account defined in your cluster</a:t>
            </a:r>
            <a:endParaRPr sz="1200">
              <a:solidFill>
                <a:schemeClr val="dk1"/>
              </a:solidFill>
              <a:latin typeface="Source Sans Pro"/>
              <a:ea typeface="Source Sans Pro"/>
              <a:cs typeface="Source Sans Pro"/>
              <a:sym typeface="Source Sans Pro"/>
            </a:endParaRPr>
          </a:p>
        </p:txBody>
      </p:sp>
      <p:sp>
        <p:nvSpPr>
          <p:cNvPr id="1280" name="Google Shape;1280;p128"/>
          <p:cNvSpPr/>
          <p:nvPr/>
        </p:nvSpPr>
        <p:spPr>
          <a:xfrm>
            <a:off x="4721250" y="1437900"/>
            <a:ext cx="2622600" cy="445500"/>
          </a:xfrm>
          <a:prstGeom prst="rect">
            <a:avLst/>
          </a:prstGeom>
          <a:noFill/>
          <a:ln cap="flat" cmpd="sng" w="952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674EA7"/>
                </a:solidFill>
                <a:latin typeface="Source Sans Pro"/>
                <a:ea typeface="Source Sans Pro"/>
                <a:cs typeface="Source Sans Pro"/>
                <a:sym typeface="Source Sans Pro"/>
              </a:rPr>
              <a:t>Security &amp; Compliance</a:t>
            </a:r>
            <a:endParaRPr b="1">
              <a:solidFill>
                <a:srgbClr val="674EA7"/>
              </a:solidFill>
              <a:latin typeface="Source Sans Pro"/>
              <a:ea typeface="Source Sans Pro"/>
              <a:cs typeface="Source Sans Pro"/>
              <a:sym typeface="Source Sans Pro"/>
            </a:endParaRPr>
          </a:p>
        </p:txBody>
      </p:sp>
      <p:sp>
        <p:nvSpPr>
          <p:cNvPr id="1281" name="Google Shape;1281;p128"/>
          <p:cNvSpPr/>
          <p:nvPr/>
        </p:nvSpPr>
        <p:spPr>
          <a:xfrm>
            <a:off x="4721400" y="1967100"/>
            <a:ext cx="2622600" cy="2446200"/>
          </a:xfrm>
          <a:prstGeom prst="rect">
            <a:avLst/>
          </a:prstGeom>
          <a:solidFill>
            <a:schemeClr val="lt1"/>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rgbClr val="30353E"/>
              </a:buClr>
              <a:buSzPts val="1200"/>
              <a:buFont typeface="Source Sans Pro"/>
              <a:buChar char="●"/>
            </a:pPr>
            <a:r>
              <a:rPr lang="en" sz="1200">
                <a:solidFill>
                  <a:srgbClr val="30353E"/>
                </a:solidFill>
                <a:latin typeface="Source Sans Pro"/>
                <a:ea typeface="Source Sans Pro"/>
                <a:cs typeface="Source Sans Pro"/>
                <a:sym typeface="Source Sans Pro"/>
              </a:rPr>
              <a:t>Leverages your K8s authorization capabilities to limit the permissions of what can be done on your cluster from CI/CD pipelines</a:t>
            </a:r>
            <a:endParaRPr sz="1200">
              <a:solidFill>
                <a:srgbClr val="30353E"/>
              </a:solidFill>
              <a:latin typeface="Source Sans Pro"/>
              <a:ea typeface="Source Sans Pro"/>
              <a:cs typeface="Source Sans Pro"/>
              <a:sym typeface="Source Sans Pro"/>
            </a:endParaRPr>
          </a:p>
          <a:p>
            <a:pPr indent="-304800" lvl="0" marL="457200" rtl="0" algn="l">
              <a:lnSpc>
                <a:spcPct val="115000"/>
              </a:lnSpc>
              <a:spcBef>
                <a:spcPts val="0"/>
              </a:spcBef>
              <a:spcAft>
                <a:spcPts val="0"/>
              </a:spcAft>
              <a:buClr>
                <a:srgbClr val="30353E"/>
              </a:buClr>
              <a:buSzPts val="1200"/>
              <a:buFont typeface="Source Sans Pro"/>
              <a:buChar char="●"/>
            </a:pPr>
            <a:r>
              <a:rPr lang="en" sz="1200">
                <a:solidFill>
                  <a:srgbClr val="30353E"/>
                </a:solidFill>
                <a:latin typeface="Source Sans Pro"/>
                <a:ea typeface="Source Sans Pro"/>
                <a:cs typeface="Source Sans Pro"/>
                <a:sym typeface="Source Sans Pro"/>
              </a:rPr>
              <a:t>Lowers the risk of providing unlimited access to your K8s cluster from CI/CD pipelines</a:t>
            </a:r>
            <a:endParaRPr sz="1200">
              <a:solidFill>
                <a:schemeClr val="dk1"/>
              </a:solidFill>
              <a:latin typeface="Source Sans Pro"/>
              <a:ea typeface="Source Sans Pro"/>
              <a:cs typeface="Source Sans Pro"/>
              <a:sym typeface="Source Sans Pro"/>
            </a:endParaRPr>
          </a:p>
        </p:txBody>
      </p:sp>
      <p:sp>
        <p:nvSpPr>
          <p:cNvPr id="1282" name="Google Shape;1282;p128"/>
          <p:cNvSpPr/>
          <p:nvPr/>
        </p:nvSpPr>
        <p:spPr>
          <a:xfrm>
            <a:off x="1723950" y="908700"/>
            <a:ext cx="2537700" cy="445500"/>
          </a:xfrm>
          <a:prstGeom prst="rect">
            <a:avLst/>
          </a:prstGeom>
          <a:solidFill>
            <a:srgbClr val="E6532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Source Sans Pro"/>
                <a:ea typeface="Source Sans Pro"/>
                <a:cs typeface="Source Sans Pro"/>
                <a:sym typeface="Source Sans Pro"/>
              </a:rPr>
              <a:t>Better Collaboration</a:t>
            </a:r>
            <a:endParaRPr b="1">
              <a:solidFill>
                <a:schemeClr val="lt1"/>
              </a:solidFill>
              <a:latin typeface="Source Sans Pro"/>
              <a:ea typeface="Source Sans Pro"/>
              <a:cs typeface="Source Sans Pro"/>
              <a:sym typeface="Source Sans Pro"/>
            </a:endParaRPr>
          </a:p>
        </p:txBody>
      </p:sp>
      <p:sp>
        <p:nvSpPr>
          <p:cNvPr id="1283" name="Google Shape;1283;p128"/>
          <p:cNvSpPr/>
          <p:nvPr/>
        </p:nvSpPr>
        <p:spPr>
          <a:xfrm>
            <a:off x="4721250" y="908700"/>
            <a:ext cx="2622600" cy="445500"/>
          </a:xfrm>
          <a:prstGeom prst="rect">
            <a:avLst/>
          </a:prstGeom>
          <a:solidFill>
            <a:srgbClr val="E6532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latin typeface="Source Sans Pro"/>
                <a:ea typeface="Source Sans Pro"/>
                <a:cs typeface="Source Sans Pro"/>
                <a:sym typeface="Source Sans Pro"/>
              </a:rPr>
              <a:t>More Compliant</a:t>
            </a:r>
            <a:endParaRPr b="1">
              <a:solidFill>
                <a:schemeClr val="lt1"/>
              </a:solidFill>
              <a:latin typeface="Source Sans Pro"/>
              <a:ea typeface="Source Sans Pro"/>
              <a:cs typeface="Source Sans Pro"/>
              <a:sym typeface="Source Sans Pro"/>
            </a:endParaRPr>
          </a:p>
        </p:txBody>
      </p:sp>
      <p:sp>
        <p:nvSpPr>
          <p:cNvPr id="1284" name="Google Shape;1284;p128"/>
          <p:cNvSpPr txBox="1"/>
          <p:nvPr/>
        </p:nvSpPr>
        <p:spPr>
          <a:xfrm>
            <a:off x="7308000" y="4820400"/>
            <a:ext cx="1836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000000"/>
                </a:solidFill>
                <a:latin typeface="Inter"/>
                <a:ea typeface="Inter"/>
                <a:cs typeface="Inter"/>
                <a:sym typeface="Inter"/>
              </a:rPr>
              <a:t>GitLab Proprietary Information</a:t>
            </a:r>
            <a:endParaRPr sz="900">
              <a:solidFill>
                <a:srgbClr val="000000"/>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CA326"/>
      </a:accent1>
      <a:accent2>
        <a:srgbClr val="FC6D26"/>
      </a:accent2>
      <a:accent3>
        <a:srgbClr val="E24329"/>
      </a:accent3>
      <a:accent4>
        <a:srgbClr val="A989F5"/>
      </a:accent4>
      <a:accent5>
        <a:srgbClr val="7759C2"/>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itLab">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Y23 GitLab Theme Template">
  <a:themeElements>
    <a:clrScheme name="GitLab Colors">
      <a:dk1>
        <a:srgbClr val="FC6D26"/>
      </a:dk1>
      <a:lt1>
        <a:srgbClr val="FFFFFF"/>
      </a:lt1>
      <a:dk2>
        <a:srgbClr val="171321"/>
      </a:dk2>
      <a:lt2>
        <a:srgbClr val="A989F5"/>
      </a:lt2>
      <a:accent1>
        <a:srgbClr val="7759C2"/>
      </a:accent1>
      <a:accent2>
        <a:srgbClr val="CEB3EF"/>
      </a:accent2>
      <a:accent3>
        <a:srgbClr val="E24329"/>
      </a:accent3>
      <a:accent4>
        <a:srgbClr val="FFD1BF"/>
      </a:accent4>
      <a:accent5>
        <a:srgbClr val="FCA326"/>
      </a:accent5>
      <a:accent6>
        <a:srgbClr val="6FDAC9"/>
      </a:accent6>
      <a:hlink>
        <a:srgbClr val="A989F5"/>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GitLab">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