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5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6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6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73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20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0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2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3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1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0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5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8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3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8698DB-F693-4909-A9D1-53D55708E0A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81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클레이 사격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6662" y="4013271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☞ 1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사격의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진수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9823" y="2446906"/>
            <a:ext cx="7471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☞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평범한 과녁에 총을 쏘는 것이 아닌 움직이는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원판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99" y="3188510"/>
            <a:ext cx="5179209" cy="28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컨셉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1196" y="2274212"/>
            <a:ext cx="74045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순식간에 지나가는 원판들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실력에 맞는 맞춤 난이도 선택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</a:p>
          <a:p>
            <a:endParaRPr lang="en-US" altLang="ko-KR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마음을 울리는 총소리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8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점수제로 인하여 경쟁 심리 유발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en-US" altLang="ko-KR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8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판이 빠르게 끝나서 가볍게 즐기기 가능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7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흐름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9380" y="5913268"/>
            <a:ext cx="8969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Easy, Normal, Hard 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세가지 난이도 존재</a:t>
            </a:r>
            <a:endParaRPr lang="en-US" altLang="ko-KR" sz="28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날아오는 원판의 개수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차이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84" y="2167825"/>
            <a:ext cx="5114631" cy="37454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000" y1="47024" x2="51667" y2="60714"/>
                        <a14:foregroundMark x1="30000" y1="44048" x2="30000" y2="58333"/>
                        <a14:foregroundMark x1="42000" y1="40476" x2="42000" y2="40476"/>
                        <a14:foregroundMark x1="41667" y1="60714" x2="41667" y2="6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92" y="1945231"/>
            <a:ext cx="2161814" cy="12106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6" y="2894627"/>
            <a:ext cx="1936303" cy="10523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90" y="3562714"/>
            <a:ext cx="2173518" cy="11812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11334" y="3257413"/>
            <a:ext cx="8969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Easy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Normal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Hard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흐름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8909" y="6099847"/>
            <a:ext cx="8969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원판은 좌측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우측에서 무작위로 날아옴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84" y="2167825"/>
            <a:ext cx="5114631" cy="37454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000" y1="47024" x2="51667" y2="60714"/>
                        <a14:foregroundMark x1="30000" y1="44048" x2="30000" y2="58333"/>
                        <a14:foregroundMark x1="42000" y1="40476" x2="42000" y2="40476"/>
                        <a14:foregroundMark x1="41667" y1="60714" x2="41667" y2="6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92" y="1945231"/>
            <a:ext cx="2161814" cy="12106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2" y="3101005"/>
            <a:ext cx="1936303" cy="10523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86" y="3905264"/>
            <a:ext cx="2173518" cy="11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9399 C 0.04479 0.1213 0.08177 -0.01319 0.10963 -0.04236 C 0.13711 -0.07152 0.13958 -0.07199 0.16497 -0.08009 C 0.19062 -0.0875 0.22265 -0.09328 0.26315 -0.08981 C 0.30325 -0.08657 0.37383 -0.1074 0.40664 -0.06018 C 0.51107 0.02593 0.45833 0.1213 0.50377 0.09399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82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47 C 0.01732 -0.00764 0.00821 -0.0919 0.02722 -0.12871 C 0.04597 -0.16575 0.07722 -0.19954 0.11446 -0.22153 C 0.15209 -0.24306 0.24089 -0.26389 0.2517 -0.2595 C 0.37566 -0.26436 0.50821 -0.20394 0.52657 -0.19746 " pathEditMode="relative" rAng="0" ptsTypes="AAAAA">
                                      <p:cBhvr>
                                        <p:cTn id="10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28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흐름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10" y="5852641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표적 명중 시 점수 획득  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5" t="2313" r="33604" b="539"/>
          <a:stretch/>
        </p:blipFill>
        <p:spPr>
          <a:xfrm>
            <a:off x="1304081" y="2211425"/>
            <a:ext cx="4363656" cy="32007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94" y="2211425"/>
            <a:ext cx="4464521" cy="250013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459393" y="5960962"/>
            <a:ext cx="1126602" cy="302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91713" y="5881246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점수로 랭킹 제도 도입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7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49709"/>
              </p:ext>
            </p:extLst>
          </p:nvPr>
        </p:nvGraphicFramePr>
        <p:xfrm>
          <a:off x="1770283" y="2444292"/>
          <a:ext cx="8651434" cy="35595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237484">
                  <a:extLst>
                    <a:ext uri="{9D8B030D-6E8A-4147-A177-3AD203B41FA5}">
                      <a16:colId xmlns:a16="http://schemas.microsoft.com/office/drawing/2014/main" val="3636723114"/>
                    </a:ext>
                  </a:extLst>
                </a:gridCol>
                <a:gridCol w="7413950">
                  <a:extLst>
                    <a:ext uri="{9D8B030D-6E8A-4147-A177-3AD203B41FA5}">
                      <a16:colId xmlns:a16="http://schemas.microsoft.com/office/drawing/2014/main" val="1119547220"/>
                    </a:ext>
                  </a:extLst>
                </a:gridCol>
              </a:tblGrid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게임 개발 일정 및 기획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83400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객체 구상 등의 추상화 작업 완료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배경 등 </a:t>
                      </a:r>
                      <a:r>
                        <a:rPr lang="ko-KR" altLang="en-US" sz="2000" dirty="0" err="1" smtClean="0"/>
                        <a:t>밑작업</a:t>
                      </a:r>
                      <a:r>
                        <a:rPr lang="ko-KR" altLang="en-US" sz="2000" dirty="0" smtClean="0"/>
                        <a:t> 완료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4940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게임 구현 및 코드 작성에 필요한 리소스 탐색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4441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원판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이동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코드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55937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5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aseline="0" dirty="0" smtClean="0"/>
                        <a:t>마우스 좌표 및 조준 사격 코드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98752"/>
                  </a:ext>
                </a:extLst>
              </a:tr>
              <a:tr h="452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6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타이머 작업 및 사격 모션 작업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0627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7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난이도 작업 및 </a:t>
                      </a:r>
                      <a:r>
                        <a:rPr lang="ko-KR" altLang="en-US" sz="2000" dirty="0" err="1" smtClean="0"/>
                        <a:t>순위판</a:t>
                      </a:r>
                      <a:r>
                        <a:rPr lang="ko-KR" altLang="en-US" sz="2000" dirty="0" smtClean="0"/>
                        <a:t> 제작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30619"/>
                  </a:ext>
                </a:extLst>
              </a:tr>
              <a:tr h="443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8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마무리 및 최종 </a:t>
                      </a:r>
                      <a:r>
                        <a:rPr lang="ko-KR" altLang="en-US" sz="2000" smtClean="0"/>
                        <a:t>오류</a:t>
                      </a:r>
                      <a:r>
                        <a:rPr lang="ko-KR" altLang="en-US" sz="2000" baseline="0" smtClean="0"/>
                        <a:t> 제거 작업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7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8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1651</TotalTime>
  <Words>160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맑은 고딕</vt:lpstr>
      <vt:lpstr>Arial</vt:lpstr>
      <vt:lpstr>Century Gothic</vt:lpstr>
      <vt:lpstr>Wingdings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인건</dc:creator>
  <cp:lastModifiedBy>인건</cp:lastModifiedBy>
  <cp:revision>28</cp:revision>
  <dcterms:created xsi:type="dcterms:W3CDTF">2023-10-14T08:14:13Z</dcterms:created>
  <dcterms:modified xsi:type="dcterms:W3CDTF">2023-10-15T12:01:47Z</dcterms:modified>
</cp:coreProperties>
</file>