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6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CA59-46B9-4AE6-ACBF-2EA2D21D06A5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07B1-352C-4AA8-9F6F-52AFC11BD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41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CA59-46B9-4AE6-ACBF-2EA2D21D06A5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07B1-352C-4AA8-9F6F-52AFC11BD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5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CA59-46B9-4AE6-ACBF-2EA2D21D06A5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07B1-352C-4AA8-9F6F-52AFC11BD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52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CA59-46B9-4AE6-ACBF-2EA2D21D06A5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07B1-352C-4AA8-9F6F-52AFC11BD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98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CA59-46B9-4AE6-ACBF-2EA2D21D06A5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07B1-352C-4AA8-9F6F-52AFC11BD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8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CA59-46B9-4AE6-ACBF-2EA2D21D06A5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07B1-352C-4AA8-9F6F-52AFC11BD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104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CA59-46B9-4AE6-ACBF-2EA2D21D06A5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07B1-352C-4AA8-9F6F-52AFC11BD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91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CA59-46B9-4AE6-ACBF-2EA2D21D06A5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07B1-352C-4AA8-9F6F-52AFC11BD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63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CA59-46B9-4AE6-ACBF-2EA2D21D06A5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07B1-352C-4AA8-9F6F-52AFC11BD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696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CA59-46B9-4AE6-ACBF-2EA2D21D06A5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07B1-352C-4AA8-9F6F-52AFC11BD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702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CA59-46B9-4AE6-ACBF-2EA2D21D06A5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07B1-352C-4AA8-9F6F-52AFC11BD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70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0CA59-46B9-4AE6-ACBF-2EA2D21D06A5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C07B1-352C-4AA8-9F6F-52AFC11BD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75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12000" b="1" dirty="0" smtClean="0"/>
              <a:t>클레이 사격</a:t>
            </a:r>
            <a:endParaRPr lang="ko-KR" altLang="en-US" sz="1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153400" y="5041900"/>
            <a:ext cx="3360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2022180020 </a:t>
            </a:r>
            <a:r>
              <a:rPr lang="ko-KR" altLang="en-US" sz="2800" dirty="0" err="1" smtClean="0"/>
              <a:t>양인건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080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038385"/>
              </p:ext>
            </p:extLst>
          </p:nvPr>
        </p:nvGraphicFramePr>
        <p:xfrm>
          <a:off x="333289" y="915199"/>
          <a:ext cx="11491784" cy="5624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211">
                  <a:extLst>
                    <a:ext uri="{9D8B030D-6E8A-4147-A177-3AD203B41FA5}">
                      <a16:colId xmlns:a16="http://schemas.microsoft.com/office/drawing/2014/main" val="471855863"/>
                    </a:ext>
                  </a:extLst>
                </a:gridCol>
                <a:gridCol w="5359400">
                  <a:extLst>
                    <a:ext uri="{9D8B030D-6E8A-4147-A177-3AD203B41FA5}">
                      <a16:colId xmlns:a16="http://schemas.microsoft.com/office/drawing/2014/main" val="1293520331"/>
                    </a:ext>
                  </a:extLst>
                </a:gridCol>
                <a:gridCol w="2909317">
                  <a:extLst>
                    <a:ext uri="{9D8B030D-6E8A-4147-A177-3AD203B41FA5}">
                      <a16:colId xmlns:a16="http://schemas.microsoft.com/office/drawing/2014/main" val="2591267196"/>
                    </a:ext>
                  </a:extLst>
                </a:gridCol>
                <a:gridCol w="1079856">
                  <a:extLst>
                    <a:ext uri="{9D8B030D-6E8A-4147-A177-3AD203B41FA5}">
                      <a16:colId xmlns:a16="http://schemas.microsoft.com/office/drawing/2014/main" val="864529395"/>
                    </a:ext>
                  </a:extLst>
                </a:gridCol>
              </a:tblGrid>
              <a:tr h="545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내용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목표 범위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실제 개발 완료 범위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진척도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577578"/>
                  </a:ext>
                </a:extLst>
              </a:tr>
              <a:tr h="711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배경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시작</a:t>
                      </a:r>
                      <a:r>
                        <a:rPr lang="ko-KR" altLang="en-US" baseline="0" dirty="0" smtClean="0"/>
                        <a:t> 스테이지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메인 스테이지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엔딩 </a:t>
                      </a:r>
                      <a:r>
                        <a:rPr lang="ko-KR" altLang="en-US" baseline="0" dirty="0" err="1" smtClean="0"/>
                        <a:t>스페이지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3</a:t>
                      </a:r>
                      <a:r>
                        <a:rPr lang="ko-KR" altLang="en-US" baseline="0" dirty="0" smtClean="0"/>
                        <a:t>종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종 구현 완료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271295"/>
                  </a:ext>
                </a:extLst>
              </a:tr>
              <a:tr h="4059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코어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원판 이동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조준 사격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사격 충돌</a:t>
                      </a:r>
                      <a:r>
                        <a:rPr lang="ko-KR" altLang="en-US" baseline="0" dirty="0" smtClean="0"/>
                        <a:t> 처리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타이머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가지 기능 모두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340714"/>
                  </a:ext>
                </a:extLst>
              </a:tr>
              <a:tr h="711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부가 요소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브레이킹</a:t>
                      </a:r>
                      <a:r>
                        <a:rPr lang="ko-KR" altLang="en-US" dirty="0" smtClean="0"/>
                        <a:t> 기능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새 이동</a:t>
                      </a:r>
                      <a:r>
                        <a:rPr lang="ko-KR" altLang="en-US" baseline="0" dirty="0" smtClean="0"/>
                        <a:t> 구현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점수 및 </a:t>
                      </a:r>
                      <a:r>
                        <a:rPr lang="ko-KR" altLang="en-US" baseline="0" dirty="0" err="1" smtClean="0"/>
                        <a:t>점수판</a:t>
                      </a:r>
                      <a:r>
                        <a:rPr lang="ko-KR" altLang="en-US" baseline="0" dirty="0" smtClean="0"/>
                        <a:t>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브레이킹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새 이동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점수 구현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점수판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미구현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203553"/>
                  </a:ext>
                </a:extLst>
              </a:tr>
              <a:tr h="711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난이도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Easy,</a:t>
                      </a:r>
                      <a:r>
                        <a:rPr lang="en-US" altLang="ko-KR" baseline="0" dirty="0" smtClean="0"/>
                        <a:t> Normal, Hard </a:t>
                      </a:r>
                      <a:r>
                        <a:rPr lang="ko-KR" altLang="en-US" baseline="0" dirty="0" smtClean="0"/>
                        <a:t>난이도 </a:t>
                      </a:r>
                      <a:r>
                        <a:rPr lang="en-US" altLang="ko-KR" baseline="0" dirty="0" smtClean="0"/>
                        <a:t>3</a:t>
                      </a:r>
                      <a:r>
                        <a:rPr lang="ko-KR" altLang="en-US" baseline="0" dirty="0" smtClean="0"/>
                        <a:t>종 구현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smtClean="0"/>
                        <a:t>                         원판 이동속도 증가</a:t>
                      </a:r>
                      <a:r>
                        <a:rPr lang="en-US" altLang="ko-KR" baseline="0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                         non </a:t>
                      </a:r>
                      <a:r>
                        <a:rPr lang="ko-KR" altLang="en-US" baseline="0" dirty="0" err="1" smtClean="0"/>
                        <a:t>브레이킹</a:t>
                      </a:r>
                      <a:r>
                        <a:rPr lang="ko-KR" altLang="en-US" baseline="0" dirty="0" smtClean="0"/>
                        <a:t> 점수 감소</a:t>
                      </a:r>
                      <a:r>
                        <a:rPr lang="en-US" altLang="ko-KR" baseline="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baseline="0" dirty="0" smtClean="0"/>
                        <a:t>                         </a:t>
                      </a:r>
                      <a:r>
                        <a:rPr lang="ko-KR" altLang="en-US" baseline="0" dirty="0" err="1" smtClean="0"/>
                        <a:t>브레이킹</a:t>
                      </a:r>
                      <a:r>
                        <a:rPr lang="ko-KR" altLang="en-US" baseline="0" dirty="0" smtClean="0"/>
                        <a:t> 점수 상승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종 구현 완료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870749"/>
                  </a:ext>
                </a:extLst>
              </a:tr>
              <a:tr h="5908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모델링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총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원판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총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원판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새 </a:t>
                      </a:r>
                      <a:r>
                        <a:rPr lang="en-US" altLang="ko-KR" baseline="0" dirty="0" smtClean="0"/>
                        <a:t>3</a:t>
                      </a:r>
                      <a:r>
                        <a:rPr lang="ko-KR" altLang="en-US" baseline="0" dirty="0" smtClean="0"/>
                        <a:t>종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100% + </a:t>
                      </a:r>
                      <a:r>
                        <a:rPr lang="el-GR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005966"/>
                  </a:ext>
                </a:extLst>
              </a:tr>
              <a:tr h="711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시작</a:t>
                      </a:r>
                      <a:r>
                        <a:rPr lang="ko-KR" altLang="en-US" baseline="0" dirty="0" smtClean="0"/>
                        <a:t> 스테이지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메인스테이지 </a:t>
                      </a:r>
                      <a:r>
                        <a:rPr lang="ko-KR" altLang="en-US" baseline="0" dirty="0" err="1" smtClean="0"/>
                        <a:t>배경음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총 발사음 </a:t>
                      </a:r>
                      <a:r>
                        <a:rPr lang="en-US" altLang="ko-KR" baseline="0" dirty="0" smtClean="0"/>
                        <a:t>3</a:t>
                      </a:r>
                      <a:r>
                        <a:rPr lang="ko-KR" altLang="en-US" baseline="0" dirty="0" smtClean="0"/>
                        <a:t>가지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err="1" smtClean="0"/>
                        <a:t>점수별</a:t>
                      </a:r>
                      <a:r>
                        <a:rPr lang="ko-KR" altLang="en-US" baseline="0" dirty="0" smtClean="0"/>
                        <a:t> 엔딩 효과음 </a:t>
                      </a:r>
                      <a:r>
                        <a:rPr lang="en-US" altLang="ko-KR" baseline="0" dirty="0" smtClean="0"/>
                        <a:t>3</a:t>
                      </a:r>
                      <a:r>
                        <a:rPr lang="ko-KR" altLang="en-US" baseline="0" dirty="0" smtClean="0"/>
                        <a:t>종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배경음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효과음 모두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594133"/>
                  </a:ext>
                </a:extLst>
              </a:tr>
              <a:tr h="711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총 장전 애니메이션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총 장전</a:t>
                      </a:r>
                      <a:r>
                        <a:rPr lang="en-US" altLang="ko-KR" dirty="0" smtClean="0"/>
                        <a:t> , </a:t>
                      </a:r>
                      <a:r>
                        <a:rPr lang="ko-KR" altLang="en-US" dirty="0" smtClean="0"/>
                        <a:t>새 애니메이션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100%+ </a:t>
                      </a:r>
                      <a:r>
                        <a:rPr lang="el-GR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749713"/>
                  </a:ext>
                </a:extLst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111211" y="580768"/>
            <a:ext cx="11294077" cy="1235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1211" y="87809"/>
            <a:ext cx="4357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Bernard MT Condensed" panose="02050806060905020404" pitchFamily="18" charset="0"/>
              </a:rPr>
              <a:t>‘</a:t>
            </a:r>
            <a:r>
              <a:rPr lang="ko-KR" altLang="en-US" sz="2800" b="1" dirty="0" smtClean="0">
                <a:latin typeface="Bernard MT Condensed" panose="02050806060905020404" pitchFamily="18" charset="0"/>
              </a:rPr>
              <a:t>클레이 사격</a:t>
            </a:r>
            <a:r>
              <a:rPr lang="en-US" altLang="ko-KR" sz="2800" b="1" dirty="0" smtClean="0">
                <a:latin typeface="Bernard MT Condensed" panose="02050806060905020404" pitchFamily="18" charset="0"/>
              </a:rPr>
              <a:t>’</a:t>
            </a:r>
            <a:r>
              <a:rPr lang="ko-KR" altLang="en-US" sz="2800" b="1" dirty="0" smtClean="0">
                <a:latin typeface="Bernard MT Condensed" panose="02050806060905020404" pitchFamily="18" charset="0"/>
              </a:rPr>
              <a:t> 개발 진척도</a:t>
            </a:r>
            <a:endParaRPr lang="ko-KR" altLang="en-US" sz="2800" b="1" dirty="0"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17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11211" y="580768"/>
            <a:ext cx="11294077" cy="1235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1211" y="87809"/>
            <a:ext cx="7000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Bernard MT Condensed" panose="02050806060905020404" pitchFamily="18" charset="0"/>
              </a:rPr>
              <a:t>‘</a:t>
            </a:r>
            <a:r>
              <a:rPr lang="ko-KR" altLang="en-US" sz="2800" b="1" dirty="0" smtClean="0">
                <a:latin typeface="Bernard MT Condensed" panose="02050806060905020404" pitchFamily="18" charset="0"/>
              </a:rPr>
              <a:t>클레이 사격</a:t>
            </a:r>
            <a:r>
              <a:rPr lang="en-US" altLang="ko-KR" sz="2800" b="1" dirty="0" smtClean="0">
                <a:latin typeface="Bernard MT Condensed" panose="02050806060905020404" pitchFamily="18" charset="0"/>
              </a:rPr>
              <a:t>’</a:t>
            </a:r>
            <a:r>
              <a:rPr lang="ko-KR" altLang="en-US" sz="2800" b="1" dirty="0" smtClean="0">
                <a:latin typeface="Bernard MT Condensed" panose="02050806060905020404" pitchFamily="18" charset="0"/>
              </a:rPr>
              <a:t> 깃 </a:t>
            </a:r>
            <a:r>
              <a:rPr lang="ko-KR" altLang="en-US" sz="2800" b="1" dirty="0" err="1" smtClean="0">
                <a:latin typeface="Bernard MT Condensed" panose="02050806060905020404" pitchFamily="18" charset="0"/>
              </a:rPr>
              <a:t>커밋</a:t>
            </a:r>
            <a:r>
              <a:rPr lang="ko-KR" altLang="en-US" sz="2800" b="1" dirty="0" smtClean="0">
                <a:latin typeface="Bernard MT Condensed" panose="02050806060905020404" pitchFamily="18" charset="0"/>
              </a:rPr>
              <a:t> 통계 </a:t>
            </a:r>
            <a:r>
              <a:rPr lang="en-US" altLang="ko-KR" sz="2800" b="1" dirty="0" smtClean="0">
                <a:latin typeface="Bernard MT Condensed" panose="02050806060905020404" pitchFamily="18" charset="0"/>
              </a:rPr>
              <a:t>– </a:t>
            </a:r>
            <a:r>
              <a:rPr lang="ko-KR" altLang="en-US" sz="2800" b="1" dirty="0" err="1" smtClean="0">
                <a:latin typeface="Bernard MT Condensed" panose="02050806060905020404" pitchFamily="18" charset="0"/>
              </a:rPr>
              <a:t>주별</a:t>
            </a:r>
            <a:r>
              <a:rPr lang="ko-KR" altLang="en-US" sz="2800" b="1" dirty="0" smtClean="0">
                <a:latin typeface="Bernard MT Condensed" panose="02050806060905020404" pitchFamily="18" charset="0"/>
              </a:rPr>
              <a:t> </a:t>
            </a:r>
            <a:r>
              <a:rPr lang="ko-KR" altLang="en-US" sz="2800" b="1" dirty="0" err="1" smtClean="0">
                <a:latin typeface="Bernard MT Condensed" panose="02050806060905020404" pitchFamily="18" charset="0"/>
              </a:rPr>
              <a:t>커밋</a:t>
            </a:r>
            <a:r>
              <a:rPr lang="ko-KR" altLang="en-US" sz="2800" b="1" dirty="0" smtClean="0">
                <a:latin typeface="Bernard MT Condensed" panose="02050806060905020404" pitchFamily="18" charset="0"/>
              </a:rPr>
              <a:t> 횟수</a:t>
            </a:r>
            <a:endParaRPr lang="ko-KR" altLang="en-US" sz="2800" b="1" dirty="0">
              <a:latin typeface="Bernard MT Condensed" panose="020508060609050204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100" y="1161682"/>
            <a:ext cx="6160188" cy="164097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74065"/>
            <a:ext cx="4538662" cy="1416209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146257"/>
              </p:ext>
            </p:extLst>
          </p:nvPr>
        </p:nvGraphicFramePr>
        <p:xfrm>
          <a:off x="1554549" y="2980266"/>
          <a:ext cx="8407400" cy="3646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300">
                  <a:extLst>
                    <a:ext uri="{9D8B030D-6E8A-4147-A177-3AD203B41FA5}">
                      <a16:colId xmlns:a16="http://schemas.microsoft.com/office/drawing/2014/main" val="607222680"/>
                    </a:ext>
                  </a:extLst>
                </a:gridCol>
                <a:gridCol w="4991100">
                  <a:extLst>
                    <a:ext uri="{9D8B030D-6E8A-4147-A177-3AD203B41FA5}">
                      <a16:colId xmlns:a16="http://schemas.microsoft.com/office/drawing/2014/main" val="3952423246"/>
                    </a:ext>
                  </a:extLst>
                </a:gridCol>
              </a:tblGrid>
              <a:tr h="4164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커밋</a:t>
                      </a:r>
                      <a:r>
                        <a:rPr lang="ko-KR" altLang="en-US" dirty="0" smtClean="0"/>
                        <a:t> 횟수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817365"/>
                  </a:ext>
                </a:extLst>
              </a:tr>
              <a:tr h="4164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Week of Oct 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725880"/>
                  </a:ext>
                </a:extLst>
              </a:tr>
              <a:tr h="4164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Week of Oct 15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016215"/>
                  </a:ext>
                </a:extLst>
              </a:tr>
              <a:tr h="4164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Week of Oct 22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309100"/>
                  </a:ext>
                </a:extLst>
              </a:tr>
              <a:tr h="4164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Week of Oct 29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3683"/>
                  </a:ext>
                </a:extLst>
              </a:tr>
              <a:tr h="4164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Week of Nov 12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525311"/>
                  </a:ext>
                </a:extLst>
              </a:tr>
              <a:tr h="4164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Week of Nov 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756551"/>
                  </a:ext>
                </a:extLst>
              </a:tr>
              <a:tr h="1388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Week of Nov 26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968038"/>
                  </a:ext>
                </a:extLst>
              </a:tr>
              <a:tr h="2269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Week of</a:t>
                      </a:r>
                      <a:r>
                        <a:rPr lang="en-US" altLang="ko-KR" baseline="0" dirty="0" smtClean="0"/>
                        <a:t> Dec 3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708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111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225</Words>
  <Application>Microsoft Office PowerPoint</Application>
  <PresentationFormat>와이드스크린</PresentationFormat>
  <Paragraphs>57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Bernard MT Condensed</vt:lpstr>
      <vt:lpstr>Office 테마</vt:lpstr>
      <vt:lpstr>클레이 사격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인건</dc:creator>
  <cp:lastModifiedBy>인건</cp:lastModifiedBy>
  <cp:revision>14</cp:revision>
  <dcterms:created xsi:type="dcterms:W3CDTF">2023-12-04T10:39:03Z</dcterms:created>
  <dcterms:modified xsi:type="dcterms:W3CDTF">2023-12-05T08:37:08Z</dcterms:modified>
</cp:coreProperties>
</file>