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3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5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7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98DB-F693-4909-A9D1-53D55708E0A0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F24-D5FF-4E68-B94B-B1D79DE4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47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인건</dc:creator>
  <cp:lastModifiedBy>인건</cp:lastModifiedBy>
  <cp:revision>2</cp:revision>
  <dcterms:created xsi:type="dcterms:W3CDTF">2023-10-14T08:14:13Z</dcterms:created>
  <dcterms:modified xsi:type="dcterms:W3CDTF">2023-10-14T08:47:30Z</dcterms:modified>
</cp:coreProperties>
</file>