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2" r:id="rId4"/>
    <p:sldId id="257" r:id="rId5"/>
    <p:sldId id="264" r:id="rId6"/>
    <p:sldId id="259" r:id="rId7"/>
    <p:sldId id="261" r:id="rId8"/>
    <p:sldId id="265" r:id="rId9"/>
    <p:sldId id="266" r:id="rId10"/>
    <p:sldId id="267" r:id="rId11"/>
    <p:sldId id="260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80F1E-03E0-4293-A013-C0635E00A1D8}" type="datetimeFigureOut">
              <a:rPr lang="en-GB" smtClean="0"/>
              <a:t>19/02/2015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94077-CADF-4DF2-B5D6-0B754EB0F5C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94077-CADF-4DF2-B5D6-0B754EB0F5CF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6CE6-259D-4872-A5CA-E08A0AC05CD2}" type="datetimeFigureOut">
              <a:rPr lang="en-GB" smtClean="0"/>
              <a:t>19/02/2015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D45-19CA-4A6E-8563-8B617A4E062C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6CE6-259D-4872-A5CA-E08A0AC05CD2}" type="datetimeFigureOut">
              <a:rPr lang="en-GB" smtClean="0"/>
              <a:t>19/02/2015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D45-19CA-4A6E-8563-8B617A4E062C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6CE6-259D-4872-A5CA-E08A0AC05CD2}" type="datetimeFigureOut">
              <a:rPr lang="en-GB" smtClean="0"/>
              <a:t>19/02/2015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D45-19CA-4A6E-8563-8B617A4E062C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6CE6-259D-4872-A5CA-E08A0AC05CD2}" type="datetimeFigureOut">
              <a:rPr lang="en-GB" smtClean="0"/>
              <a:t>19/02/2015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D45-19CA-4A6E-8563-8B617A4E062C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6CE6-259D-4872-A5CA-E08A0AC05CD2}" type="datetimeFigureOut">
              <a:rPr lang="en-GB" smtClean="0"/>
              <a:t>19/02/2015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D45-19CA-4A6E-8563-8B617A4E062C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6CE6-259D-4872-A5CA-E08A0AC05CD2}" type="datetimeFigureOut">
              <a:rPr lang="en-GB" smtClean="0"/>
              <a:t>19/02/2015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D45-19CA-4A6E-8563-8B617A4E062C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6CE6-259D-4872-A5CA-E08A0AC05CD2}" type="datetimeFigureOut">
              <a:rPr lang="en-GB" smtClean="0"/>
              <a:t>19/02/2015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D45-19CA-4A6E-8563-8B617A4E062C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6CE6-259D-4872-A5CA-E08A0AC05CD2}" type="datetimeFigureOut">
              <a:rPr lang="en-GB" smtClean="0"/>
              <a:t>19/02/2015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D45-19CA-4A6E-8563-8B617A4E062C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6CE6-259D-4872-A5CA-E08A0AC05CD2}" type="datetimeFigureOut">
              <a:rPr lang="en-GB" smtClean="0"/>
              <a:t>19/02/2015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D45-19CA-4A6E-8563-8B617A4E062C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6CE6-259D-4872-A5CA-E08A0AC05CD2}" type="datetimeFigureOut">
              <a:rPr lang="en-GB" smtClean="0"/>
              <a:t>19/02/2015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D45-19CA-4A6E-8563-8B617A4E062C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6CE6-259D-4872-A5CA-E08A0AC05CD2}" type="datetimeFigureOut">
              <a:rPr lang="en-GB" smtClean="0"/>
              <a:t>19/02/2015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0D45-19CA-4A6E-8563-8B617A4E062C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6CE6-259D-4872-A5CA-E08A0AC05CD2}" type="datetimeFigureOut">
              <a:rPr lang="en-GB" smtClean="0"/>
              <a:t>19/02/2015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C0D45-19CA-4A6E-8563-8B617A4E062C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01054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Introducing: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560840" cy="1752600"/>
          </a:xfrm>
        </p:spPr>
        <p:txBody>
          <a:bodyPr>
            <a:normAutofit/>
          </a:bodyPr>
          <a:lstStyle/>
          <a:p>
            <a:r>
              <a:rPr lang="en-GB" dirty="0" smtClean="0"/>
              <a:t>Isaac Jordan, Jack </a:t>
            </a:r>
            <a:r>
              <a:rPr lang="en-GB" dirty="0" err="1" smtClean="0"/>
              <a:t>Croal</a:t>
            </a:r>
            <a:r>
              <a:rPr lang="en-GB" dirty="0" smtClean="0"/>
              <a:t>, </a:t>
            </a:r>
          </a:p>
          <a:p>
            <a:r>
              <a:rPr lang="en-GB" dirty="0" err="1" smtClean="0"/>
              <a:t>Callum</a:t>
            </a:r>
            <a:r>
              <a:rPr lang="en-GB" dirty="0" smtClean="0"/>
              <a:t> Nixon, Ben Jackson</a:t>
            </a:r>
          </a:p>
          <a:p>
            <a:r>
              <a:rPr lang="en-GB" dirty="0" smtClean="0"/>
              <a:t>Group A4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335982" y="1415207"/>
            <a:ext cx="4766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Grub Grabber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cloud.githubusercontent.com/assets/3807889/6130929/8f66bbb2-b140-11e4-8dcb-29ebabdc12d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678"/>
            <a:ext cx="9144000" cy="66759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GB" dirty="0" smtClean="0"/>
              <a:t>Entity-Relationship Diagram</a:t>
            </a:r>
            <a:endParaRPr lang="en-GB" dirty="0"/>
          </a:p>
        </p:txBody>
      </p:sp>
      <p:pic>
        <p:nvPicPr>
          <p:cNvPr id="5122" name="Picture 2" descr="ER_Diagr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836712"/>
            <a:ext cx="7747932" cy="5832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Architecture</a:t>
            </a:r>
            <a:endParaRPr lang="en-GB" dirty="0"/>
          </a:p>
        </p:txBody>
      </p:sp>
      <p:pic>
        <p:nvPicPr>
          <p:cNvPr id="2050" name="Picture 2" descr="System_Architec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747" y="1484784"/>
            <a:ext cx="8883253" cy="29846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4249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To provide an application that is accessible to all online which provides users with personalised recommendations for places to get food.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Immediate food location recommendations, whether or not you have signed up.</a:t>
            </a:r>
          </a:p>
          <a:p>
            <a:r>
              <a:rPr lang="en-GB" dirty="0" smtClean="0"/>
              <a:t>Takes </a:t>
            </a:r>
            <a:r>
              <a:rPr lang="en-GB" dirty="0"/>
              <a:t>into account what other people have </a:t>
            </a:r>
            <a:r>
              <a:rPr lang="en-GB" dirty="0" smtClean="0"/>
              <a:t>rated if you are similar users (like the same places).</a:t>
            </a:r>
            <a:endParaRPr lang="en-GB" dirty="0"/>
          </a:p>
          <a:p>
            <a:r>
              <a:rPr lang="en-GB" dirty="0" smtClean="0"/>
              <a:t>Uses familiar Google Maps API to provide directions and maps.</a:t>
            </a:r>
          </a:p>
          <a:p>
            <a:r>
              <a:rPr lang="en-GB" dirty="0" smtClean="0"/>
              <a:t>Provides links to menus, and price lists.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 – Steven Jacobs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1340768"/>
            <a:ext cx="4186808" cy="2664296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GB" dirty="0"/>
              <a:t>25 years old</a:t>
            </a:r>
          </a:p>
          <a:p>
            <a:pPr lvl="0"/>
            <a:r>
              <a:rPr lang="en-GB" dirty="0"/>
              <a:t>PHD student studying philosophy</a:t>
            </a:r>
          </a:p>
          <a:p>
            <a:pPr lvl="0"/>
            <a:r>
              <a:rPr lang="en-GB" dirty="0"/>
              <a:t>Lives in Glasgow</a:t>
            </a:r>
          </a:p>
          <a:p>
            <a:pPr lvl="0"/>
            <a:r>
              <a:rPr lang="en-GB" dirty="0"/>
              <a:t>Single and doesn’t have many friends</a:t>
            </a:r>
          </a:p>
          <a:p>
            <a:r>
              <a:rPr lang="en-GB" dirty="0"/>
              <a:t>“I can’t be bothered setting up any accounts”</a:t>
            </a:r>
          </a:p>
          <a:p>
            <a:r>
              <a:rPr lang="en-GB" dirty="0"/>
              <a:t>“I love a cheeky </a:t>
            </a:r>
            <a:r>
              <a:rPr lang="en-GB" dirty="0" err="1"/>
              <a:t>Nandos</a:t>
            </a:r>
            <a:r>
              <a:rPr lang="en-GB" dirty="0"/>
              <a:t>”</a:t>
            </a:r>
          </a:p>
        </p:txBody>
      </p:sp>
      <p:pic>
        <p:nvPicPr>
          <p:cNvPr id="4" name="Picture 3" descr="http://timescity.com/blog/wp-content/uploads/2014/04/8452145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388843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4077072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 Steve’s </a:t>
            </a:r>
            <a:r>
              <a:rPr lang="en-GB" dirty="0"/>
              <a:t>studies take up a lot of his time so when he has time to eat lunch he will want </a:t>
            </a:r>
            <a:r>
              <a:rPr lang="en-GB" dirty="0" smtClean="0"/>
              <a:t>it </a:t>
            </a:r>
            <a:r>
              <a:rPr lang="en-GB" dirty="0"/>
              <a:t>to be </a:t>
            </a:r>
            <a:r>
              <a:rPr lang="en-GB" b="1" u="sng" dirty="0"/>
              <a:t>quick</a:t>
            </a:r>
            <a:r>
              <a:rPr lang="en-GB" dirty="0"/>
              <a:t> to get and eat.</a:t>
            </a:r>
          </a:p>
          <a:p>
            <a:r>
              <a:rPr lang="en-GB" dirty="0" smtClean="0"/>
              <a:t>- Having </a:t>
            </a:r>
            <a:r>
              <a:rPr lang="en-GB" dirty="0"/>
              <a:t>lots of spam emails already filling up his inbox, Steve </a:t>
            </a:r>
            <a:r>
              <a:rPr lang="en-GB" b="1" u="sng" dirty="0"/>
              <a:t>does not want to give his information away </a:t>
            </a:r>
            <a:r>
              <a:rPr lang="en-GB" dirty="0"/>
              <a:t>to another website.</a:t>
            </a:r>
          </a:p>
          <a:p>
            <a:r>
              <a:rPr lang="en-GB" dirty="0" smtClean="0"/>
              <a:t>- Steve </a:t>
            </a:r>
            <a:r>
              <a:rPr lang="en-GB" dirty="0"/>
              <a:t>generally only eats vegetables on special occasions, and </a:t>
            </a:r>
            <a:r>
              <a:rPr lang="en-GB" b="1" u="sng" dirty="0"/>
              <a:t>happily eats unhealthy food if it saves him time and money</a:t>
            </a:r>
            <a:r>
              <a:rPr lang="en-GB" dirty="0"/>
              <a:t>.</a:t>
            </a:r>
          </a:p>
          <a:p>
            <a:r>
              <a:rPr lang="en-GB" dirty="0" smtClean="0"/>
              <a:t>- Being </a:t>
            </a:r>
            <a:r>
              <a:rPr lang="en-GB" dirty="0"/>
              <a:t>a student, money can be tight, so being able </a:t>
            </a:r>
            <a:r>
              <a:rPr lang="en-GB" b="1" u="sng" dirty="0"/>
              <a:t>to find the cheapest places to eat nearby </a:t>
            </a:r>
            <a:r>
              <a:rPr lang="en-GB" dirty="0"/>
              <a:t>would make his life easier.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 – Harriet Cole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1268760"/>
            <a:ext cx="4104456" cy="2664296"/>
          </a:xfrm>
        </p:spPr>
        <p:txBody>
          <a:bodyPr>
            <a:noAutofit/>
          </a:bodyPr>
          <a:lstStyle/>
          <a:p>
            <a:pPr lvl="0"/>
            <a:r>
              <a:rPr lang="en-GB" sz="1600" dirty="0"/>
              <a:t>23 years old </a:t>
            </a:r>
          </a:p>
          <a:p>
            <a:pPr lvl="0"/>
            <a:r>
              <a:rPr lang="en-GB" sz="1600" dirty="0"/>
              <a:t>Recently graduated into an office job</a:t>
            </a:r>
          </a:p>
          <a:p>
            <a:pPr lvl="0"/>
            <a:r>
              <a:rPr lang="en-GB" sz="1600" dirty="0"/>
              <a:t>In long distance relationship</a:t>
            </a:r>
          </a:p>
          <a:p>
            <a:pPr lvl="0"/>
            <a:r>
              <a:rPr lang="en-GB" sz="1600" dirty="0"/>
              <a:t>Big foodie</a:t>
            </a:r>
          </a:p>
          <a:p>
            <a:pPr lvl="0"/>
            <a:r>
              <a:rPr lang="en-GB" sz="1600" dirty="0"/>
              <a:t>L</a:t>
            </a:r>
            <a:r>
              <a:rPr lang="en-GB" sz="1600" dirty="0" smtClean="0"/>
              <a:t>ives </a:t>
            </a:r>
            <a:r>
              <a:rPr lang="en-GB" sz="1600" dirty="0"/>
              <a:t>in London</a:t>
            </a:r>
          </a:p>
          <a:p>
            <a:pPr lvl="0"/>
            <a:r>
              <a:rPr lang="en-GB" sz="1600" dirty="0"/>
              <a:t>Loves social media</a:t>
            </a:r>
          </a:p>
          <a:p>
            <a:r>
              <a:rPr lang="en-GB" sz="1600" i="1" dirty="0"/>
              <a:t>“I don’t eat the same cuisine 2 days in a row”</a:t>
            </a:r>
            <a:endParaRPr lang="en-GB" sz="1600" dirty="0"/>
          </a:p>
          <a:p>
            <a:r>
              <a:rPr lang="en-GB" sz="1600" i="1" dirty="0"/>
              <a:t>“Presentation really makes a good dish great!”</a:t>
            </a: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221088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 Harriet works in a boring office, her lunch is at the same time every day. </a:t>
            </a:r>
            <a:r>
              <a:rPr lang="en-GB" b="1" u="sng" dirty="0" smtClean="0"/>
              <a:t>She wants daily food suggestions on time every day. </a:t>
            </a:r>
          </a:p>
          <a:p>
            <a:pPr>
              <a:buFontTx/>
              <a:buChar char="-"/>
            </a:pPr>
            <a:r>
              <a:rPr lang="en-GB" dirty="0" smtClean="0"/>
              <a:t> Due </a:t>
            </a:r>
            <a:r>
              <a:rPr lang="en-GB" dirty="0"/>
              <a:t>to expensive house prices </a:t>
            </a:r>
            <a:r>
              <a:rPr lang="en-GB" dirty="0" smtClean="0"/>
              <a:t>she </a:t>
            </a:r>
            <a:r>
              <a:rPr lang="en-GB" dirty="0"/>
              <a:t>tries to save what money she can, however this doesn’t stop her spending money on </a:t>
            </a:r>
            <a:r>
              <a:rPr lang="en-GB" b="1" u="sng" dirty="0" smtClean="0"/>
              <a:t>nice, varied </a:t>
            </a:r>
            <a:r>
              <a:rPr lang="en-GB" b="1" u="sng" dirty="0"/>
              <a:t>food once in a while. </a:t>
            </a:r>
          </a:p>
          <a:p>
            <a:pPr>
              <a:buFontTx/>
              <a:buChar char="-"/>
            </a:pPr>
            <a:r>
              <a:rPr lang="en-GB" dirty="0" smtClean="0"/>
              <a:t>Harriet </a:t>
            </a:r>
            <a:r>
              <a:rPr lang="en-GB" dirty="0"/>
              <a:t>eats out for lunch every day she is working but being in a new city struggles to </a:t>
            </a:r>
            <a:r>
              <a:rPr lang="en-GB" b="1" u="sng" dirty="0"/>
              <a:t>find the right place for her to eat </a:t>
            </a:r>
            <a:r>
              <a:rPr lang="en-GB" dirty="0"/>
              <a:t>as she </a:t>
            </a:r>
            <a:r>
              <a:rPr lang="en-GB" b="1" u="sng" dirty="0"/>
              <a:t>enjoys eating a variety of cuisines</a:t>
            </a:r>
            <a:r>
              <a:rPr lang="en-GB" dirty="0" smtClean="0"/>
              <a:t>.</a:t>
            </a:r>
          </a:p>
          <a:p>
            <a:pPr>
              <a:buFontTx/>
              <a:buChar char="-"/>
            </a:pPr>
            <a:r>
              <a:rPr lang="en-GB" dirty="0"/>
              <a:t> </a:t>
            </a:r>
            <a:r>
              <a:rPr lang="en-GB" dirty="0" smtClean="0"/>
              <a:t>She’s a big </a:t>
            </a:r>
            <a:r>
              <a:rPr lang="en-GB" dirty="0" err="1" smtClean="0"/>
              <a:t>Facebook</a:t>
            </a:r>
            <a:r>
              <a:rPr lang="en-GB" dirty="0" smtClean="0"/>
              <a:t> user, so </a:t>
            </a:r>
            <a:r>
              <a:rPr lang="en-GB" i="1" dirty="0" smtClean="0"/>
              <a:t>obviously</a:t>
            </a:r>
            <a:r>
              <a:rPr lang="en-GB" dirty="0" smtClean="0"/>
              <a:t> doesn’t care about giving her personal information away by </a:t>
            </a:r>
            <a:r>
              <a:rPr lang="en-GB" b="1" u="sng" dirty="0" smtClean="0"/>
              <a:t>registering</a:t>
            </a:r>
            <a:r>
              <a:rPr lang="en-GB" dirty="0" smtClean="0"/>
              <a:t> for Food Finder.</a:t>
            </a:r>
            <a:endParaRPr lang="en-GB" dirty="0"/>
          </a:p>
        </p:txBody>
      </p:sp>
      <p:pic>
        <p:nvPicPr>
          <p:cNvPr id="6" name="Picture 5" descr="http://disinfo.s3.amazonaws.com/wp-content/uploads/2012/10/CTU_Cafeteria-300x19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4176464" cy="271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Takes location (street/postcode) </a:t>
            </a:r>
            <a:r>
              <a:rPr lang="en-GB" dirty="0"/>
              <a:t>from user if they don't have an </a:t>
            </a:r>
            <a:r>
              <a:rPr lang="en-GB" dirty="0" smtClean="0"/>
              <a:t>account.</a:t>
            </a:r>
            <a:endParaRPr lang="en-GB" dirty="0"/>
          </a:p>
          <a:p>
            <a:r>
              <a:rPr lang="en-GB" dirty="0"/>
              <a:t>Recommends places based on ratings and location in relation to </a:t>
            </a:r>
            <a:r>
              <a:rPr lang="en-GB" dirty="0" smtClean="0"/>
              <a:t>user.</a:t>
            </a:r>
            <a:endParaRPr lang="en-GB" dirty="0"/>
          </a:p>
          <a:p>
            <a:r>
              <a:rPr lang="en-GB" dirty="0"/>
              <a:t>Gives information on the recommended place based on Google Maps API (reviews, </a:t>
            </a:r>
            <a:r>
              <a:rPr lang="en-GB" dirty="0" smtClean="0"/>
              <a:t>menu, pricelists).</a:t>
            </a:r>
            <a:endParaRPr lang="en-GB" dirty="0"/>
          </a:p>
          <a:p>
            <a:r>
              <a:rPr lang="en-GB" dirty="0"/>
              <a:t>Stores </a:t>
            </a:r>
            <a:r>
              <a:rPr lang="en-GB" dirty="0" smtClean="0"/>
              <a:t>a log of decisions (favourite, eat, dismiss, blacklist) </a:t>
            </a:r>
            <a:r>
              <a:rPr lang="en-GB" dirty="0"/>
              <a:t>made by the user in order to make sure places they don’t like don't come up again, and that they don't get the same places </a:t>
            </a:r>
            <a:r>
              <a:rPr lang="en-GB" dirty="0" smtClean="0"/>
              <a:t>too many times </a:t>
            </a:r>
            <a:r>
              <a:rPr lang="en-GB" dirty="0"/>
              <a:t>in a few </a:t>
            </a:r>
            <a:r>
              <a:rPr lang="en-GB" dirty="0" smtClean="0"/>
              <a:t>days.</a:t>
            </a:r>
            <a:endParaRPr lang="en-GB" dirty="0"/>
          </a:p>
          <a:p>
            <a:r>
              <a:rPr lang="en-GB" dirty="0"/>
              <a:t>Users can </a:t>
            </a:r>
            <a:r>
              <a:rPr lang="en-GB" dirty="0" smtClean="0"/>
              <a:t>create an account </a:t>
            </a:r>
            <a:r>
              <a:rPr lang="en-GB" dirty="0"/>
              <a:t>to store preferences and </a:t>
            </a:r>
            <a:r>
              <a:rPr lang="en-GB" dirty="0" smtClean="0"/>
              <a:t>locations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loud.githubusercontent.com/assets/3807889/6130912/7236631c-b140-11e4-8590-1cea6a8e46c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742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s://cloud.githubusercontent.com/assets/3807889/6130915/7aab9a62-b140-11e4-8f74-39f30d85359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7043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s://cloud.githubusercontent.com/assets/3807889/6130919/80082084-b140-11e4-928c-14ae25975a0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61" y="0"/>
            <a:ext cx="9109139" cy="6669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510</Words>
  <Application>Microsoft Office PowerPoint</Application>
  <PresentationFormat>On-screen Show (4:3)</PresentationFormat>
  <Paragraphs>45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Introducing: </vt:lpstr>
      <vt:lpstr>Aim</vt:lpstr>
      <vt:lpstr>Main Features</vt:lpstr>
      <vt:lpstr>Persona – Steven Jacobs</vt:lpstr>
      <vt:lpstr>Persona – Harriet Cole</vt:lpstr>
      <vt:lpstr>Specification</vt:lpstr>
      <vt:lpstr>Slide 7</vt:lpstr>
      <vt:lpstr>Slide 8</vt:lpstr>
      <vt:lpstr>Slide 9</vt:lpstr>
      <vt:lpstr>Slide 10</vt:lpstr>
      <vt:lpstr>Entity-Relationship Diagram</vt:lpstr>
      <vt:lpstr>System Architecture</vt:lpstr>
    </vt:vector>
  </TitlesOfParts>
  <Company>Computing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Finder – for now...</dc:title>
  <dc:creator>Registered User</dc:creator>
  <cp:lastModifiedBy>Registered User</cp:lastModifiedBy>
  <cp:revision>10</cp:revision>
  <dcterms:created xsi:type="dcterms:W3CDTF">2015-02-19T14:08:51Z</dcterms:created>
  <dcterms:modified xsi:type="dcterms:W3CDTF">2015-02-19T15:44:13Z</dcterms:modified>
</cp:coreProperties>
</file>