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31B8-1077-4CE1-981F-294684429B1F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BC47-F5D8-4F55-B67E-B9EFA5E66DA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71800" y="1556792"/>
            <a:ext cx="33123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</a:t>
            </a:r>
          </a:p>
          <a:p>
            <a:pPr algn="ctr"/>
            <a:r>
              <a:rPr lang="en-GB" dirty="0" smtClean="0"/>
              <a:t>http://grubgrabber.com/search/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548680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http://grubgrabber.com/login/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7616" y="548680"/>
            <a:ext cx="34563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http://grubgrabber.com/register/ 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0" y="2708920"/>
            <a:ext cx="33478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http://grubgrabber.com/profile/</a:t>
            </a:r>
          </a:p>
          <a:p>
            <a:pPr algn="ctr"/>
            <a:r>
              <a:rPr lang="en-GB" dirty="0" smtClean="0"/>
              <a:t>(accessible from anywhere if logged in)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9792" y="4005064"/>
            <a:ext cx="34563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http://grubgrabber.com/search/</a:t>
            </a:r>
          </a:p>
          <a:p>
            <a:pPr algn="ctr"/>
            <a:r>
              <a:rPr lang="en-GB" dirty="0" smtClean="0"/>
              <a:t>(with POST data)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67744" y="5661248"/>
            <a:ext cx="43204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http://grubgrabber.com/place/&lt;PLACE_ID&gt;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483768" y="112474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68144" y="119675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>
            <a:off x="4427984" y="2276872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4427984" y="465313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9" idx="0"/>
          </p:cNvCxnSpPr>
          <p:nvPr/>
        </p:nvCxnSpPr>
        <p:spPr>
          <a:xfrm>
            <a:off x="1584176" y="1124744"/>
            <a:ext cx="89756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</p:cNvCxnSpPr>
          <p:nvPr/>
        </p:nvCxnSpPr>
        <p:spPr>
          <a:xfrm flipH="1">
            <a:off x="1835696" y="1916832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347864" y="3140968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275856" y="3573016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9" idx="2"/>
          </p:cNvCxnSpPr>
          <p:nvPr/>
        </p:nvCxnSpPr>
        <p:spPr>
          <a:xfrm flipH="1" flipV="1">
            <a:off x="1673932" y="3573016"/>
            <a:ext cx="1313892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948264" y="1196752"/>
            <a:ext cx="720080" cy="1944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03848" y="0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URL MAP</a:t>
            </a:r>
            <a:endParaRPr lang="en-GB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Registered User</dc:creator>
  <cp:lastModifiedBy>Registered User</cp:lastModifiedBy>
  <cp:revision>3</cp:revision>
  <dcterms:created xsi:type="dcterms:W3CDTF">2015-02-24T16:41:35Z</dcterms:created>
  <dcterms:modified xsi:type="dcterms:W3CDTF">2015-02-24T17:03:22Z</dcterms:modified>
</cp:coreProperties>
</file>