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B6C75-1769-4856-A14E-6D471AFD28AF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KZ"/>
        </a:p>
      </dgm:t>
    </dgm:pt>
    <dgm:pt modelId="{D47815D9-E23E-4FA4-8212-2135044378BF}">
      <dgm:prSet phldrT="[Текст]"/>
      <dgm:spPr/>
      <dgm:t>
        <a:bodyPr/>
        <a:lstStyle/>
        <a:p>
          <a:r>
            <a:rPr lang="en-US" dirty="0"/>
            <a:t>1</a:t>
          </a:r>
          <a:r>
            <a:rPr lang="ru-RU" dirty="0"/>
            <a:t>)</a:t>
          </a:r>
          <a:r>
            <a:rPr lang="en-US" dirty="0"/>
            <a:t> </a:t>
          </a:r>
          <a:r>
            <a:rPr lang="ru-RU" dirty="0"/>
            <a:t>обратная связь.</a:t>
          </a:r>
          <a:endParaRPr lang="ru-KZ" dirty="0"/>
        </a:p>
      </dgm:t>
    </dgm:pt>
    <dgm:pt modelId="{A1B88122-076A-4749-90AA-BE314C8B5B1E}" type="parTrans" cxnId="{19EF5110-70C1-4779-AA3A-6593128EBF55}">
      <dgm:prSet/>
      <dgm:spPr/>
      <dgm:t>
        <a:bodyPr/>
        <a:lstStyle/>
        <a:p>
          <a:endParaRPr lang="ru-KZ"/>
        </a:p>
      </dgm:t>
    </dgm:pt>
    <dgm:pt modelId="{F7310A05-4333-493A-99AB-10A4758F4C0F}" type="sibTrans" cxnId="{19EF5110-70C1-4779-AA3A-6593128EBF55}">
      <dgm:prSet/>
      <dgm:spPr/>
      <dgm:t>
        <a:bodyPr/>
        <a:lstStyle/>
        <a:p>
          <a:endParaRPr lang="ru-KZ"/>
        </a:p>
      </dgm:t>
    </dgm:pt>
    <dgm:pt modelId="{96510C83-A1CF-462A-987C-D889950632DB}">
      <dgm:prSet phldrT="[Текст]"/>
      <dgm:spPr/>
      <dgm:t>
        <a:bodyPr/>
        <a:lstStyle/>
        <a:p>
          <a:r>
            <a:rPr lang="ru-RU" dirty="0"/>
            <a:t>Иметь доступ к переписке с создателем </a:t>
          </a:r>
          <a:r>
            <a:rPr lang="ru-RU" dirty="0" err="1"/>
            <a:t>телеграм</a:t>
          </a:r>
          <a:r>
            <a:rPr lang="ru-RU" dirty="0"/>
            <a:t> бота.</a:t>
          </a:r>
          <a:endParaRPr lang="ru-KZ" dirty="0"/>
        </a:p>
      </dgm:t>
    </dgm:pt>
    <dgm:pt modelId="{9DB073C5-1ADB-418E-B8CC-DF4667429524}" type="parTrans" cxnId="{6F172A9B-6B4D-4378-8044-687DD5EA03E5}">
      <dgm:prSet/>
      <dgm:spPr/>
      <dgm:t>
        <a:bodyPr/>
        <a:lstStyle/>
        <a:p>
          <a:endParaRPr lang="ru-KZ"/>
        </a:p>
      </dgm:t>
    </dgm:pt>
    <dgm:pt modelId="{75F2140D-C5F5-438F-8D08-01BB1599AEC2}" type="sibTrans" cxnId="{6F172A9B-6B4D-4378-8044-687DD5EA03E5}">
      <dgm:prSet/>
      <dgm:spPr/>
      <dgm:t>
        <a:bodyPr/>
        <a:lstStyle/>
        <a:p>
          <a:endParaRPr lang="ru-KZ"/>
        </a:p>
      </dgm:t>
    </dgm:pt>
    <dgm:pt modelId="{8F29AABB-E358-4BBF-975D-9C52FCEE28A3}">
      <dgm:prSet phldrT="[Текст]"/>
      <dgm:spPr/>
      <dgm:t>
        <a:bodyPr/>
        <a:lstStyle/>
        <a:p>
          <a:r>
            <a:rPr lang="ru-RU" dirty="0"/>
            <a:t>2) Дневник.</a:t>
          </a:r>
          <a:endParaRPr lang="ru-KZ" dirty="0"/>
        </a:p>
      </dgm:t>
    </dgm:pt>
    <dgm:pt modelId="{CB698B6B-4F3E-473A-AC09-77CEEA7EA6C3}" type="parTrans" cxnId="{522A359C-564A-4EA8-BC38-E759BA57AF3C}">
      <dgm:prSet/>
      <dgm:spPr/>
      <dgm:t>
        <a:bodyPr/>
        <a:lstStyle/>
        <a:p>
          <a:endParaRPr lang="ru-KZ"/>
        </a:p>
      </dgm:t>
    </dgm:pt>
    <dgm:pt modelId="{075803E8-70BB-442F-B7FE-DD6C0B8829E3}" type="sibTrans" cxnId="{522A359C-564A-4EA8-BC38-E759BA57AF3C}">
      <dgm:prSet/>
      <dgm:spPr/>
      <dgm:t>
        <a:bodyPr/>
        <a:lstStyle/>
        <a:p>
          <a:endParaRPr lang="ru-KZ"/>
        </a:p>
      </dgm:t>
    </dgm:pt>
    <dgm:pt modelId="{A6F1CDC9-8EA1-4C1B-961A-58CED1112C63}">
      <dgm:prSet phldrT="[Текст]"/>
      <dgm:spPr/>
      <dgm:t>
        <a:bodyPr/>
        <a:lstStyle/>
        <a:p>
          <a:r>
            <a:rPr lang="ru-RU" dirty="0"/>
            <a:t>Дневник содержащий список уроков и звонков.  </a:t>
          </a:r>
          <a:endParaRPr lang="ru-KZ" dirty="0"/>
        </a:p>
      </dgm:t>
    </dgm:pt>
    <dgm:pt modelId="{D5A7013F-4CCB-4E7C-874E-C2A0D668C118}" type="parTrans" cxnId="{AB537D2C-3775-46A6-BAC4-772EDDE3CC8F}">
      <dgm:prSet/>
      <dgm:spPr/>
      <dgm:t>
        <a:bodyPr/>
        <a:lstStyle/>
        <a:p>
          <a:endParaRPr lang="ru-KZ"/>
        </a:p>
      </dgm:t>
    </dgm:pt>
    <dgm:pt modelId="{33D6ED34-3D99-4567-AC8B-EDFA6307AF38}" type="sibTrans" cxnId="{AB537D2C-3775-46A6-BAC4-772EDDE3CC8F}">
      <dgm:prSet/>
      <dgm:spPr/>
      <dgm:t>
        <a:bodyPr/>
        <a:lstStyle/>
        <a:p>
          <a:endParaRPr lang="ru-KZ"/>
        </a:p>
      </dgm:t>
    </dgm:pt>
    <dgm:pt modelId="{4670524D-C173-4F79-B758-51B16C547316}">
      <dgm:prSet phldrT="[Текст]"/>
      <dgm:spPr/>
      <dgm:t>
        <a:bodyPr/>
        <a:lstStyle/>
        <a:p>
          <a:r>
            <a:rPr lang="ru-RU" dirty="0"/>
            <a:t>3) Система тестирование и обучение.</a:t>
          </a:r>
          <a:endParaRPr lang="ru-KZ" dirty="0"/>
        </a:p>
      </dgm:t>
    </dgm:pt>
    <dgm:pt modelId="{D0467A3B-3555-4ACF-A31C-75155713E210}" type="parTrans" cxnId="{2827DC5C-ECCF-414A-9909-82D56608D66E}">
      <dgm:prSet/>
      <dgm:spPr/>
      <dgm:t>
        <a:bodyPr/>
        <a:lstStyle/>
        <a:p>
          <a:endParaRPr lang="ru-KZ"/>
        </a:p>
      </dgm:t>
    </dgm:pt>
    <dgm:pt modelId="{A02E2E1B-E3BE-4FA7-914E-7EF6EAFB06CA}" type="sibTrans" cxnId="{2827DC5C-ECCF-414A-9909-82D56608D66E}">
      <dgm:prSet/>
      <dgm:spPr/>
      <dgm:t>
        <a:bodyPr/>
        <a:lstStyle/>
        <a:p>
          <a:endParaRPr lang="ru-KZ"/>
        </a:p>
      </dgm:t>
    </dgm:pt>
    <dgm:pt modelId="{1AE2BD41-38F5-4016-9C4A-55557673FAF2}">
      <dgm:prSet phldrT="[Текст]"/>
      <dgm:spPr/>
      <dgm:t>
        <a:bodyPr/>
        <a:lstStyle/>
        <a:p>
          <a:r>
            <a:rPr lang="ru-RU" dirty="0"/>
            <a:t>Тест что будет проверять твой уровень знаний. Выдавать тест будет учитель. Результаты будут приходить к нему.  Тесты и варианты ответа будут меняться местами. На каждый вопрос будет ограниченное количество времени , тоже регулируется учителем. </a:t>
          </a:r>
          <a:endParaRPr lang="ru-KZ" dirty="0"/>
        </a:p>
      </dgm:t>
    </dgm:pt>
    <dgm:pt modelId="{4808763D-F5A7-4654-B1B6-23AB7AB137D9}" type="parTrans" cxnId="{35566284-8E52-46B9-A44C-8266885C12CA}">
      <dgm:prSet/>
      <dgm:spPr/>
      <dgm:t>
        <a:bodyPr/>
        <a:lstStyle/>
        <a:p>
          <a:endParaRPr lang="ru-KZ"/>
        </a:p>
      </dgm:t>
    </dgm:pt>
    <dgm:pt modelId="{1EE4BAE4-8194-4B9F-8FDD-3B73EA430461}" type="sibTrans" cxnId="{35566284-8E52-46B9-A44C-8266885C12CA}">
      <dgm:prSet/>
      <dgm:spPr/>
      <dgm:t>
        <a:bodyPr/>
        <a:lstStyle/>
        <a:p>
          <a:endParaRPr lang="ru-KZ"/>
        </a:p>
      </dgm:t>
    </dgm:pt>
    <dgm:pt modelId="{7427CFA5-85E2-46F7-A449-DA9F5BC73203}" type="pres">
      <dgm:prSet presAssocID="{269B6C75-1769-4856-A14E-6D471AFD28AF}" presName="linear" presStyleCnt="0">
        <dgm:presLayoutVars>
          <dgm:animLvl val="lvl"/>
          <dgm:resizeHandles val="exact"/>
        </dgm:presLayoutVars>
      </dgm:prSet>
      <dgm:spPr/>
    </dgm:pt>
    <dgm:pt modelId="{687840BC-4160-4265-B163-F4CB3D3480B6}" type="pres">
      <dgm:prSet presAssocID="{D47815D9-E23E-4FA4-8212-2135044378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8D3AC9-C477-4547-A776-138A4284E479}" type="pres">
      <dgm:prSet presAssocID="{D47815D9-E23E-4FA4-8212-2135044378BF}" presName="childText" presStyleLbl="revTx" presStyleIdx="0" presStyleCnt="3">
        <dgm:presLayoutVars>
          <dgm:bulletEnabled val="1"/>
        </dgm:presLayoutVars>
      </dgm:prSet>
      <dgm:spPr/>
    </dgm:pt>
    <dgm:pt modelId="{BF8C745E-3B9F-4BB0-AAEA-3F70D84C8E7F}" type="pres">
      <dgm:prSet presAssocID="{8F29AABB-E358-4BBF-975D-9C52FCEE28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9A8C83B-F8ED-4925-A521-04BF8FF03D97}" type="pres">
      <dgm:prSet presAssocID="{8F29AABB-E358-4BBF-975D-9C52FCEE28A3}" presName="childText" presStyleLbl="revTx" presStyleIdx="1" presStyleCnt="3">
        <dgm:presLayoutVars>
          <dgm:bulletEnabled val="1"/>
        </dgm:presLayoutVars>
      </dgm:prSet>
      <dgm:spPr/>
    </dgm:pt>
    <dgm:pt modelId="{BEC3E3F9-29AE-4C7F-9CCF-B7CE94F2C100}" type="pres">
      <dgm:prSet presAssocID="{4670524D-C173-4F79-B758-51B16C547316}" presName="parentText" presStyleLbl="node1" presStyleIdx="2" presStyleCnt="3" custLinFactNeighborY="6992">
        <dgm:presLayoutVars>
          <dgm:chMax val="0"/>
          <dgm:bulletEnabled val="1"/>
        </dgm:presLayoutVars>
      </dgm:prSet>
      <dgm:spPr/>
    </dgm:pt>
    <dgm:pt modelId="{F16FDE8A-48E3-4AD7-A0A9-BB75B5B7F4EF}" type="pres">
      <dgm:prSet presAssocID="{4670524D-C173-4F79-B758-51B16C547316}" presName="childText" presStyleLbl="revTx" presStyleIdx="2" presStyleCnt="3" custScaleY="88073" custLinFactNeighborX="575" custLinFactNeighborY="53464">
        <dgm:presLayoutVars>
          <dgm:bulletEnabled val="1"/>
        </dgm:presLayoutVars>
      </dgm:prSet>
      <dgm:spPr/>
    </dgm:pt>
  </dgm:ptLst>
  <dgm:cxnLst>
    <dgm:cxn modelId="{19EF5110-70C1-4779-AA3A-6593128EBF55}" srcId="{269B6C75-1769-4856-A14E-6D471AFD28AF}" destId="{D47815D9-E23E-4FA4-8212-2135044378BF}" srcOrd="0" destOrd="0" parTransId="{A1B88122-076A-4749-90AA-BE314C8B5B1E}" sibTransId="{F7310A05-4333-493A-99AB-10A4758F4C0F}"/>
    <dgm:cxn modelId="{AB537D2C-3775-46A6-BAC4-772EDDE3CC8F}" srcId="{8F29AABB-E358-4BBF-975D-9C52FCEE28A3}" destId="{A6F1CDC9-8EA1-4C1B-961A-58CED1112C63}" srcOrd="0" destOrd="0" parTransId="{D5A7013F-4CCB-4E7C-874E-C2A0D668C118}" sibTransId="{33D6ED34-3D99-4567-AC8B-EDFA6307AF38}"/>
    <dgm:cxn modelId="{2827DC5C-ECCF-414A-9909-82D56608D66E}" srcId="{269B6C75-1769-4856-A14E-6D471AFD28AF}" destId="{4670524D-C173-4F79-B758-51B16C547316}" srcOrd="2" destOrd="0" parTransId="{D0467A3B-3555-4ACF-A31C-75155713E210}" sibTransId="{A02E2E1B-E3BE-4FA7-914E-7EF6EAFB06CA}"/>
    <dgm:cxn modelId="{103ED15F-5BED-4533-AFD1-A1352E3A43F8}" type="presOf" srcId="{4670524D-C173-4F79-B758-51B16C547316}" destId="{BEC3E3F9-29AE-4C7F-9CCF-B7CE94F2C100}" srcOrd="0" destOrd="0" presId="urn:microsoft.com/office/officeart/2005/8/layout/vList2"/>
    <dgm:cxn modelId="{8F04A264-0690-4B69-B4D5-3E2A232F45D5}" type="presOf" srcId="{A6F1CDC9-8EA1-4C1B-961A-58CED1112C63}" destId="{09A8C83B-F8ED-4925-A521-04BF8FF03D97}" srcOrd="0" destOrd="0" presId="urn:microsoft.com/office/officeart/2005/8/layout/vList2"/>
    <dgm:cxn modelId="{33B4C946-259A-4155-869F-8C0747632B52}" type="presOf" srcId="{96510C83-A1CF-462A-987C-D889950632DB}" destId="{628D3AC9-C477-4547-A776-138A4284E479}" srcOrd="0" destOrd="0" presId="urn:microsoft.com/office/officeart/2005/8/layout/vList2"/>
    <dgm:cxn modelId="{67DAD74D-8F27-4425-B4C3-8A247B0B60F0}" type="presOf" srcId="{269B6C75-1769-4856-A14E-6D471AFD28AF}" destId="{7427CFA5-85E2-46F7-A449-DA9F5BC73203}" srcOrd="0" destOrd="0" presId="urn:microsoft.com/office/officeart/2005/8/layout/vList2"/>
    <dgm:cxn modelId="{76C0D251-FB67-4063-9F59-4662BE485520}" type="presOf" srcId="{1AE2BD41-38F5-4016-9C4A-55557673FAF2}" destId="{F16FDE8A-48E3-4AD7-A0A9-BB75B5B7F4EF}" srcOrd="0" destOrd="0" presId="urn:microsoft.com/office/officeart/2005/8/layout/vList2"/>
    <dgm:cxn modelId="{35566284-8E52-46B9-A44C-8266885C12CA}" srcId="{4670524D-C173-4F79-B758-51B16C547316}" destId="{1AE2BD41-38F5-4016-9C4A-55557673FAF2}" srcOrd="0" destOrd="0" parTransId="{4808763D-F5A7-4654-B1B6-23AB7AB137D9}" sibTransId="{1EE4BAE4-8194-4B9F-8FDD-3B73EA430461}"/>
    <dgm:cxn modelId="{6F172A9B-6B4D-4378-8044-687DD5EA03E5}" srcId="{D47815D9-E23E-4FA4-8212-2135044378BF}" destId="{96510C83-A1CF-462A-987C-D889950632DB}" srcOrd="0" destOrd="0" parTransId="{9DB073C5-1ADB-418E-B8CC-DF4667429524}" sibTransId="{75F2140D-C5F5-438F-8D08-01BB1599AEC2}"/>
    <dgm:cxn modelId="{522A359C-564A-4EA8-BC38-E759BA57AF3C}" srcId="{269B6C75-1769-4856-A14E-6D471AFD28AF}" destId="{8F29AABB-E358-4BBF-975D-9C52FCEE28A3}" srcOrd="1" destOrd="0" parTransId="{CB698B6B-4F3E-473A-AC09-77CEEA7EA6C3}" sibTransId="{075803E8-70BB-442F-B7FE-DD6C0B8829E3}"/>
    <dgm:cxn modelId="{497CFBD2-63E7-49CB-83F9-5CDC58CD60B5}" type="presOf" srcId="{8F29AABB-E358-4BBF-975D-9C52FCEE28A3}" destId="{BF8C745E-3B9F-4BB0-AAEA-3F70D84C8E7F}" srcOrd="0" destOrd="0" presId="urn:microsoft.com/office/officeart/2005/8/layout/vList2"/>
    <dgm:cxn modelId="{A191B5FD-D5A1-48E7-825D-24E138884A60}" type="presOf" srcId="{D47815D9-E23E-4FA4-8212-2135044378BF}" destId="{687840BC-4160-4265-B163-F4CB3D3480B6}" srcOrd="0" destOrd="0" presId="urn:microsoft.com/office/officeart/2005/8/layout/vList2"/>
    <dgm:cxn modelId="{86233B29-AC2D-456C-B4ED-9029628E4CAA}" type="presParOf" srcId="{7427CFA5-85E2-46F7-A449-DA9F5BC73203}" destId="{687840BC-4160-4265-B163-F4CB3D3480B6}" srcOrd="0" destOrd="0" presId="urn:microsoft.com/office/officeart/2005/8/layout/vList2"/>
    <dgm:cxn modelId="{F1AC2EDB-B3C2-44FC-984D-8B2478E848D9}" type="presParOf" srcId="{7427CFA5-85E2-46F7-A449-DA9F5BC73203}" destId="{628D3AC9-C477-4547-A776-138A4284E479}" srcOrd="1" destOrd="0" presId="urn:microsoft.com/office/officeart/2005/8/layout/vList2"/>
    <dgm:cxn modelId="{1F44F3D8-5A49-4F71-ACA0-CB8106D2353B}" type="presParOf" srcId="{7427CFA5-85E2-46F7-A449-DA9F5BC73203}" destId="{BF8C745E-3B9F-4BB0-AAEA-3F70D84C8E7F}" srcOrd="2" destOrd="0" presId="urn:microsoft.com/office/officeart/2005/8/layout/vList2"/>
    <dgm:cxn modelId="{6D9B3D80-6504-4AFE-A3A3-BFC00BD57CFE}" type="presParOf" srcId="{7427CFA5-85E2-46F7-A449-DA9F5BC73203}" destId="{09A8C83B-F8ED-4925-A521-04BF8FF03D97}" srcOrd="3" destOrd="0" presId="urn:microsoft.com/office/officeart/2005/8/layout/vList2"/>
    <dgm:cxn modelId="{72F9FD98-4976-410C-AD97-704624764D02}" type="presParOf" srcId="{7427CFA5-85E2-46F7-A449-DA9F5BC73203}" destId="{BEC3E3F9-29AE-4C7F-9CCF-B7CE94F2C100}" srcOrd="4" destOrd="0" presId="urn:microsoft.com/office/officeart/2005/8/layout/vList2"/>
    <dgm:cxn modelId="{5B382A16-0A78-47C9-97E7-69F1D50DC257}" type="presParOf" srcId="{7427CFA5-85E2-46F7-A449-DA9F5BC73203}" destId="{F16FDE8A-48E3-4AD7-A0A9-BB75B5B7F4E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840BC-4160-4265-B163-F4CB3D3480B6}">
      <dsp:nvSpPr>
        <dsp:cNvPr id="0" name=""/>
        <dsp:cNvSpPr/>
      </dsp:nvSpPr>
      <dsp:spPr>
        <a:xfrm>
          <a:off x="0" y="77615"/>
          <a:ext cx="4634145" cy="45571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25400" dist="127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r>
            <a:rPr lang="ru-RU" sz="1700" kern="1200" dirty="0"/>
            <a:t>)</a:t>
          </a:r>
          <a:r>
            <a:rPr lang="en-US" sz="1700" kern="1200" dirty="0"/>
            <a:t> </a:t>
          </a:r>
          <a:r>
            <a:rPr lang="ru-RU" sz="1700" kern="1200" dirty="0"/>
            <a:t>обратная связь.</a:t>
          </a:r>
          <a:endParaRPr lang="ru-KZ" sz="1700" kern="1200" dirty="0"/>
        </a:p>
      </dsp:txBody>
      <dsp:txXfrm>
        <a:off x="22246" y="99861"/>
        <a:ext cx="4589653" cy="411223"/>
      </dsp:txXfrm>
    </dsp:sp>
    <dsp:sp modelId="{628D3AC9-C477-4547-A776-138A4284E479}">
      <dsp:nvSpPr>
        <dsp:cNvPr id="0" name=""/>
        <dsp:cNvSpPr/>
      </dsp:nvSpPr>
      <dsp:spPr>
        <a:xfrm>
          <a:off x="0" y="533330"/>
          <a:ext cx="4634145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3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kern="1200" dirty="0"/>
            <a:t>Иметь доступ к переписке с создателем </a:t>
          </a:r>
          <a:r>
            <a:rPr lang="ru-RU" sz="1300" kern="1200" dirty="0" err="1"/>
            <a:t>телеграм</a:t>
          </a:r>
          <a:r>
            <a:rPr lang="ru-RU" sz="1300" kern="1200" dirty="0"/>
            <a:t> бота.</a:t>
          </a:r>
          <a:endParaRPr lang="ru-KZ" sz="1300" kern="1200" dirty="0"/>
        </a:p>
      </dsp:txBody>
      <dsp:txXfrm>
        <a:off x="0" y="533330"/>
        <a:ext cx="4634145" cy="471960"/>
      </dsp:txXfrm>
    </dsp:sp>
    <dsp:sp modelId="{BF8C745E-3B9F-4BB0-AAEA-3F70D84C8E7F}">
      <dsp:nvSpPr>
        <dsp:cNvPr id="0" name=""/>
        <dsp:cNvSpPr/>
      </dsp:nvSpPr>
      <dsp:spPr>
        <a:xfrm>
          <a:off x="0" y="1005290"/>
          <a:ext cx="4634145" cy="45571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25400" dist="127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2) Дневник.</a:t>
          </a:r>
          <a:endParaRPr lang="ru-KZ" sz="1700" kern="1200" dirty="0"/>
        </a:p>
      </dsp:txBody>
      <dsp:txXfrm>
        <a:off x="22246" y="1027536"/>
        <a:ext cx="4589653" cy="411223"/>
      </dsp:txXfrm>
    </dsp:sp>
    <dsp:sp modelId="{09A8C83B-F8ED-4925-A521-04BF8FF03D97}">
      <dsp:nvSpPr>
        <dsp:cNvPr id="0" name=""/>
        <dsp:cNvSpPr/>
      </dsp:nvSpPr>
      <dsp:spPr>
        <a:xfrm>
          <a:off x="0" y="1461005"/>
          <a:ext cx="4634145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3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kern="1200" dirty="0"/>
            <a:t>Дневник содержащий список уроков и звонков.  </a:t>
          </a:r>
          <a:endParaRPr lang="ru-KZ" sz="1300" kern="1200" dirty="0"/>
        </a:p>
      </dsp:txBody>
      <dsp:txXfrm>
        <a:off x="0" y="1461005"/>
        <a:ext cx="4634145" cy="314640"/>
      </dsp:txXfrm>
    </dsp:sp>
    <dsp:sp modelId="{BEC3E3F9-29AE-4C7F-9CCF-B7CE94F2C100}">
      <dsp:nvSpPr>
        <dsp:cNvPr id="0" name=""/>
        <dsp:cNvSpPr/>
      </dsp:nvSpPr>
      <dsp:spPr>
        <a:xfrm>
          <a:off x="0" y="1869144"/>
          <a:ext cx="4634145" cy="45571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25400" dist="127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3) Система тестирование и обучение.</a:t>
          </a:r>
          <a:endParaRPr lang="ru-KZ" sz="1700" kern="1200" dirty="0"/>
        </a:p>
      </dsp:txBody>
      <dsp:txXfrm>
        <a:off x="22246" y="1891390"/>
        <a:ext cx="4589653" cy="411223"/>
      </dsp:txXfrm>
    </dsp:sp>
    <dsp:sp modelId="{F16FDE8A-48E3-4AD7-A0A9-BB75B5B7F4EF}">
      <dsp:nvSpPr>
        <dsp:cNvPr id="0" name=""/>
        <dsp:cNvSpPr/>
      </dsp:nvSpPr>
      <dsp:spPr>
        <a:xfrm>
          <a:off x="0" y="2308976"/>
          <a:ext cx="4634145" cy="1177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3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kern="1200" dirty="0"/>
            <a:t>Тест что будет проверять твой уровень знаний. Выдавать тест будет учитель. Результаты будут приходить к нему.  Тесты и варианты ответа будут меняться местами. На каждый вопрос будет ограниченное количество времени , тоже регулируется учителем. </a:t>
          </a:r>
          <a:endParaRPr lang="ru-KZ" sz="1300" kern="1200" dirty="0"/>
        </a:p>
      </dsp:txBody>
      <dsp:txXfrm>
        <a:off x="0" y="2308976"/>
        <a:ext cx="4634145" cy="117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645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5886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60131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030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3489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45309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09147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73824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4568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8584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6650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3104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5454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6879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474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8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2542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52CDE0C-8659-429B-A9F9-17095605A87D}" type="datetimeFigureOut">
              <a:rPr lang="ru-KZ" smtClean="0"/>
              <a:t>03.03.2022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50213D-D561-420D-BB00-8F76F8013A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2581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93195-7F37-40AA-8623-3BBB58E69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-130794" y="-624497"/>
            <a:ext cx="11151000" cy="2766528"/>
          </a:xfrm>
        </p:spPr>
        <p:txBody>
          <a:bodyPr/>
          <a:lstStyle/>
          <a:p>
            <a:r>
              <a:rPr lang="en-US" dirty="0" err="1"/>
              <a:t>S_School_Repository_U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C193F7-4E25-4AD1-831A-80172DB53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597663" y="2376946"/>
            <a:ext cx="9755187" cy="1717857"/>
          </a:xfrm>
        </p:spPr>
        <p:txBody>
          <a:bodyPr/>
          <a:lstStyle/>
          <a:p>
            <a:pPr algn="ctr"/>
            <a:r>
              <a:rPr lang="ru-RU" dirty="0"/>
              <a:t>Телеграм бот для учеников и учителей. Для домашнего задание для работы на уроках предоставляет ряд услуг для хорошего и удобного обучение обучение.    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7901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F3EE7-7D06-4FFC-96DC-02E5C5FC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13" y="109817"/>
            <a:ext cx="10396882" cy="1151965"/>
          </a:xfrm>
        </p:spPr>
        <p:txBody>
          <a:bodyPr/>
          <a:lstStyle/>
          <a:p>
            <a:r>
              <a:rPr lang="ru-RU" dirty="0"/>
              <a:t>Перечень возможностей </a:t>
            </a:r>
            <a:r>
              <a:rPr lang="en-US" dirty="0"/>
              <a:t>S_S_R_U</a:t>
            </a:r>
            <a:endParaRPr lang="ru-KZ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84CB2CA-EDAD-4965-A5B7-95DFF2D9D84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47395994"/>
              </p:ext>
            </p:extLst>
          </p:nvPr>
        </p:nvGraphicFramePr>
        <p:xfrm>
          <a:off x="275206" y="1671220"/>
          <a:ext cx="4634145" cy="348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710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59</TotalTime>
  <Words>111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Impact</vt:lpstr>
      <vt:lpstr>Главное мероприятие</vt:lpstr>
      <vt:lpstr>S_School_Repository_U</vt:lpstr>
      <vt:lpstr>Перечень возможностей S_S_R_U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S_School_Repository_U</dc:title>
  <dc:creator>Alisher Kshtykenov</dc:creator>
  <cp:lastModifiedBy>Alisher Kshtykenov</cp:lastModifiedBy>
  <cp:revision>1</cp:revision>
  <dcterms:created xsi:type="dcterms:W3CDTF">2022-03-03T08:04:02Z</dcterms:created>
  <dcterms:modified xsi:type="dcterms:W3CDTF">2022-03-03T09:03:04Z</dcterms:modified>
</cp:coreProperties>
</file>