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E5D6-E4A4-47E6-94BD-22910D62D830}" v="161" dt="2025-06-26T04:58:1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-NTU-CS-1356" userId="0856b980-1b1e-4654-850b-91f45c85c293" providerId="ADAL" clId="{4F32E5D6-E4A4-47E6-94BD-22910D62D830}"/>
    <pc:docChg chg="undo redo custSel modSld">
      <pc:chgData name="22-NTU-CS-1356" userId="0856b980-1b1e-4654-850b-91f45c85c293" providerId="ADAL" clId="{4F32E5D6-E4A4-47E6-94BD-22910D62D830}" dt="2025-06-26T04:59:14.507" v="341" actId="20577"/>
      <pc:docMkLst>
        <pc:docMk/>
      </pc:docMkLst>
      <pc:sldChg chg="addSp delSp modSp mod setBg addAnim delAnim modAnim">
        <pc:chgData name="22-NTU-CS-1356" userId="0856b980-1b1e-4654-850b-91f45c85c293" providerId="ADAL" clId="{4F32E5D6-E4A4-47E6-94BD-22910D62D830}" dt="2025-06-26T04:51:28.094" v="264" actId="404"/>
        <pc:sldMkLst>
          <pc:docMk/>
          <pc:sldMk cId="0" sldId="256"/>
        </pc:sldMkLst>
        <pc:spChg chg="mod">
          <ac:chgData name="22-NTU-CS-1356" userId="0856b980-1b1e-4654-850b-91f45c85c293" providerId="ADAL" clId="{4F32E5D6-E4A4-47E6-94BD-22910D62D830}" dt="2025-06-26T04:51:28.094" v="264" actId="404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22-NTU-CS-1356" userId="0856b980-1b1e-4654-850b-91f45c85c293" providerId="ADAL" clId="{4F32E5D6-E4A4-47E6-94BD-22910D62D830}" dt="2025-06-26T04:39:11.635" v="104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22-NTU-CS-1356" userId="0856b980-1b1e-4654-850b-91f45c85c293" providerId="ADAL" clId="{4F32E5D6-E4A4-47E6-94BD-22910D62D830}" dt="2025-06-26T04:49:38.234" v="260" actId="1076"/>
          <ac:spMkLst>
            <pc:docMk/>
            <pc:sldMk cId="0" sldId="256"/>
            <ac:spMk id="4" creationId="{82F1F86F-EB9D-8B64-DDC0-7A9341549B8A}"/>
          </ac:spMkLst>
        </pc:spChg>
        <pc:spChg chg="add del mod">
          <ac:chgData name="22-NTU-CS-1356" userId="0856b980-1b1e-4654-850b-91f45c85c293" providerId="ADAL" clId="{4F32E5D6-E4A4-47E6-94BD-22910D62D830}" dt="2025-06-26T04:39:15.469" v="105" actId="478"/>
          <ac:spMkLst>
            <pc:docMk/>
            <pc:sldMk cId="0" sldId="256"/>
            <ac:spMk id="6" creationId="{F718659E-3517-9EA7-C9A2-78EE0114B735}"/>
          </ac:spMkLst>
        </pc:spChg>
        <pc:spChg chg="add del">
          <ac:chgData name="22-NTU-CS-1356" userId="0856b980-1b1e-4654-850b-91f45c85c293" providerId="ADAL" clId="{4F32E5D6-E4A4-47E6-94BD-22910D62D830}" dt="2025-06-25T22:40:11.881" v="3" actId="26606"/>
          <ac:spMkLst>
            <pc:docMk/>
            <pc:sldMk cId="0" sldId="256"/>
            <ac:spMk id="9" creationId="{4D60F200-5EB0-B223-2439-C96C67F0FEE1}"/>
          </ac:spMkLst>
        </pc:spChg>
        <pc:spChg chg="add del">
          <ac:chgData name="22-NTU-CS-1356" userId="0856b980-1b1e-4654-850b-91f45c85c293" providerId="ADAL" clId="{4F32E5D6-E4A4-47E6-94BD-22910D62D830}" dt="2025-06-25T22:40:11.881" v="3" actId="26606"/>
          <ac:spMkLst>
            <pc:docMk/>
            <pc:sldMk cId="0" sldId="256"/>
            <ac:spMk id="11" creationId="{F92CB243-67C5-E304-31A0-4D7D607BAFBA}"/>
          </ac:spMkLst>
        </pc:spChg>
        <pc:spChg chg="add del">
          <ac:chgData name="22-NTU-CS-1356" userId="0856b980-1b1e-4654-850b-91f45c85c293" providerId="ADAL" clId="{4F32E5D6-E4A4-47E6-94BD-22910D62D830}" dt="2025-06-25T22:40:11.881" v="3" actId="26606"/>
          <ac:spMkLst>
            <pc:docMk/>
            <pc:sldMk cId="0" sldId="256"/>
            <ac:spMk id="13" creationId="{11A95761-C93E-94BF-087D-D2A823789EAB}"/>
          </ac:spMkLst>
        </pc:spChg>
        <pc:spChg chg="add del">
          <ac:chgData name="22-NTU-CS-1356" userId="0856b980-1b1e-4654-850b-91f45c85c293" providerId="ADAL" clId="{4F32E5D6-E4A4-47E6-94BD-22910D62D830}" dt="2025-06-25T22:40:11.881" v="3" actId="26606"/>
          <ac:spMkLst>
            <pc:docMk/>
            <pc:sldMk cId="0" sldId="256"/>
            <ac:spMk id="15" creationId="{6E63D1A5-FD49-4756-F62E-786C34E631EF}"/>
          </ac:spMkLst>
        </pc:spChg>
        <pc:spChg chg="add">
          <ac:chgData name="22-NTU-CS-1356" userId="0856b980-1b1e-4654-850b-91f45c85c293" providerId="ADAL" clId="{4F32E5D6-E4A4-47E6-94BD-22910D62D830}" dt="2025-06-25T22:40:11.954" v="4" actId="26606"/>
          <ac:spMkLst>
            <pc:docMk/>
            <pc:sldMk cId="0" sldId="256"/>
            <ac:spMk id="17" creationId="{BAC3F7D4-9613-0E1F-901C-98FE831DEBC0}"/>
          </ac:spMkLst>
        </pc:spChg>
        <pc:spChg chg="add del">
          <ac:chgData name="22-NTU-CS-1356" userId="0856b980-1b1e-4654-850b-91f45c85c293" providerId="ADAL" clId="{4F32E5D6-E4A4-47E6-94BD-22910D62D830}" dt="2025-06-25T22:47:52.151" v="66" actId="26606"/>
          <ac:spMkLst>
            <pc:docMk/>
            <pc:sldMk cId="0" sldId="256"/>
            <ac:spMk id="19" creationId="{AFD5167C-AF48-26F0-7A9F-3F7643374872}"/>
          </ac:spMkLst>
        </pc:spChg>
        <pc:spChg chg="add del">
          <ac:chgData name="22-NTU-CS-1356" userId="0856b980-1b1e-4654-850b-91f45c85c293" providerId="ADAL" clId="{4F32E5D6-E4A4-47E6-94BD-22910D62D830}" dt="2025-06-25T22:47:52.151" v="66" actId="26606"/>
          <ac:spMkLst>
            <pc:docMk/>
            <pc:sldMk cId="0" sldId="256"/>
            <ac:spMk id="20" creationId="{4D60F200-5EB0-B223-2439-C96C67F0FEE1}"/>
          </ac:spMkLst>
        </pc:spChg>
        <pc:spChg chg="add del">
          <ac:chgData name="22-NTU-CS-1356" userId="0856b980-1b1e-4654-850b-91f45c85c293" providerId="ADAL" clId="{4F32E5D6-E4A4-47E6-94BD-22910D62D830}" dt="2025-06-25T22:47:52.151" v="66" actId="26606"/>
          <ac:spMkLst>
            <pc:docMk/>
            <pc:sldMk cId="0" sldId="256"/>
            <ac:spMk id="21" creationId="{87B30A01-FCA8-86A5-A840-C32A3BE2EDD6}"/>
          </ac:spMkLst>
        </pc:spChg>
        <pc:spChg chg="add del">
          <ac:chgData name="22-NTU-CS-1356" userId="0856b980-1b1e-4654-850b-91f45c85c293" providerId="ADAL" clId="{4F32E5D6-E4A4-47E6-94BD-22910D62D830}" dt="2025-06-25T22:47:52.151" v="66" actId="26606"/>
          <ac:spMkLst>
            <pc:docMk/>
            <pc:sldMk cId="0" sldId="256"/>
            <ac:spMk id="22" creationId="{74067CD3-146F-6228-E362-39AA720C25F7}"/>
          </ac:spMkLst>
        </pc:spChg>
        <pc:spChg chg="add del">
          <ac:chgData name="22-NTU-CS-1356" userId="0856b980-1b1e-4654-850b-91f45c85c293" providerId="ADAL" clId="{4F32E5D6-E4A4-47E6-94BD-22910D62D830}" dt="2025-06-25T22:47:52.151" v="66" actId="26606"/>
          <ac:spMkLst>
            <pc:docMk/>
            <pc:sldMk cId="0" sldId="256"/>
            <ac:spMk id="23" creationId="{271C7E5C-A0F8-E9FA-56DB-31A257FD4EDB}"/>
          </ac:spMkLst>
        </pc:spChg>
        <pc:spChg chg="add">
          <ac:chgData name="22-NTU-CS-1356" userId="0856b980-1b1e-4654-850b-91f45c85c293" providerId="ADAL" clId="{4F32E5D6-E4A4-47E6-94BD-22910D62D830}" dt="2025-06-25T22:40:11.954" v="4" actId="26606"/>
          <ac:spMkLst>
            <pc:docMk/>
            <pc:sldMk cId="0" sldId="256"/>
            <ac:spMk id="24" creationId="{33F70A3C-4474-2A39-470C-FD55A8837503}"/>
          </ac:spMkLst>
        </pc:spChg>
        <pc:spChg chg="add del">
          <ac:chgData name="22-NTU-CS-1356" userId="0856b980-1b1e-4654-850b-91f45c85c293" providerId="ADAL" clId="{4F32E5D6-E4A4-47E6-94BD-22910D62D830}" dt="2025-06-25T22:47:52.110" v="65" actId="26606"/>
          <ac:spMkLst>
            <pc:docMk/>
            <pc:sldMk cId="0" sldId="256"/>
            <ac:spMk id="29" creationId="{E91DC736-0EF8-4F87-9146-EBF1D2EE4D3D}"/>
          </ac:spMkLst>
        </pc:spChg>
        <pc:spChg chg="add del">
          <ac:chgData name="22-NTU-CS-1356" userId="0856b980-1b1e-4654-850b-91f45c85c293" providerId="ADAL" clId="{4F32E5D6-E4A4-47E6-94BD-22910D62D830}" dt="2025-06-25T22:47:52.110" v="65" actId="26606"/>
          <ac:spMkLst>
            <pc:docMk/>
            <pc:sldMk cId="0" sldId="256"/>
            <ac:spMk id="31" creationId="{097CD68E-23E3-4007-8847-CD0944C4F7BE}"/>
          </ac:spMkLst>
        </pc:spChg>
        <pc:spChg chg="add del">
          <ac:chgData name="22-NTU-CS-1356" userId="0856b980-1b1e-4654-850b-91f45c85c293" providerId="ADAL" clId="{4F32E5D6-E4A4-47E6-94BD-22910D62D830}" dt="2025-06-25T22:47:52.110" v="65" actId="26606"/>
          <ac:spMkLst>
            <pc:docMk/>
            <pc:sldMk cId="0" sldId="256"/>
            <ac:spMk id="33" creationId="{AF2F604E-43BE-4DC3-B983-E071523364F8}"/>
          </ac:spMkLst>
        </pc:spChg>
        <pc:spChg chg="add del">
          <ac:chgData name="22-NTU-CS-1356" userId="0856b980-1b1e-4654-850b-91f45c85c293" providerId="ADAL" clId="{4F32E5D6-E4A4-47E6-94BD-22910D62D830}" dt="2025-06-25T22:47:52.110" v="65" actId="26606"/>
          <ac:spMkLst>
            <pc:docMk/>
            <pc:sldMk cId="0" sldId="256"/>
            <ac:spMk id="35" creationId="{08C9B587-E65E-4B52-B37C-ABEBB6E87928}"/>
          </ac:spMkLst>
        </pc:spChg>
        <pc:spChg chg="add">
          <ac:chgData name="22-NTU-CS-1356" userId="0856b980-1b1e-4654-850b-91f45c85c293" providerId="ADAL" clId="{4F32E5D6-E4A4-47E6-94BD-22910D62D830}" dt="2025-06-25T22:48:17.190" v="71" actId="26606"/>
          <ac:spMkLst>
            <pc:docMk/>
            <pc:sldMk cId="0" sldId="256"/>
            <ac:spMk id="37" creationId="{E37EECFC-A684-4391-AE85-4CDAF5565F61}"/>
          </ac:spMkLst>
        </pc:spChg>
        <pc:spChg chg="del">
          <ac:chgData name="22-NTU-CS-1356" userId="0856b980-1b1e-4654-850b-91f45c85c293" providerId="ADAL" clId="{4F32E5D6-E4A4-47E6-94BD-22910D62D830}" dt="2025-06-25T22:48:12.860" v="70" actId="26606"/>
          <ac:spMkLst>
            <pc:docMk/>
            <pc:sldMk cId="0" sldId="256"/>
            <ac:spMk id="38" creationId="{A8384FB5-9ADC-4DDC-881B-597D56F5B15D}"/>
          </ac:spMkLst>
        </pc:spChg>
        <pc:spChg chg="add del">
          <ac:chgData name="22-NTU-CS-1356" userId="0856b980-1b1e-4654-850b-91f45c85c293" providerId="ADAL" clId="{4F32E5D6-E4A4-47E6-94BD-22910D62D830}" dt="2025-06-25T22:48:25.098" v="72" actId="26606"/>
          <ac:spMkLst>
            <pc:docMk/>
            <pc:sldMk cId="0" sldId="256"/>
            <ac:spMk id="39" creationId="{BC05CA36-AD6A-4ABF-9A05-52E5A143D2BB}"/>
          </ac:spMkLst>
        </pc:spChg>
        <pc:spChg chg="add del">
          <ac:chgData name="22-NTU-CS-1356" userId="0856b980-1b1e-4654-850b-91f45c85c293" providerId="ADAL" clId="{4F32E5D6-E4A4-47E6-94BD-22910D62D830}" dt="2025-06-25T22:48:25.098" v="72" actId="26606"/>
          <ac:spMkLst>
            <pc:docMk/>
            <pc:sldMk cId="0" sldId="256"/>
            <ac:spMk id="40" creationId="{D4331EE8-85A4-4588-8D9E-70E534D477DB}"/>
          </ac:spMkLst>
        </pc:spChg>
        <pc:spChg chg="add del">
          <ac:chgData name="22-NTU-CS-1356" userId="0856b980-1b1e-4654-850b-91f45c85c293" providerId="ADAL" clId="{4F32E5D6-E4A4-47E6-94BD-22910D62D830}" dt="2025-06-25T22:48:25.098" v="72" actId="26606"/>
          <ac:spMkLst>
            <pc:docMk/>
            <pc:sldMk cId="0" sldId="256"/>
            <ac:spMk id="41" creationId="{49D6C862-61CC-4B46-8080-96583D653BAB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43" creationId="{A4E37431-20F0-4DD6-84A9-ED2B644943A2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44" creationId="{0AE98B72-66C6-4AB4-AF0D-BA830DE86393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45" creationId="{407EAFC6-733F-403D-BB4D-05A3A28742F1}"/>
          </ac:spMkLst>
        </pc:spChg>
        <pc:spChg chg="add del">
          <ac:chgData name="22-NTU-CS-1356" userId="0856b980-1b1e-4654-850b-91f45c85c293" providerId="ADAL" clId="{4F32E5D6-E4A4-47E6-94BD-22910D62D830}" dt="2025-06-25T22:48:12.807" v="69" actId="26606"/>
          <ac:spMkLst>
            <pc:docMk/>
            <pc:sldMk cId="0" sldId="256"/>
            <ac:spMk id="46" creationId="{A4E37431-20F0-4DD6-84A9-ED2B644943A2}"/>
          </ac:spMkLst>
        </pc:spChg>
        <pc:spChg chg="add del">
          <ac:chgData name="22-NTU-CS-1356" userId="0856b980-1b1e-4654-850b-91f45c85c293" providerId="ADAL" clId="{4F32E5D6-E4A4-47E6-94BD-22910D62D830}" dt="2025-06-25T22:48:12.807" v="69" actId="26606"/>
          <ac:spMkLst>
            <pc:docMk/>
            <pc:sldMk cId="0" sldId="256"/>
            <ac:spMk id="48" creationId="{0AE98B72-66C6-4AB4-AF0D-BA830DE86393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49" creationId="{C69C79E1-F916-4929-A4F3-DE763D4BFA57}"/>
          </ac:spMkLst>
        </pc:spChg>
        <pc:spChg chg="add del">
          <ac:chgData name="22-NTU-CS-1356" userId="0856b980-1b1e-4654-850b-91f45c85c293" providerId="ADAL" clId="{4F32E5D6-E4A4-47E6-94BD-22910D62D830}" dt="2025-06-25T22:48:12.807" v="69" actId="26606"/>
          <ac:spMkLst>
            <pc:docMk/>
            <pc:sldMk cId="0" sldId="256"/>
            <ac:spMk id="50" creationId="{407EAFC6-733F-403D-BB4D-05A3A28742F1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51" creationId="{767334AB-16BD-4EC7-8C6B-4B5171600933}"/>
          </ac:spMkLst>
        </pc:spChg>
        <pc:spChg chg="add del">
          <ac:chgData name="22-NTU-CS-1356" userId="0856b980-1b1e-4654-850b-91f45c85c293" providerId="ADAL" clId="{4F32E5D6-E4A4-47E6-94BD-22910D62D830}" dt="2025-06-25T22:48:12.807" v="69" actId="26606"/>
          <ac:spMkLst>
            <pc:docMk/>
            <pc:sldMk cId="0" sldId="256"/>
            <ac:spMk id="52" creationId="{17A36730-4CB0-4F61-AD11-A44C9765833F}"/>
          </ac:spMkLst>
        </pc:spChg>
        <pc:spChg chg="add del">
          <ac:chgData name="22-NTU-CS-1356" userId="0856b980-1b1e-4654-850b-91f45c85c293" providerId="ADAL" clId="{4F32E5D6-E4A4-47E6-94BD-22910D62D830}" dt="2025-06-25T22:49:17.634" v="80" actId="26606"/>
          <ac:spMkLst>
            <pc:docMk/>
            <pc:sldMk cId="0" sldId="256"/>
            <ac:spMk id="53" creationId="{9203DE33-2CD4-4CA8-9AF3-37C3B65133B0}"/>
          </ac:spMkLst>
        </pc:spChg>
        <pc:spChg chg="add del">
          <ac:chgData name="22-NTU-CS-1356" userId="0856b980-1b1e-4654-850b-91f45c85c293" providerId="ADAL" clId="{4F32E5D6-E4A4-47E6-94BD-22910D62D830}" dt="2025-06-25T22:49:17.634" v="80" actId="26606"/>
          <ac:spMkLst>
            <pc:docMk/>
            <pc:sldMk cId="0" sldId="256"/>
            <ac:spMk id="55" creationId="{0AF57B88-1D4C-41FA-A761-EC1DD10C35CB}"/>
          </ac:spMkLst>
        </pc:spChg>
        <pc:spChg chg="add del">
          <ac:chgData name="22-NTU-CS-1356" userId="0856b980-1b1e-4654-850b-91f45c85c293" providerId="ADAL" clId="{4F32E5D6-E4A4-47E6-94BD-22910D62D830}" dt="2025-06-25T22:48:12.807" v="69" actId="26606"/>
          <ac:spMkLst>
            <pc:docMk/>
            <pc:sldMk cId="0" sldId="256"/>
            <ac:spMk id="56" creationId="{767334AB-16BD-4EC7-8C6B-4B5171600933}"/>
          </ac:spMkLst>
        </pc:spChg>
        <pc:spChg chg="add del">
          <ac:chgData name="22-NTU-CS-1356" userId="0856b980-1b1e-4654-850b-91f45c85c293" providerId="ADAL" clId="{4F32E5D6-E4A4-47E6-94BD-22910D62D830}" dt="2025-06-25T22:49:17.634" v="80" actId="26606"/>
          <ac:spMkLst>
            <pc:docMk/>
            <pc:sldMk cId="0" sldId="256"/>
            <ac:spMk id="57" creationId="{D2548F45-5164-4ABB-8212-7F293FDED8D4}"/>
          </ac:spMkLst>
        </pc:spChg>
        <pc:spChg chg="add del">
          <ac:chgData name="22-NTU-CS-1356" userId="0856b980-1b1e-4654-850b-91f45c85c293" providerId="ADAL" clId="{4F32E5D6-E4A4-47E6-94BD-22910D62D830}" dt="2025-06-25T22:48:17.190" v="71" actId="26606"/>
          <ac:spMkLst>
            <pc:docMk/>
            <pc:sldMk cId="0" sldId="256"/>
            <ac:spMk id="58" creationId="{A8384FB5-9ADC-4DDC-881B-597D56F5B15D}"/>
          </ac:spMkLst>
        </pc:spChg>
        <pc:spChg chg="add del">
          <ac:chgData name="22-NTU-CS-1356" userId="0856b980-1b1e-4654-850b-91f45c85c293" providerId="ADAL" clId="{4F32E5D6-E4A4-47E6-94BD-22910D62D830}" dt="2025-06-25T22:48:17.190" v="71" actId="26606"/>
          <ac:spMkLst>
            <pc:docMk/>
            <pc:sldMk cId="0" sldId="256"/>
            <ac:spMk id="59" creationId="{1199E1B1-A8C0-4FE8-A5A8-1CB41D69F857}"/>
          </ac:spMkLst>
        </pc:spChg>
        <pc:spChg chg="add del">
          <ac:chgData name="22-NTU-CS-1356" userId="0856b980-1b1e-4654-850b-91f45c85c293" providerId="ADAL" clId="{4F32E5D6-E4A4-47E6-94BD-22910D62D830}" dt="2025-06-25T22:48:17.190" v="71" actId="26606"/>
          <ac:spMkLst>
            <pc:docMk/>
            <pc:sldMk cId="0" sldId="256"/>
            <ac:spMk id="60" creationId="{84A8DE83-DE75-4B41-9DB4-A7EC0B0DEC0B}"/>
          </ac:spMkLst>
        </pc:spChg>
        <pc:spChg chg="add del">
          <ac:chgData name="22-NTU-CS-1356" userId="0856b980-1b1e-4654-850b-91f45c85c293" providerId="ADAL" clId="{4F32E5D6-E4A4-47E6-94BD-22910D62D830}" dt="2025-06-25T22:48:17.190" v="71" actId="26606"/>
          <ac:spMkLst>
            <pc:docMk/>
            <pc:sldMk cId="0" sldId="256"/>
            <ac:spMk id="61" creationId="{A7009A0A-BEF5-4EAC-AF15-E4F9F002E239}"/>
          </ac:spMkLst>
        </pc:spChg>
        <pc:spChg chg="add del">
          <ac:chgData name="22-NTU-CS-1356" userId="0856b980-1b1e-4654-850b-91f45c85c293" providerId="ADAL" clId="{4F32E5D6-E4A4-47E6-94BD-22910D62D830}" dt="2025-06-25T22:49:17.634" v="80" actId="26606"/>
          <ac:spMkLst>
            <pc:docMk/>
            <pc:sldMk cId="0" sldId="256"/>
            <ac:spMk id="62" creationId="{5E81CCFB-7BEF-4186-86FB-D09450B4D02D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63" creationId="{9203DE33-2CD4-4CA8-9AF3-37C3B65133B0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65" creationId="{D2548F45-5164-4ABB-8212-7F293FDED8D4}"/>
          </ac:spMkLst>
        </pc:spChg>
        <pc:spChg chg="add del">
          <ac:chgData name="22-NTU-CS-1356" userId="0856b980-1b1e-4654-850b-91f45c85c293" providerId="ADAL" clId="{4F32E5D6-E4A4-47E6-94BD-22910D62D830}" dt="2025-06-25T22:49:25.029" v="82" actId="26606"/>
          <ac:spMkLst>
            <pc:docMk/>
            <pc:sldMk cId="0" sldId="256"/>
            <ac:spMk id="66" creationId="{5E81CCFB-7BEF-4186-86FB-D09450B4D02D}"/>
          </ac:spMkLst>
        </pc:spChg>
        <pc:picChg chg="add del">
          <ac:chgData name="22-NTU-CS-1356" userId="0856b980-1b1e-4654-850b-91f45c85c293" providerId="ADAL" clId="{4F32E5D6-E4A4-47E6-94BD-22910D62D830}" dt="2025-06-25T22:40:11.881" v="3" actId="26606"/>
          <ac:picMkLst>
            <pc:docMk/>
            <pc:sldMk cId="0" sldId="256"/>
            <ac:picMk id="5" creationId="{D62A38E3-B22C-4DCE-FA39-E32A643B78AC}"/>
          </ac:picMkLst>
        </pc:picChg>
        <pc:picChg chg="add mod">
          <ac:chgData name="22-NTU-CS-1356" userId="0856b980-1b1e-4654-850b-91f45c85c293" providerId="ADAL" clId="{4F32E5D6-E4A4-47E6-94BD-22910D62D830}" dt="2025-06-25T22:48:54.780" v="78" actId="14100"/>
          <ac:picMkLst>
            <pc:docMk/>
            <pc:sldMk cId="0" sldId="256"/>
            <ac:picMk id="18" creationId="{84E432CB-96B9-8466-1C28-6A5A2C153E5A}"/>
          </ac:picMkLst>
        </pc:picChg>
      </pc:sldChg>
      <pc:sldChg chg="addSp delSp modSp mod setBg">
        <pc:chgData name="22-NTU-CS-1356" userId="0856b980-1b1e-4654-850b-91f45c85c293" providerId="ADAL" clId="{4F32E5D6-E4A4-47E6-94BD-22910D62D830}" dt="2025-06-25T22:50:05.502" v="84" actId="26606"/>
        <pc:sldMkLst>
          <pc:docMk/>
          <pc:sldMk cId="0" sldId="257"/>
        </pc:sldMkLst>
        <pc:spChg chg="mod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0:24.661" v="7" actId="26606"/>
          <ac:spMkLst>
            <pc:docMk/>
            <pc:sldMk cId="0" sldId="257"/>
            <ac:spMk id="15" creationId="{063BBA22-50EA-4C4D-BE05-F1CE4E63AA56}"/>
          </ac:spMkLst>
        </pc:spChg>
        <pc:graphicFrameChg chg="add modGraphic">
          <ac:chgData name="22-NTU-CS-1356" userId="0856b980-1b1e-4654-850b-91f45c85c293" providerId="ADAL" clId="{4F32E5D6-E4A4-47E6-94BD-22910D62D830}" dt="2025-06-25T22:50:05.502" v="84" actId="26606"/>
          <ac:graphicFrameMkLst>
            <pc:docMk/>
            <pc:sldMk cId="0" sldId="257"/>
            <ac:graphicFrameMk id="5" creationId="{0E444630-6CBB-5882-43A6-A15159D91073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50:16.421" v="86" actId="26606"/>
        <pc:sldMkLst>
          <pc:docMk/>
          <pc:sldMk cId="0" sldId="258"/>
        </pc:sldMkLst>
        <pc:spChg chg="mod">
          <ac:chgData name="22-NTU-CS-1356" userId="0856b980-1b1e-4654-850b-91f45c85c293" providerId="ADAL" clId="{4F32E5D6-E4A4-47E6-94BD-22910D62D830}" dt="2025-06-25T22:40:32.314" v="8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0:32.314" v="8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9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11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13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15" creationId="{063BBA22-50EA-4C4D-BE05-F1CE4E63AA56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20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22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24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50:16.421" v="86" actId="26606"/>
          <ac:spMkLst>
            <pc:docMk/>
            <pc:sldMk cId="0" sldId="258"/>
            <ac:spMk id="26" creationId="{063BBA22-50EA-4C4D-BE05-F1CE4E63AA56}"/>
          </ac:spMkLst>
        </pc:spChg>
        <pc:graphicFrameChg chg="add mod modGraphic">
          <ac:chgData name="22-NTU-CS-1356" userId="0856b980-1b1e-4654-850b-91f45c85c293" providerId="ADAL" clId="{4F32E5D6-E4A4-47E6-94BD-22910D62D830}" dt="2025-06-25T22:50:16.421" v="86" actId="26606"/>
          <ac:graphicFrameMkLst>
            <pc:docMk/>
            <pc:sldMk cId="0" sldId="258"/>
            <ac:graphicFrameMk id="5" creationId="{F98EF7A3-EFA9-7118-4727-D8203680D602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1:01.097" v="11" actId="26606"/>
        <pc:sldMkLst>
          <pc:docMk/>
          <pc:sldMk cId="0" sldId="259"/>
        </pc:sldMkLst>
        <pc:spChg chg="mod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11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13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41:01.097" v="11" actId="26606"/>
          <ac:spMkLst>
            <pc:docMk/>
            <pc:sldMk cId="0" sldId="259"/>
            <ac:spMk id="15" creationId="{063BBA22-50EA-4C4D-BE05-F1CE4E63AA56}"/>
          </ac:spMkLst>
        </pc:spChg>
        <pc:graphicFrameChg chg="add del">
          <ac:chgData name="22-NTU-CS-1356" userId="0856b980-1b1e-4654-850b-91f45c85c293" providerId="ADAL" clId="{4F32E5D6-E4A4-47E6-94BD-22910D62D830}" dt="2025-06-25T22:41:01.097" v="11" actId="26606"/>
          <ac:graphicFrameMkLst>
            <pc:docMk/>
            <pc:sldMk cId="0" sldId="259"/>
            <ac:graphicFrameMk id="5" creationId="{B7D8084B-E0A9-2D70-E1F2-D170414C8215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6T04:59:14.507" v="341" actId="20577"/>
        <pc:sldMkLst>
          <pc:docMk/>
          <pc:sldMk cId="0" sldId="260"/>
        </pc:sldMkLst>
        <pc:spChg chg="mod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22-NTU-CS-1356" userId="0856b980-1b1e-4654-850b-91f45c85c293" providerId="ADAL" clId="{4F32E5D6-E4A4-47E6-94BD-22910D62D830}" dt="2025-06-26T04:58:01.874" v="272" actId="478"/>
          <ac:spMkLst>
            <pc:docMk/>
            <pc:sldMk cId="0" sldId="260"/>
            <ac:spMk id="3" creationId="{B90E7279-39AD-B027-BD0E-C1CB8DD17A3A}"/>
          </ac:spMkLst>
        </pc:spChg>
        <pc:spChg chg="add mod">
          <ac:chgData name="22-NTU-CS-1356" userId="0856b980-1b1e-4654-850b-91f45c85c293" providerId="ADAL" clId="{4F32E5D6-E4A4-47E6-94BD-22910D62D830}" dt="2025-06-26T04:57:48.262" v="271"/>
          <ac:spMkLst>
            <pc:docMk/>
            <pc:sldMk cId="0" sldId="260"/>
            <ac:spMk id="4" creationId="{2F6B1913-4576-095C-C42A-E3E75B56763B}"/>
          </ac:spMkLst>
        </pc:spChg>
        <pc:spChg chg="add mod">
          <ac:chgData name="22-NTU-CS-1356" userId="0856b980-1b1e-4654-850b-91f45c85c293" providerId="ADAL" clId="{4F32E5D6-E4A4-47E6-94BD-22910D62D830}" dt="2025-06-26T04:58:07.723" v="274" actId="1076"/>
          <ac:spMkLst>
            <pc:docMk/>
            <pc:sldMk cId="0" sldId="260"/>
            <ac:spMk id="6" creationId="{21BEB5D8-DBEA-A6A1-C14A-6EE4E3FA6315}"/>
          </ac:spMkLst>
        </pc:spChg>
        <pc:spChg chg="add mod">
          <ac:chgData name="22-NTU-CS-1356" userId="0856b980-1b1e-4654-850b-91f45c85c293" providerId="ADAL" clId="{4F32E5D6-E4A4-47E6-94BD-22910D62D830}" dt="2025-06-26T04:58:07.723" v="274" actId="1076"/>
          <ac:spMkLst>
            <pc:docMk/>
            <pc:sldMk cId="0" sldId="260"/>
            <ac:spMk id="7" creationId="{5C60D4D9-DC7D-8A80-8ED4-2632043A6D70}"/>
          </ac:spMkLst>
        </pc:spChg>
        <pc:spChg chg="add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9" creationId="{BACC6370-2D7E-4714-9D71-7542949D7D5D}"/>
          </ac:spMkLst>
        </pc:spChg>
        <pc:spChg chg="add mod">
          <ac:chgData name="22-NTU-CS-1356" userId="0856b980-1b1e-4654-850b-91f45c85c293" providerId="ADAL" clId="{4F32E5D6-E4A4-47E6-94BD-22910D62D830}" dt="2025-06-26T04:58:19.154" v="275"/>
          <ac:spMkLst>
            <pc:docMk/>
            <pc:sldMk cId="0" sldId="260"/>
            <ac:spMk id="10" creationId="{B04A8FC0-67A2-521B-FE83-9BED79C1150E}"/>
          </ac:spMkLst>
        </pc:spChg>
        <pc:spChg chg="add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11" creationId="{F68B3F68-107C-434F-AA38-110D5EA91B85}"/>
          </ac:spMkLst>
        </pc:spChg>
        <pc:spChg chg="add mod">
          <ac:chgData name="22-NTU-CS-1356" userId="0856b980-1b1e-4654-850b-91f45c85c293" providerId="ADAL" clId="{4F32E5D6-E4A4-47E6-94BD-22910D62D830}" dt="2025-06-26T04:59:14.507" v="341" actId="20577"/>
          <ac:spMkLst>
            <pc:docMk/>
            <pc:sldMk cId="0" sldId="260"/>
            <ac:spMk id="12" creationId="{140F6769-FB86-C574-5A0F-A43F70F678B2}"/>
          </ac:spMkLst>
        </pc:spChg>
        <pc:spChg chg="add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1:15.591" v="12" actId="26606"/>
          <ac:spMkLst>
            <pc:docMk/>
            <pc:sldMk cId="0" sldId="260"/>
            <ac:spMk id="15" creationId="{063BBA22-50EA-4C4D-BE05-F1CE4E63AA56}"/>
          </ac:spMkLst>
        </pc:spChg>
        <pc:grpChg chg="add mod">
          <ac:chgData name="22-NTU-CS-1356" userId="0856b980-1b1e-4654-850b-91f45c85c293" providerId="ADAL" clId="{4F32E5D6-E4A4-47E6-94BD-22910D62D830}" dt="2025-06-26T04:59:10.525" v="340" actId="1076"/>
          <ac:grpSpMkLst>
            <pc:docMk/>
            <pc:sldMk cId="0" sldId="260"/>
            <ac:grpSpMk id="8" creationId="{7FE8CAEA-3D00-941F-E597-480AFDD7B5EC}"/>
          </ac:grpSpMkLst>
        </pc:grpChg>
        <pc:graphicFrameChg chg="add mod">
          <ac:chgData name="22-NTU-CS-1356" userId="0856b980-1b1e-4654-850b-91f45c85c293" providerId="ADAL" clId="{4F32E5D6-E4A4-47E6-94BD-22910D62D830}" dt="2025-06-26T04:57:11.139" v="265" actId="1076"/>
          <ac:graphicFrameMkLst>
            <pc:docMk/>
            <pc:sldMk cId="0" sldId="260"/>
            <ac:graphicFrameMk id="5" creationId="{F7A78182-0C32-5334-CB28-D5A3C54B7C78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1:22.411" v="13" actId="26606"/>
        <pc:sldMkLst>
          <pc:docMk/>
          <pc:sldMk cId="0" sldId="261"/>
        </pc:sldMkLst>
        <pc:spChg chg="mod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1:22.411" v="13" actId="26606"/>
          <ac:spMkLst>
            <pc:docMk/>
            <pc:sldMk cId="0" sldId="261"/>
            <ac:spMk id="15" creationId="{063BBA22-50EA-4C4D-BE05-F1CE4E63AA56}"/>
          </ac:spMkLst>
        </pc:spChg>
        <pc:graphicFrameChg chg="add">
          <ac:chgData name="22-NTU-CS-1356" userId="0856b980-1b1e-4654-850b-91f45c85c293" providerId="ADAL" clId="{4F32E5D6-E4A4-47E6-94BD-22910D62D830}" dt="2025-06-25T22:41:22.411" v="13" actId="26606"/>
          <ac:graphicFrameMkLst>
            <pc:docMk/>
            <pc:sldMk cId="0" sldId="261"/>
            <ac:graphicFrameMk id="5" creationId="{EA467CD6-BE7B-E5B1-6023-60AD896DB438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50:59.617" v="89" actId="26606"/>
        <pc:sldMkLst>
          <pc:docMk/>
          <pc:sldMk cId="0" sldId="262"/>
        </pc:sldMkLst>
        <pc:spChg chg="mod">
          <ac:chgData name="22-NTU-CS-1356" userId="0856b980-1b1e-4654-850b-91f45c85c293" providerId="ADAL" clId="{4F32E5D6-E4A4-47E6-94BD-22910D62D830}" dt="2025-06-25T22:50:59.617" v="89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1:52.949" v="20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1:45.639" v="17" actId="26606"/>
          <ac:spMkLst>
            <pc:docMk/>
            <pc:sldMk cId="0" sldId="262"/>
            <ac:spMk id="9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41:39.174" v="15" actId="26606"/>
          <ac:spMkLst>
            <pc:docMk/>
            <pc:sldMk cId="0" sldId="262"/>
            <ac:spMk id="10" creationId="{B50AB553-2A96-4A92-96F2-93548E096954}"/>
          </ac:spMkLst>
        </pc:spChg>
        <pc:spChg chg="add del">
          <ac:chgData name="22-NTU-CS-1356" userId="0856b980-1b1e-4654-850b-91f45c85c293" providerId="ADAL" clId="{4F32E5D6-E4A4-47E6-94BD-22910D62D830}" dt="2025-06-25T22:41:45.639" v="17" actId="26606"/>
          <ac:spMkLst>
            <pc:docMk/>
            <pc:sldMk cId="0" sldId="262"/>
            <ac:spMk id="11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41:45.639" v="17" actId="26606"/>
          <ac:spMkLst>
            <pc:docMk/>
            <pc:sldMk cId="0" sldId="262"/>
            <ac:spMk id="13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41:45.639" v="17" actId="26606"/>
          <ac:spMkLst>
            <pc:docMk/>
            <pc:sldMk cId="0" sldId="262"/>
            <ac:spMk id="15" creationId="{063BBA22-50EA-4C4D-BE05-F1CE4E63AA56}"/>
          </ac:spMkLst>
        </pc:spChg>
        <pc:spChg chg="add del">
          <ac:chgData name="22-NTU-CS-1356" userId="0856b980-1b1e-4654-850b-91f45c85c293" providerId="ADAL" clId="{4F32E5D6-E4A4-47E6-94BD-22910D62D830}" dt="2025-06-25T22:41:52.867" v="19" actId="26606"/>
          <ac:spMkLst>
            <pc:docMk/>
            <pc:sldMk cId="0" sldId="262"/>
            <ac:spMk id="17" creationId="{ED888B23-07FA-482A-96DF-47E31AF1A603}"/>
          </ac:spMkLst>
        </pc:spChg>
        <pc:spChg chg="add del">
          <ac:chgData name="22-NTU-CS-1356" userId="0856b980-1b1e-4654-850b-91f45c85c293" providerId="ADAL" clId="{4F32E5D6-E4A4-47E6-94BD-22910D62D830}" dt="2025-06-25T22:41:52.867" v="19" actId="26606"/>
          <ac:spMkLst>
            <pc:docMk/>
            <pc:sldMk cId="0" sldId="262"/>
            <ac:spMk id="18" creationId="{5C8908E2-EE49-44D2-9428-A28D2312A8D5}"/>
          </ac:spMkLst>
        </pc:spChg>
        <pc:spChg chg="add del">
          <ac:chgData name="22-NTU-CS-1356" userId="0856b980-1b1e-4654-850b-91f45c85c293" providerId="ADAL" clId="{4F32E5D6-E4A4-47E6-94BD-22910D62D830}" dt="2025-06-25T22:41:52.867" v="19" actId="26606"/>
          <ac:spMkLst>
            <pc:docMk/>
            <pc:sldMk cId="0" sldId="262"/>
            <ac:spMk id="22" creationId="{7449A6C7-D15F-4AA5-BFA5-71A404B47016}"/>
          </ac:spMkLst>
        </pc:spChg>
        <pc:spChg chg="add del">
          <ac:chgData name="22-NTU-CS-1356" userId="0856b980-1b1e-4654-850b-91f45c85c293" providerId="ADAL" clId="{4F32E5D6-E4A4-47E6-94BD-22910D62D830}" dt="2025-06-25T22:50:59.375" v="88" actId="26606"/>
          <ac:spMkLst>
            <pc:docMk/>
            <pc:sldMk cId="0" sldId="262"/>
            <ac:spMk id="30" creationId="{5C8908E2-EE49-44D2-9428-A28D2312A8D5}"/>
          </ac:spMkLst>
        </pc:spChg>
        <pc:spChg chg="add del">
          <ac:chgData name="22-NTU-CS-1356" userId="0856b980-1b1e-4654-850b-91f45c85c293" providerId="ADAL" clId="{4F32E5D6-E4A4-47E6-94BD-22910D62D830}" dt="2025-06-25T22:50:59.375" v="88" actId="26606"/>
          <ac:spMkLst>
            <pc:docMk/>
            <pc:sldMk cId="0" sldId="262"/>
            <ac:spMk id="36" creationId="{7449A6C7-D15F-4AA5-BFA5-71A404B47016}"/>
          </ac:spMkLst>
        </pc:spChg>
        <pc:spChg chg="add del">
          <ac:chgData name="22-NTU-CS-1356" userId="0856b980-1b1e-4654-850b-91f45c85c293" providerId="ADAL" clId="{4F32E5D6-E4A4-47E6-94BD-22910D62D830}" dt="2025-06-25T22:50:59.375" v="88" actId="26606"/>
          <ac:spMkLst>
            <pc:docMk/>
            <pc:sldMk cId="0" sldId="262"/>
            <ac:spMk id="38" creationId="{ED888B23-07FA-482A-96DF-47E31AF1A603}"/>
          </ac:spMkLst>
        </pc:spChg>
        <pc:spChg chg="add">
          <ac:chgData name="22-NTU-CS-1356" userId="0856b980-1b1e-4654-850b-91f45c85c293" providerId="ADAL" clId="{4F32E5D6-E4A4-47E6-94BD-22910D62D830}" dt="2025-06-25T22:50:59.617" v="89" actId="26606"/>
          <ac:spMkLst>
            <pc:docMk/>
            <pc:sldMk cId="0" sldId="262"/>
            <ac:spMk id="40" creationId="{DCC231C8-C761-4B31-9B1C-C6D19248C6B3}"/>
          </ac:spMkLst>
        </pc:spChg>
        <pc:grpChg chg="add del">
          <ac:chgData name="22-NTU-CS-1356" userId="0856b980-1b1e-4654-850b-91f45c85c293" providerId="ADAL" clId="{4F32E5D6-E4A4-47E6-94BD-22910D62D830}" dt="2025-06-25T22:41:52.867" v="19" actId="26606"/>
          <ac:grpSpMkLst>
            <pc:docMk/>
            <pc:sldMk cId="0" sldId="262"/>
            <ac:grpSpMk id="19" creationId="{05314994-6337-4875-8CF5-652CAFE8342C}"/>
          </ac:grpSpMkLst>
        </pc:grpChg>
        <pc:grpChg chg="add del">
          <ac:chgData name="22-NTU-CS-1356" userId="0856b980-1b1e-4654-850b-91f45c85c293" providerId="ADAL" clId="{4F32E5D6-E4A4-47E6-94BD-22910D62D830}" dt="2025-06-25T22:50:59.375" v="88" actId="26606"/>
          <ac:grpSpMkLst>
            <pc:docMk/>
            <pc:sldMk cId="0" sldId="262"/>
            <ac:grpSpMk id="32" creationId="{05314994-6337-4875-8CF5-652CAFE8342C}"/>
          </ac:grpSpMkLst>
        </pc:grpChg>
        <pc:graphicFrameChg chg="add del">
          <ac:chgData name="22-NTU-CS-1356" userId="0856b980-1b1e-4654-850b-91f45c85c293" providerId="ADAL" clId="{4F32E5D6-E4A4-47E6-94BD-22910D62D830}" dt="2025-06-25T22:41:39.174" v="15" actId="26606"/>
          <ac:graphicFrameMkLst>
            <pc:docMk/>
            <pc:sldMk cId="0" sldId="262"/>
            <ac:graphicFrameMk id="5" creationId="{8F481B2C-95F7-B8AA-D765-D99454E16868}"/>
          </ac:graphicFrameMkLst>
        </pc:graphicFrameChg>
        <pc:graphicFrameChg chg="add del">
          <ac:chgData name="22-NTU-CS-1356" userId="0856b980-1b1e-4654-850b-91f45c85c293" providerId="ADAL" clId="{4F32E5D6-E4A4-47E6-94BD-22910D62D830}" dt="2025-06-25T22:41:45.639" v="17" actId="26606"/>
          <ac:graphicFrameMkLst>
            <pc:docMk/>
            <pc:sldMk cId="0" sldId="262"/>
            <ac:graphicFrameMk id="12" creationId="{C01B78BC-921E-59AC-E09B-0E46894D635A}"/>
          </ac:graphicFrameMkLst>
        </pc:graphicFrameChg>
        <pc:graphicFrameChg chg="add del">
          <ac:chgData name="22-NTU-CS-1356" userId="0856b980-1b1e-4654-850b-91f45c85c293" providerId="ADAL" clId="{4F32E5D6-E4A4-47E6-94BD-22910D62D830}" dt="2025-06-25T22:41:52.867" v="19" actId="26606"/>
          <ac:graphicFrameMkLst>
            <pc:docMk/>
            <pc:sldMk cId="0" sldId="262"/>
            <ac:graphicFrameMk id="23" creationId="{35022E90-433F-4A13-449F-1340EAD12EBC}"/>
          </ac:graphicFrameMkLst>
        </pc:graphicFrameChg>
        <pc:graphicFrameChg chg="add mod modGraphic">
          <ac:chgData name="22-NTU-CS-1356" userId="0856b980-1b1e-4654-850b-91f45c85c293" providerId="ADAL" clId="{4F32E5D6-E4A4-47E6-94BD-22910D62D830}" dt="2025-06-25T22:50:59.617" v="89" actId="26606"/>
          <ac:graphicFrameMkLst>
            <pc:docMk/>
            <pc:sldMk cId="0" sldId="262"/>
            <ac:graphicFrameMk id="25" creationId="{1008F028-C85C-1BC6-88FF-72BD3D0F6357}"/>
          </ac:graphicFrameMkLst>
        </pc:graphicFrameChg>
        <pc:picChg chg="add del">
          <ac:chgData name="22-NTU-CS-1356" userId="0856b980-1b1e-4654-850b-91f45c85c293" providerId="ADAL" clId="{4F32E5D6-E4A4-47E6-94BD-22910D62D830}" dt="2025-06-25T22:41:39.174" v="15" actId="26606"/>
          <ac:picMkLst>
            <pc:docMk/>
            <pc:sldMk cId="0" sldId="262"/>
            <ac:picMk id="6" creationId="{83A349BD-9DCD-D664-BE79-972856EC19D1}"/>
          </ac:picMkLst>
        </pc:picChg>
      </pc:sldChg>
      <pc:sldChg chg="addSp delSp modSp mod setBg addAnim delAnim">
        <pc:chgData name="22-NTU-CS-1356" userId="0856b980-1b1e-4654-850b-91f45c85c293" providerId="ADAL" clId="{4F32E5D6-E4A4-47E6-94BD-22910D62D830}" dt="2025-06-25T22:51:36.128" v="94" actId="14100"/>
        <pc:sldMkLst>
          <pc:docMk/>
          <pc:sldMk cId="0" sldId="263"/>
        </pc:sldMkLst>
        <pc:spChg chg="del mod ord">
          <ac:chgData name="22-NTU-CS-1356" userId="0856b980-1b1e-4654-850b-91f45c85c293" providerId="ADAL" clId="{4F32E5D6-E4A4-47E6-94BD-22910D62D830}" dt="2025-06-25T22:51:16.054" v="90" actId="478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22-NTU-CS-1356" userId="0856b980-1b1e-4654-850b-91f45c85c293" providerId="ADAL" clId="{4F32E5D6-E4A4-47E6-94BD-22910D62D830}" dt="2025-06-25T22:43:47.004" v="33" actId="478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22-NTU-CS-1356" userId="0856b980-1b1e-4654-850b-91f45c85c293" providerId="ADAL" clId="{4F32E5D6-E4A4-47E6-94BD-22910D62D830}" dt="2025-06-25T22:43:50.722" v="34" actId="478"/>
          <ac:spMkLst>
            <pc:docMk/>
            <pc:sldMk cId="0" sldId="263"/>
            <ac:spMk id="7" creationId="{C91FD8AF-7F5F-AA32-44D7-91F566CAB174}"/>
          </ac:spMkLst>
        </pc:spChg>
        <pc:spChg chg="add del">
          <ac:chgData name="22-NTU-CS-1356" userId="0856b980-1b1e-4654-850b-91f45c85c293" providerId="ADAL" clId="{4F32E5D6-E4A4-47E6-94BD-22910D62D830}" dt="2025-06-25T22:42:13.091" v="22" actId="26606"/>
          <ac:spMkLst>
            <pc:docMk/>
            <pc:sldMk cId="0" sldId="263"/>
            <ac:spMk id="9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44:54.693" v="45" actId="26606"/>
          <ac:spMkLst>
            <pc:docMk/>
            <pc:sldMk cId="0" sldId="263"/>
            <ac:spMk id="10" creationId="{37C89E4B-3C9F-44B9-8B86-D9E3D112D8EC}"/>
          </ac:spMkLst>
        </pc:spChg>
        <pc:spChg chg="add del">
          <ac:chgData name="22-NTU-CS-1356" userId="0856b980-1b1e-4654-850b-91f45c85c293" providerId="ADAL" clId="{4F32E5D6-E4A4-47E6-94BD-22910D62D830}" dt="2025-06-25T22:42:13.091" v="22" actId="26606"/>
          <ac:spMkLst>
            <pc:docMk/>
            <pc:sldMk cId="0" sldId="263"/>
            <ac:spMk id="11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42:13.091" v="22" actId="26606"/>
          <ac:spMkLst>
            <pc:docMk/>
            <pc:sldMk cId="0" sldId="263"/>
            <ac:spMk id="13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42:13.091" v="22" actId="26606"/>
          <ac:spMkLst>
            <pc:docMk/>
            <pc:sldMk cId="0" sldId="263"/>
            <ac:spMk id="15" creationId="{063BBA22-50EA-4C4D-BE05-F1CE4E63AA56}"/>
          </ac:spMkLst>
        </pc:spChg>
        <pc:spChg chg="add del mod">
          <ac:chgData name="22-NTU-CS-1356" userId="0856b980-1b1e-4654-850b-91f45c85c293" providerId="ADAL" clId="{4F32E5D6-E4A4-47E6-94BD-22910D62D830}" dt="2025-06-25T22:51:19.115" v="91" actId="478"/>
          <ac:spMkLst>
            <pc:docMk/>
            <pc:sldMk cId="0" sldId="263"/>
            <ac:spMk id="16" creationId="{114331B1-2B97-CCC3-CC2F-B88391FB6946}"/>
          </ac:spMkLst>
        </pc:spChg>
        <pc:graphicFrameChg chg="add del">
          <ac:chgData name="22-NTU-CS-1356" userId="0856b980-1b1e-4654-850b-91f45c85c293" providerId="ADAL" clId="{4F32E5D6-E4A4-47E6-94BD-22910D62D830}" dt="2025-06-25T22:42:13.091" v="22" actId="26606"/>
          <ac:graphicFrameMkLst>
            <pc:docMk/>
            <pc:sldMk cId="0" sldId="263"/>
            <ac:graphicFrameMk id="5" creationId="{0A55BBD8-2B25-B2DF-4023-D326B7F4A2B5}"/>
          </ac:graphicFrameMkLst>
        </pc:graphicFrameChg>
        <pc:picChg chg="add del mod">
          <ac:chgData name="22-NTU-CS-1356" userId="0856b980-1b1e-4654-850b-91f45c85c293" providerId="ADAL" clId="{4F32E5D6-E4A4-47E6-94BD-22910D62D830}" dt="2025-06-25T22:43:36.496" v="32" actId="21"/>
          <ac:picMkLst>
            <pc:docMk/>
            <pc:sldMk cId="0" sldId="263"/>
            <ac:picMk id="4" creationId="{A4DBAD3D-2F7A-6E60-A606-2144B7B6F406}"/>
          </ac:picMkLst>
        </pc:picChg>
        <pc:picChg chg="add mod modCrop">
          <ac:chgData name="22-NTU-CS-1356" userId="0856b980-1b1e-4654-850b-91f45c85c293" providerId="ADAL" clId="{4F32E5D6-E4A4-47E6-94BD-22910D62D830}" dt="2025-06-25T22:51:36.128" v="94" actId="14100"/>
          <ac:picMkLst>
            <pc:docMk/>
            <pc:sldMk cId="0" sldId="263"/>
            <ac:picMk id="8" creationId="{A4DBAD3D-2F7A-6E60-A606-2144B7B6F406}"/>
          </ac:picMkLst>
        </pc:picChg>
        <pc:cxnChg chg="add del">
          <ac:chgData name="22-NTU-CS-1356" userId="0856b980-1b1e-4654-850b-91f45c85c293" providerId="ADAL" clId="{4F32E5D6-E4A4-47E6-94BD-22910D62D830}" dt="2025-06-25T22:44:54.693" v="45" actId="26606"/>
          <ac:cxnSpMkLst>
            <pc:docMk/>
            <pc:sldMk cId="0" sldId="263"/>
            <ac:cxnSpMk id="12" creationId="{AA2EAA10-076F-46BD-8F0F-B9A2FB77A85C}"/>
          </ac:cxnSpMkLst>
        </pc:cxnChg>
        <pc:cxnChg chg="add del">
          <ac:chgData name="22-NTU-CS-1356" userId="0856b980-1b1e-4654-850b-91f45c85c293" providerId="ADAL" clId="{4F32E5D6-E4A4-47E6-94BD-22910D62D830}" dt="2025-06-25T22:44:54.693" v="45" actId="26606"/>
          <ac:cxnSpMkLst>
            <pc:docMk/>
            <pc:sldMk cId="0" sldId="263"/>
            <ac:cxnSpMk id="17" creationId="{D891E407-403B-4764-86C9-33A56D3BCAA3}"/>
          </ac:cxnSpMkLst>
        </pc:cxnChg>
      </pc:sldChg>
      <pc:sldChg chg="addSp delSp modSp mod setBg">
        <pc:chgData name="22-NTU-CS-1356" userId="0856b980-1b1e-4654-850b-91f45c85c293" providerId="ADAL" clId="{4F32E5D6-E4A4-47E6-94BD-22910D62D830}" dt="2025-06-25T22:52:06.974" v="97" actId="1076"/>
        <pc:sldMkLst>
          <pc:docMk/>
          <pc:sldMk cId="0" sldId="264"/>
        </pc:sldMkLst>
        <pc:spChg chg="mod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22-NTU-CS-1356" userId="0856b980-1b1e-4654-850b-91f45c85c293" providerId="ADAL" clId="{4F32E5D6-E4A4-47E6-94BD-22910D62D830}" dt="2025-06-25T22:45:34.431" v="47" actId="478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9" creationId="{F0A604E4-7307-451C-93BE-F1F7E1BF3BF8}"/>
          </ac:spMkLst>
        </pc:spChg>
        <pc:spChg chg="add del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11" creationId="{F7F3A0AA-35E5-4085-942B-737839030604}"/>
          </ac:spMkLst>
        </pc:spChg>
        <pc:spChg chg="add del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13" creationId="{402F5C38-C747-4173-ABBF-656E39E82130}"/>
          </ac:spMkLst>
        </pc:spChg>
        <pc:spChg chg="add del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15" creationId="{E37EECFC-A684-4391-AE85-4CDAF5565F61}"/>
          </ac:spMkLst>
        </pc:spChg>
        <pc:spChg chg="add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20" creationId="{A8384FB5-9ADC-4DDC-881B-597D56F5B15D}"/>
          </ac:spMkLst>
        </pc:spChg>
        <pc:spChg chg="add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22" creationId="{1199E1B1-A8C0-4FE8-A5A8-1CB41D69F857}"/>
          </ac:spMkLst>
        </pc:spChg>
        <pc:spChg chg="add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24" creationId="{84A8DE83-DE75-4B41-9DB4-A7EC0B0DEC0B}"/>
          </ac:spMkLst>
        </pc:spChg>
        <pc:spChg chg="add">
          <ac:chgData name="22-NTU-CS-1356" userId="0856b980-1b1e-4654-850b-91f45c85c293" providerId="ADAL" clId="{4F32E5D6-E4A4-47E6-94BD-22910D62D830}" dt="2025-06-25T22:51:55.198" v="95" actId="26606"/>
          <ac:spMkLst>
            <pc:docMk/>
            <pc:sldMk cId="0" sldId="264"/>
            <ac:spMk id="26" creationId="{A7009A0A-BEF5-4EAC-AF15-E4F9F002E239}"/>
          </ac:spMkLst>
        </pc:spChg>
        <pc:picChg chg="add mod">
          <ac:chgData name="22-NTU-CS-1356" userId="0856b980-1b1e-4654-850b-91f45c85c293" providerId="ADAL" clId="{4F32E5D6-E4A4-47E6-94BD-22910D62D830}" dt="2025-06-25T22:52:06.974" v="97" actId="1076"/>
          <ac:picMkLst>
            <pc:docMk/>
            <pc:sldMk cId="0" sldId="264"/>
            <ac:picMk id="4" creationId="{39A1AB4D-0B01-3CFB-5501-C4BE96CBBE0A}"/>
          </ac:picMkLst>
        </pc:picChg>
      </pc:sldChg>
      <pc:sldChg chg="addSp delSp modSp mod setBg">
        <pc:chgData name="22-NTU-CS-1356" userId="0856b980-1b1e-4654-850b-91f45c85c293" providerId="ADAL" clId="{4F32E5D6-E4A4-47E6-94BD-22910D62D830}" dt="2025-06-25T22:46:03.333" v="53" actId="26606"/>
        <pc:sldMkLst>
          <pc:docMk/>
          <pc:sldMk cId="0" sldId="265"/>
        </pc:sldMkLst>
        <pc:spChg chg="mod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6:03.333" v="53" actId="26606"/>
          <ac:spMkLst>
            <pc:docMk/>
            <pc:sldMk cId="0" sldId="265"/>
            <ac:spMk id="15" creationId="{063BBA22-50EA-4C4D-BE05-F1CE4E63AA56}"/>
          </ac:spMkLst>
        </pc:spChg>
        <pc:graphicFrameChg chg="add">
          <ac:chgData name="22-NTU-CS-1356" userId="0856b980-1b1e-4654-850b-91f45c85c293" providerId="ADAL" clId="{4F32E5D6-E4A4-47E6-94BD-22910D62D830}" dt="2025-06-25T22:46:03.333" v="53" actId="26606"/>
          <ac:graphicFrameMkLst>
            <pc:docMk/>
            <pc:sldMk cId="0" sldId="265"/>
            <ac:graphicFrameMk id="5" creationId="{AF001EE2-4827-91D9-8A2A-FCD4A04513F4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6:14.872" v="54" actId="26606"/>
        <pc:sldMkLst>
          <pc:docMk/>
          <pc:sldMk cId="0" sldId="266"/>
        </pc:sldMkLst>
        <pc:spChg chg="mod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6:14.872" v="54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22-NTU-CS-1356" userId="0856b980-1b1e-4654-850b-91f45c85c293" providerId="ADAL" clId="{4F32E5D6-E4A4-47E6-94BD-22910D62D830}" dt="2025-06-25T22:46:14.872" v="54" actId="26606"/>
          <ac:graphicFrameMkLst>
            <pc:docMk/>
            <pc:sldMk cId="0" sldId="266"/>
            <ac:graphicFrameMk id="5" creationId="{8D3F7178-844E-1576-A734-FA95D3825691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6:25.644" v="55" actId="26606"/>
        <pc:sldMkLst>
          <pc:docMk/>
          <pc:sldMk cId="0" sldId="267"/>
        </pc:sldMkLst>
        <pc:spChg chg="mod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6:25.644" v="55" actId="26606"/>
          <ac:spMkLst>
            <pc:docMk/>
            <pc:sldMk cId="0" sldId="267"/>
            <ac:spMk id="15" creationId="{063BBA22-50EA-4C4D-BE05-F1CE4E63AA56}"/>
          </ac:spMkLst>
        </pc:spChg>
        <pc:graphicFrameChg chg="add">
          <ac:chgData name="22-NTU-CS-1356" userId="0856b980-1b1e-4654-850b-91f45c85c293" providerId="ADAL" clId="{4F32E5D6-E4A4-47E6-94BD-22910D62D830}" dt="2025-06-25T22:46:25.644" v="55" actId="26606"/>
          <ac:graphicFrameMkLst>
            <pc:docMk/>
            <pc:sldMk cId="0" sldId="267"/>
            <ac:graphicFrameMk id="5" creationId="{3925F256-0EAE-C934-A6CE-E8D41FDE4472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6:42.467" v="59" actId="20577"/>
        <pc:sldMkLst>
          <pc:docMk/>
          <pc:sldMk cId="0" sldId="268"/>
        </pc:sldMkLst>
        <pc:spChg chg="mod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2" creationId="{00000000-0000-0000-0000-000000000000}"/>
          </ac:spMkLst>
        </pc:spChg>
        <pc:spChg chg="del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9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11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13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6:33.794" v="56" actId="26606"/>
          <ac:spMkLst>
            <pc:docMk/>
            <pc:sldMk cId="0" sldId="268"/>
            <ac:spMk id="15" creationId="{063BBA22-50EA-4C4D-BE05-F1CE4E63AA56}"/>
          </ac:spMkLst>
        </pc:spChg>
        <pc:graphicFrameChg chg="add mod">
          <ac:chgData name="22-NTU-CS-1356" userId="0856b980-1b1e-4654-850b-91f45c85c293" providerId="ADAL" clId="{4F32E5D6-E4A4-47E6-94BD-22910D62D830}" dt="2025-06-25T22:46:42.467" v="59" actId="20577"/>
          <ac:graphicFrameMkLst>
            <pc:docMk/>
            <pc:sldMk cId="0" sldId="268"/>
            <ac:graphicFrameMk id="5" creationId="{646A3E84-F223-5C19-9C5B-BA35EDF437DF}"/>
          </ac:graphicFrameMkLst>
        </pc:graphicFrameChg>
      </pc:sldChg>
      <pc:sldChg chg="addSp delSp modSp mod setBg">
        <pc:chgData name="22-NTU-CS-1356" userId="0856b980-1b1e-4654-850b-91f45c85c293" providerId="ADAL" clId="{4F32E5D6-E4A4-47E6-94BD-22910D62D830}" dt="2025-06-25T22:46:57.833" v="62" actId="26606"/>
        <pc:sldMkLst>
          <pc:docMk/>
          <pc:sldMk cId="0" sldId="269"/>
        </pc:sldMkLst>
        <pc:spChg chg="mod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2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22-NTU-CS-1356" userId="0856b980-1b1e-4654-850b-91f45c85c293" providerId="ADAL" clId="{4F32E5D6-E4A4-47E6-94BD-22910D62D830}" dt="2025-06-25T22:46:57.629" v="61" actId="26606"/>
          <ac:spMkLst>
            <pc:docMk/>
            <pc:sldMk cId="0" sldId="269"/>
            <ac:spMk id="9" creationId="{BACC6370-2D7E-4714-9D71-7542949D7D5D}"/>
          </ac:spMkLst>
        </pc:spChg>
        <pc:spChg chg="add del">
          <ac:chgData name="22-NTU-CS-1356" userId="0856b980-1b1e-4654-850b-91f45c85c293" providerId="ADAL" clId="{4F32E5D6-E4A4-47E6-94BD-22910D62D830}" dt="2025-06-25T22:46:57.629" v="61" actId="26606"/>
          <ac:spMkLst>
            <pc:docMk/>
            <pc:sldMk cId="0" sldId="269"/>
            <ac:spMk id="11" creationId="{F68B3F68-107C-434F-AA38-110D5EA91B85}"/>
          </ac:spMkLst>
        </pc:spChg>
        <pc:spChg chg="add del">
          <ac:chgData name="22-NTU-CS-1356" userId="0856b980-1b1e-4654-850b-91f45c85c293" providerId="ADAL" clId="{4F32E5D6-E4A4-47E6-94BD-22910D62D830}" dt="2025-06-25T22:46:57.629" v="61" actId="26606"/>
          <ac:spMkLst>
            <pc:docMk/>
            <pc:sldMk cId="0" sldId="269"/>
            <ac:spMk id="13" creationId="{AAD0DBB9-1A4B-4391-81D4-CB19F9AB918A}"/>
          </ac:spMkLst>
        </pc:spChg>
        <pc:spChg chg="add del">
          <ac:chgData name="22-NTU-CS-1356" userId="0856b980-1b1e-4654-850b-91f45c85c293" providerId="ADAL" clId="{4F32E5D6-E4A4-47E6-94BD-22910D62D830}" dt="2025-06-25T22:46:57.629" v="61" actId="26606"/>
          <ac:spMkLst>
            <pc:docMk/>
            <pc:sldMk cId="0" sldId="269"/>
            <ac:spMk id="15" creationId="{063BBA22-50EA-4C4D-BE05-F1CE4E63AA56}"/>
          </ac:spMkLst>
        </pc:spChg>
        <pc:spChg chg="add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17" creationId="{BACC6370-2D7E-4714-9D71-7542949D7D5D}"/>
          </ac:spMkLst>
        </pc:spChg>
        <pc:spChg chg="add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18" creationId="{F68B3F68-107C-434F-AA38-110D5EA91B85}"/>
          </ac:spMkLst>
        </pc:spChg>
        <pc:spChg chg="add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19" creationId="{AAD0DBB9-1A4B-4391-81D4-CB19F9AB918A}"/>
          </ac:spMkLst>
        </pc:spChg>
        <pc:spChg chg="add">
          <ac:chgData name="22-NTU-CS-1356" userId="0856b980-1b1e-4654-850b-91f45c85c293" providerId="ADAL" clId="{4F32E5D6-E4A4-47E6-94BD-22910D62D830}" dt="2025-06-25T22:46:57.833" v="62" actId="26606"/>
          <ac:spMkLst>
            <pc:docMk/>
            <pc:sldMk cId="0" sldId="269"/>
            <ac:spMk id="20" creationId="{063BBA22-50EA-4C4D-BE05-F1CE4E63AA56}"/>
          </ac:spMkLst>
        </pc:spChg>
        <pc:graphicFrameChg chg="add del">
          <ac:chgData name="22-NTU-CS-1356" userId="0856b980-1b1e-4654-850b-91f45c85c293" providerId="ADAL" clId="{4F32E5D6-E4A4-47E6-94BD-22910D62D830}" dt="2025-06-25T22:46:57.629" v="61" actId="26606"/>
          <ac:graphicFrameMkLst>
            <pc:docMk/>
            <pc:sldMk cId="0" sldId="269"/>
            <ac:graphicFrameMk id="5" creationId="{C4FDB1FD-D4DB-9DB2-ADD1-6C495EBD6051}"/>
          </ac:graphicFrameMkLst>
        </pc:graphicFrameChg>
        <pc:graphicFrameChg chg="add">
          <ac:chgData name="22-NTU-CS-1356" userId="0856b980-1b1e-4654-850b-91f45c85c293" providerId="ADAL" clId="{4F32E5D6-E4A4-47E6-94BD-22910D62D830}" dt="2025-06-25T22:46:57.833" v="62" actId="26606"/>
          <ac:graphicFrameMkLst>
            <pc:docMk/>
            <pc:sldMk cId="0" sldId="269"/>
            <ac:graphicFrameMk id="21" creationId="{0D9A3EC2-02D0-9DD2-C985-093C39457B43}"/>
          </ac:graphicFrameMkLst>
        </pc:graphicFrameChg>
      </pc:sldChg>
      <pc:sldChg chg="addSp delSp mod">
        <pc:chgData name="22-NTU-CS-1356" userId="0856b980-1b1e-4654-850b-91f45c85c293" providerId="ADAL" clId="{4F32E5D6-E4A4-47E6-94BD-22910D62D830}" dt="2025-06-25T22:47:31.524" v="63" actId="26606"/>
        <pc:sldMkLst>
          <pc:docMk/>
          <pc:sldMk cId="0" sldId="270"/>
        </pc:sldMkLst>
        <pc:spChg chg="del">
          <ac:chgData name="22-NTU-CS-1356" userId="0856b980-1b1e-4654-850b-91f45c85c293" providerId="ADAL" clId="{4F32E5D6-E4A4-47E6-94BD-22910D62D830}" dt="2025-06-25T22:47:31.524" v="63" actId="26606"/>
          <ac:spMkLst>
            <pc:docMk/>
            <pc:sldMk cId="0" sldId="270"/>
            <ac:spMk id="3" creationId="{00000000-0000-0000-0000-000000000000}"/>
          </ac:spMkLst>
        </pc:spChg>
        <pc:graphicFrameChg chg="add">
          <ac:chgData name="22-NTU-CS-1356" userId="0856b980-1b1e-4654-850b-91f45c85c293" providerId="ADAL" clId="{4F32E5D6-E4A4-47E6-94BD-22910D62D830}" dt="2025-06-25T22:47:31.524" v="63" actId="26606"/>
          <ac:graphicFrameMkLst>
            <pc:docMk/>
            <pc:sldMk cId="0" sldId="270"/>
            <ac:graphicFrameMk id="5" creationId="{BF37DC13-6B65-F771-4E42-1FFA9ED70EF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14.png"/><Relationship Id="rId4" Type="http://schemas.openxmlformats.org/officeDocument/2006/relationships/image" Target="../media/image4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0.sv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35.svg"/><Relationship Id="rId4" Type="http://schemas.openxmlformats.org/officeDocument/2006/relationships/image" Target="../media/image62.svg"/><Relationship Id="rId9" Type="http://schemas.openxmlformats.org/officeDocument/2006/relationships/image" Target="../media/image34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9.png"/><Relationship Id="rId7" Type="http://schemas.openxmlformats.org/officeDocument/2006/relationships/image" Target="../media/image48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7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svg"/><Relationship Id="rId1" Type="http://schemas.openxmlformats.org/officeDocument/2006/relationships/image" Target="../media/image78.png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4" Type="http://schemas.openxmlformats.org/officeDocument/2006/relationships/image" Target="../media/image8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14.png"/><Relationship Id="rId4" Type="http://schemas.openxmlformats.org/officeDocument/2006/relationships/image" Target="../media/image4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60.sv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35.svg"/><Relationship Id="rId4" Type="http://schemas.openxmlformats.org/officeDocument/2006/relationships/image" Target="../media/image62.svg"/><Relationship Id="rId9" Type="http://schemas.openxmlformats.org/officeDocument/2006/relationships/image" Target="../media/image3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9.png"/><Relationship Id="rId7" Type="http://schemas.openxmlformats.org/officeDocument/2006/relationships/image" Target="../media/image48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7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F3FED-694A-4E14-B289-02038EA486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0A1BF01-BF87-48E5-95CC-EBEEEC0CF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ESP32-CAM captures visitor images and sends them via WiFi.</a:t>
          </a:r>
        </a:p>
      </dgm:t>
    </dgm:pt>
    <dgm:pt modelId="{6F749184-5396-4F7D-AB55-3D61C017B5FB}" type="parTrans" cxnId="{9A9619E2-F9FB-410E-8CCA-7E228485983F}">
      <dgm:prSet/>
      <dgm:spPr/>
      <dgm:t>
        <a:bodyPr/>
        <a:lstStyle/>
        <a:p>
          <a:endParaRPr lang="en-US"/>
        </a:p>
      </dgm:t>
    </dgm:pt>
    <dgm:pt modelId="{018FB8A2-0951-4876-BC61-985FAF962CA3}" type="sibTrans" cxnId="{9A9619E2-F9FB-410E-8CCA-7E228485983F}">
      <dgm:prSet/>
      <dgm:spPr/>
      <dgm:t>
        <a:bodyPr/>
        <a:lstStyle/>
        <a:p>
          <a:endParaRPr lang="en-US"/>
        </a:p>
      </dgm:t>
    </dgm:pt>
    <dgm:pt modelId="{D366A793-7702-4387-B523-87607FE979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Flask server runs face recognition using OpenCV &amp; SVM.</a:t>
          </a:r>
        </a:p>
      </dgm:t>
    </dgm:pt>
    <dgm:pt modelId="{B637536A-876C-4799-943D-B4C424440A66}" type="parTrans" cxnId="{3A2A70EA-39A5-4C8E-893C-0D100BB1BD01}">
      <dgm:prSet/>
      <dgm:spPr/>
      <dgm:t>
        <a:bodyPr/>
        <a:lstStyle/>
        <a:p>
          <a:endParaRPr lang="en-US"/>
        </a:p>
      </dgm:t>
    </dgm:pt>
    <dgm:pt modelId="{E7E84061-13A0-4136-BB3D-605AB31F58B0}" type="sibTrans" cxnId="{3A2A70EA-39A5-4C8E-893C-0D100BB1BD01}">
      <dgm:prSet/>
      <dgm:spPr/>
      <dgm:t>
        <a:bodyPr/>
        <a:lstStyle/>
        <a:p>
          <a:endParaRPr lang="en-US"/>
        </a:p>
      </dgm:t>
    </dgm:pt>
    <dgm:pt modelId="{05D3FDA9-12C0-495D-9E63-BF80F9AB34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OLED &amp; buzzer provide instant feedback.</a:t>
          </a:r>
        </a:p>
      </dgm:t>
    </dgm:pt>
    <dgm:pt modelId="{D0009BBE-AD53-447A-A7F7-2B4493AA2B5B}" type="parTrans" cxnId="{17C2F8B0-5930-448E-989F-C5D567645941}">
      <dgm:prSet/>
      <dgm:spPr/>
      <dgm:t>
        <a:bodyPr/>
        <a:lstStyle/>
        <a:p>
          <a:endParaRPr lang="en-US"/>
        </a:p>
      </dgm:t>
    </dgm:pt>
    <dgm:pt modelId="{C1F09463-1C0A-40B5-9DCC-740C7F066683}" type="sibTrans" cxnId="{17C2F8B0-5930-448E-989F-C5D567645941}">
      <dgm:prSet/>
      <dgm:spPr/>
      <dgm:t>
        <a:bodyPr/>
        <a:lstStyle/>
        <a:p>
          <a:endParaRPr lang="en-US"/>
        </a:p>
      </dgm:t>
    </dgm:pt>
    <dgm:pt modelId="{EE534F39-51B2-45F6-B9AD-24D2EAC421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Logs are stored in Firebase for remote monitoring.</a:t>
          </a:r>
        </a:p>
      </dgm:t>
    </dgm:pt>
    <dgm:pt modelId="{EB808FEB-3C95-4028-A7E0-D548CEE53D88}" type="parTrans" cxnId="{3E512A69-95EE-4D6D-B6ED-1536E684E967}">
      <dgm:prSet/>
      <dgm:spPr/>
      <dgm:t>
        <a:bodyPr/>
        <a:lstStyle/>
        <a:p>
          <a:endParaRPr lang="en-US"/>
        </a:p>
      </dgm:t>
    </dgm:pt>
    <dgm:pt modelId="{F77227C2-8FED-4143-81A8-DA9905ACC36E}" type="sibTrans" cxnId="{3E512A69-95EE-4D6D-B6ED-1536E684E967}">
      <dgm:prSet/>
      <dgm:spPr/>
      <dgm:t>
        <a:bodyPr/>
        <a:lstStyle/>
        <a:p>
          <a:endParaRPr lang="en-US"/>
        </a:p>
      </dgm:t>
    </dgm:pt>
    <dgm:pt modelId="{761E1581-67F4-4A70-8E66-93132125CDBA}" type="pres">
      <dgm:prSet presAssocID="{61AF3FED-694A-4E14-B289-02038EA48608}" presName="root" presStyleCnt="0">
        <dgm:presLayoutVars>
          <dgm:dir/>
          <dgm:resizeHandles val="exact"/>
        </dgm:presLayoutVars>
      </dgm:prSet>
      <dgm:spPr/>
    </dgm:pt>
    <dgm:pt modelId="{6F17B0D8-32E7-43B0-8FFC-DA5FACFD46FF}" type="pres">
      <dgm:prSet presAssocID="{A0A1BF01-BF87-48E5-95CC-EBEEEC0CF77E}" presName="compNode" presStyleCnt="0"/>
      <dgm:spPr/>
    </dgm:pt>
    <dgm:pt modelId="{8A5460B3-ADCC-4E8C-8D78-9E5703E24E10}" type="pres">
      <dgm:prSet presAssocID="{A0A1BF01-BF87-48E5-95CC-EBEEEC0CF77E}" presName="iconBgRect" presStyleLbl="bgShp" presStyleIdx="0" presStyleCnt="4"/>
      <dgm:spPr/>
    </dgm:pt>
    <dgm:pt modelId="{227FEC24-B062-4F01-BDFB-DB34464A2896}" type="pres">
      <dgm:prSet presAssocID="{A0A1BF01-BF87-48E5-95CC-EBEEEC0CF7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EC8BF3C9-FBA3-4354-88AC-D09202C7C0F7}" type="pres">
      <dgm:prSet presAssocID="{A0A1BF01-BF87-48E5-95CC-EBEEEC0CF77E}" presName="spaceRect" presStyleCnt="0"/>
      <dgm:spPr/>
    </dgm:pt>
    <dgm:pt modelId="{0009F1E9-15EB-4810-9BF7-F9646ADF986E}" type="pres">
      <dgm:prSet presAssocID="{A0A1BF01-BF87-48E5-95CC-EBEEEC0CF77E}" presName="textRect" presStyleLbl="revTx" presStyleIdx="0" presStyleCnt="4">
        <dgm:presLayoutVars>
          <dgm:chMax val="1"/>
          <dgm:chPref val="1"/>
        </dgm:presLayoutVars>
      </dgm:prSet>
      <dgm:spPr/>
    </dgm:pt>
    <dgm:pt modelId="{BC0CA4FE-5B77-4D35-91D3-811F44FC5FEC}" type="pres">
      <dgm:prSet presAssocID="{018FB8A2-0951-4876-BC61-985FAF962CA3}" presName="sibTrans" presStyleCnt="0"/>
      <dgm:spPr/>
    </dgm:pt>
    <dgm:pt modelId="{15D8B64F-6C22-4EDE-B4B0-CD52C6C8FB69}" type="pres">
      <dgm:prSet presAssocID="{D366A793-7702-4387-B523-87607FE9799C}" presName="compNode" presStyleCnt="0"/>
      <dgm:spPr/>
    </dgm:pt>
    <dgm:pt modelId="{C4E94E13-AB42-4737-970E-04803AEA1DCD}" type="pres">
      <dgm:prSet presAssocID="{D366A793-7702-4387-B523-87607FE9799C}" presName="iconBgRect" presStyleLbl="bgShp" presStyleIdx="1" presStyleCnt="4"/>
      <dgm:spPr/>
    </dgm:pt>
    <dgm:pt modelId="{484AD226-77B7-4694-B5D4-6E4209F40BEC}" type="pres">
      <dgm:prSet presAssocID="{D366A793-7702-4387-B523-87607FE979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EADD244-E9BC-40B9-B923-32010618506A}" type="pres">
      <dgm:prSet presAssocID="{D366A793-7702-4387-B523-87607FE9799C}" presName="spaceRect" presStyleCnt="0"/>
      <dgm:spPr/>
    </dgm:pt>
    <dgm:pt modelId="{5F94D02D-2CFF-462A-84E5-1388CCAE91C2}" type="pres">
      <dgm:prSet presAssocID="{D366A793-7702-4387-B523-87607FE9799C}" presName="textRect" presStyleLbl="revTx" presStyleIdx="1" presStyleCnt="4">
        <dgm:presLayoutVars>
          <dgm:chMax val="1"/>
          <dgm:chPref val="1"/>
        </dgm:presLayoutVars>
      </dgm:prSet>
      <dgm:spPr/>
    </dgm:pt>
    <dgm:pt modelId="{258BC0D1-D4C6-4EED-8DDD-1BC8ED39E9EB}" type="pres">
      <dgm:prSet presAssocID="{E7E84061-13A0-4136-BB3D-605AB31F58B0}" presName="sibTrans" presStyleCnt="0"/>
      <dgm:spPr/>
    </dgm:pt>
    <dgm:pt modelId="{3BF93610-C775-41FD-86C8-60B499981840}" type="pres">
      <dgm:prSet presAssocID="{05D3FDA9-12C0-495D-9E63-BF80F9AB34C4}" presName="compNode" presStyleCnt="0"/>
      <dgm:spPr/>
    </dgm:pt>
    <dgm:pt modelId="{D706A320-47F8-4EA5-AD5E-8E8E79C77643}" type="pres">
      <dgm:prSet presAssocID="{05D3FDA9-12C0-495D-9E63-BF80F9AB34C4}" presName="iconBgRect" presStyleLbl="bgShp" presStyleIdx="2" presStyleCnt="4"/>
      <dgm:spPr/>
    </dgm:pt>
    <dgm:pt modelId="{840EB8DE-C840-47C7-A9C6-1498B20E8164}" type="pres">
      <dgm:prSet presAssocID="{05D3FDA9-12C0-495D-9E63-BF80F9AB34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81E4D28-C015-49E3-8F39-A2A2AEC0499F}" type="pres">
      <dgm:prSet presAssocID="{05D3FDA9-12C0-495D-9E63-BF80F9AB34C4}" presName="spaceRect" presStyleCnt="0"/>
      <dgm:spPr/>
    </dgm:pt>
    <dgm:pt modelId="{87E5AFAA-58B0-4B5F-AA17-298C573ABB66}" type="pres">
      <dgm:prSet presAssocID="{05D3FDA9-12C0-495D-9E63-BF80F9AB34C4}" presName="textRect" presStyleLbl="revTx" presStyleIdx="2" presStyleCnt="4">
        <dgm:presLayoutVars>
          <dgm:chMax val="1"/>
          <dgm:chPref val="1"/>
        </dgm:presLayoutVars>
      </dgm:prSet>
      <dgm:spPr/>
    </dgm:pt>
    <dgm:pt modelId="{DB139125-5523-409A-8540-D78E0B7960FA}" type="pres">
      <dgm:prSet presAssocID="{C1F09463-1C0A-40B5-9DCC-740C7F066683}" presName="sibTrans" presStyleCnt="0"/>
      <dgm:spPr/>
    </dgm:pt>
    <dgm:pt modelId="{67570993-46CD-4EE0-BE19-5EE7F19BDABE}" type="pres">
      <dgm:prSet presAssocID="{EE534F39-51B2-45F6-B9AD-24D2EAC421D9}" presName="compNode" presStyleCnt="0"/>
      <dgm:spPr/>
    </dgm:pt>
    <dgm:pt modelId="{9E47BD3B-3F76-43BC-985D-F18961BF2D95}" type="pres">
      <dgm:prSet presAssocID="{EE534F39-51B2-45F6-B9AD-24D2EAC421D9}" presName="iconBgRect" presStyleLbl="bgShp" presStyleIdx="3" presStyleCnt="4"/>
      <dgm:spPr/>
    </dgm:pt>
    <dgm:pt modelId="{FEC02696-C6D3-425F-8B38-195FE51035EE}" type="pres">
      <dgm:prSet presAssocID="{EE534F39-51B2-45F6-B9AD-24D2EAC421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81A229F1-AD6F-4743-8C10-17C0A3B6E581}" type="pres">
      <dgm:prSet presAssocID="{EE534F39-51B2-45F6-B9AD-24D2EAC421D9}" presName="spaceRect" presStyleCnt="0"/>
      <dgm:spPr/>
    </dgm:pt>
    <dgm:pt modelId="{1E5CEA60-81F5-43C1-BAE4-3AD127F7DD3A}" type="pres">
      <dgm:prSet presAssocID="{EE534F39-51B2-45F6-B9AD-24D2EAC421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C4B104-9905-43CA-8651-13C3AFD7FD3C}" type="presOf" srcId="{A0A1BF01-BF87-48E5-95CC-EBEEEC0CF77E}" destId="{0009F1E9-15EB-4810-9BF7-F9646ADF986E}" srcOrd="0" destOrd="0" presId="urn:microsoft.com/office/officeart/2018/5/layout/IconCircleLabelList"/>
    <dgm:cxn modelId="{0A0F952E-467B-4143-B315-82AD04C78306}" type="presOf" srcId="{05D3FDA9-12C0-495D-9E63-BF80F9AB34C4}" destId="{87E5AFAA-58B0-4B5F-AA17-298C573ABB66}" srcOrd="0" destOrd="0" presId="urn:microsoft.com/office/officeart/2018/5/layout/IconCircleLabelList"/>
    <dgm:cxn modelId="{3E512A69-95EE-4D6D-B6ED-1536E684E967}" srcId="{61AF3FED-694A-4E14-B289-02038EA48608}" destId="{EE534F39-51B2-45F6-B9AD-24D2EAC421D9}" srcOrd="3" destOrd="0" parTransId="{EB808FEB-3C95-4028-A7E0-D548CEE53D88}" sibTransId="{F77227C2-8FED-4143-81A8-DA9905ACC36E}"/>
    <dgm:cxn modelId="{C36D9974-455B-4D19-9EAE-D2E9C73E082E}" type="presOf" srcId="{D366A793-7702-4387-B523-87607FE9799C}" destId="{5F94D02D-2CFF-462A-84E5-1388CCAE91C2}" srcOrd="0" destOrd="0" presId="urn:microsoft.com/office/officeart/2018/5/layout/IconCircleLabelList"/>
    <dgm:cxn modelId="{6A7ACC88-A471-4859-A55D-7DF5D881135A}" type="presOf" srcId="{61AF3FED-694A-4E14-B289-02038EA48608}" destId="{761E1581-67F4-4A70-8E66-93132125CDBA}" srcOrd="0" destOrd="0" presId="urn:microsoft.com/office/officeart/2018/5/layout/IconCircleLabelList"/>
    <dgm:cxn modelId="{17C2F8B0-5930-448E-989F-C5D567645941}" srcId="{61AF3FED-694A-4E14-B289-02038EA48608}" destId="{05D3FDA9-12C0-495D-9E63-BF80F9AB34C4}" srcOrd="2" destOrd="0" parTransId="{D0009BBE-AD53-447A-A7F7-2B4493AA2B5B}" sibTransId="{C1F09463-1C0A-40B5-9DCC-740C7F066683}"/>
    <dgm:cxn modelId="{7420F7D9-F0C9-447C-8150-35CD2DEAB4E6}" type="presOf" srcId="{EE534F39-51B2-45F6-B9AD-24D2EAC421D9}" destId="{1E5CEA60-81F5-43C1-BAE4-3AD127F7DD3A}" srcOrd="0" destOrd="0" presId="urn:microsoft.com/office/officeart/2018/5/layout/IconCircleLabelList"/>
    <dgm:cxn modelId="{9A9619E2-F9FB-410E-8CCA-7E228485983F}" srcId="{61AF3FED-694A-4E14-B289-02038EA48608}" destId="{A0A1BF01-BF87-48E5-95CC-EBEEEC0CF77E}" srcOrd="0" destOrd="0" parTransId="{6F749184-5396-4F7D-AB55-3D61C017B5FB}" sibTransId="{018FB8A2-0951-4876-BC61-985FAF962CA3}"/>
    <dgm:cxn modelId="{3A2A70EA-39A5-4C8E-893C-0D100BB1BD01}" srcId="{61AF3FED-694A-4E14-B289-02038EA48608}" destId="{D366A793-7702-4387-B523-87607FE9799C}" srcOrd="1" destOrd="0" parTransId="{B637536A-876C-4799-943D-B4C424440A66}" sibTransId="{E7E84061-13A0-4136-BB3D-605AB31F58B0}"/>
    <dgm:cxn modelId="{CD38B119-1AB1-4552-8558-549B8EEEC7C7}" type="presParOf" srcId="{761E1581-67F4-4A70-8E66-93132125CDBA}" destId="{6F17B0D8-32E7-43B0-8FFC-DA5FACFD46FF}" srcOrd="0" destOrd="0" presId="urn:microsoft.com/office/officeart/2018/5/layout/IconCircleLabelList"/>
    <dgm:cxn modelId="{295763A1-C4DD-4688-9F08-8EC6D5D47FE5}" type="presParOf" srcId="{6F17B0D8-32E7-43B0-8FFC-DA5FACFD46FF}" destId="{8A5460B3-ADCC-4E8C-8D78-9E5703E24E10}" srcOrd="0" destOrd="0" presId="urn:microsoft.com/office/officeart/2018/5/layout/IconCircleLabelList"/>
    <dgm:cxn modelId="{B6C82188-4EFB-4F89-8126-72429AFF2D84}" type="presParOf" srcId="{6F17B0D8-32E7-43B0-8FFC-DA5FACFD46FF}" destId="{227FEC24-B062-4F01-BDFB-DB34464A2896}" srcOrd="1" destOrd="0" presId="urn:microsoft.com/office/officeart/2018/5/layout/IconCircleLabelList"/>
    <dgm:cxn modelId="{405E5AFD-E0C7-4EF6-88EB-473A4E41CC94}" type="presParOf" srcId="{6F17B0D8-32E7-43B0-8FFC-DA5FACFD46FF}" destId="{EC8BF3C9-FBA3-4354-88AC-D09202C7C0F7}" srcOrd="2" destOrd="0" presId="urn:microsoft.com/office/officeart/2018/5/layout/IconCircleLabelList"/>
    <dgm:cxn modelId="{DB7CB6D9-B500-431C-9C04-1E4E1DB45EC9}" type="presParOf" srcId="{6F17B0D8-32E7-43B0-8FFC-DA5FACFD46FF}" destId="{0009F1E9-15EB-4810-9BF7-F9646ADF986E}" srcOrd="3" destOrd="0" presId="urn:microsoft.com/office/officeart/2018/5/layout/IconCircleLabelList"/>
    <dgm:cxn modelId="{DA4CA88A-9F60-4B29-9F62-84B98E7F223C}" type="presParOf" srcId="{761E1581-67F4-4A70-8E66-93132125CDBA}" destId="{BC0CA4FE-5B77-4D35-91D3-811F44FC5FEC}" srcOrd="1" destOrd="0" presId="urn:microsoft.com/office/officeart/2018/5/layout/IconCircleLabelList"/>
    <dgm:cxn modelId="{ABB1D0A5-0BB1-4185-B4B1-1CBFE150D61A}" type="presParOf" srcId="{761E1581-67F4-4A70-8E66-93132125CDBA}" destId="{15D8B64F-6C22-4EDE-B4B0-CD52C6C8FB69}" srcOrd="2" destOrd="0" presId="urn:microsoft.com/office/officeart/2018/5/layout/IconCircleLabelList"/>
    <dgm:cxn modelId="{21A6D3C3-8868-4C97-9029-2E090D9058CB}" type="presParOf" srcId="{15D8B64F-6C22-4EDE-B4B0-CD52C6C8FB69}" destId="{C4E94E13-AB42-4737-970E-04803AEA1DCD}" srcOrd="0" destOrd="0" presId="urn:microsoft.com/office/officeart/2018/5/layout/IconCircleLabelList"/>
    <dgm:cxn modelId="{11B1F985-5A7F-43A3-98F6-D5FFA8DE3CFC}" type="presParOf" srcId="{15D8B64F-6C22-4EDE-B4B0-CD52C6C8FB69}" destId="{484AD226-77B7-4694-B5D4-6E4209F40BEC}" srcOrd="1" destOrd="0" presId="urn:microsoft.com/office/officeart/2018/5/layout/IconCircleLabelList"/>
    <dgm:cxn modelId="{E32628F1-6985-4333-B30B-27C902646CFF}" type="presParOf" srcId="{15D8B64F-6C22-4EDE-B4B0-CD52C6C8FB69}" destId="{0EADD244-E9BC-40B9-B923-32010618506A}" srcOrd="2" destOrd="0" presId="urn:microsoft.com/office/officeart/2018/5/layout/IconCircleLabelList"/>
    <dgm:cxn modelId="{83E5AC6D-9B96-4804-B913-E9665B70714A}" type="presParOf" srcId="{15D8B64F-6C22-4EDE-B4B0-CD52C6C8FB69}" destId="{5F94D02D-2CFF-462A-84E5-1388CCAE91C2}" srcOrd="3" destOrd="0" presId="urn:microsoft.com/office/officeart/2018/5/layout/IconCircleLabelList"/>
    <dgm:cxn modelId="{47CB1BE5-0080-45F2-BB62-C44454EC6389}" type="presParOf" srcId="{761E1581-67F4-4A70-8E66-93132125CDBA}" destId="{258BC0D1-D4C6-4EED-8DDD-1BC8ED39E9EB}" srcOrd="3" destOrd="0" presId="urn:microsoft.com/office/officeart/2018/5/layout/IconCircleLabelList"/>
    <dgm:cxn modelId="{996CF5F0-E7DD-4D1B-B4A6-9FF8360AA91B}" type="presParOf" srcId="{761E1581-67F4-4A70-8E66-93132125CDBA}" destId="{3BF93610-C775-41FD-86C8-60B499981840}" srcOrd="4" destOrd="0" presId="urn:microsoft.com/office/officeart/2018/5/layout/IconCircleLabelList"/>
    <dgm:cxn modelId="{4A1A936D-A2ED-4D0B-A28A-4689ECDE41FE}" type="presParOf" srcId="{3BF93610-C775-41FD-86C8-60B499981840}" destId="{D706A320-47F8-4EA5-AD5E-8E8E79C77643}" srcOrd="0" destOrd="0" presId="urn:microsoft.com/office/officeart/2018/5/layout/IconCircleLabelList"/>
    <dgm:cxn modelId="{D5D3A94F-2632-4405-8DB2-F5394F61BB0B}" type="presParOf" srcId="{3BF93610-C775-41FD-86C8-60B499981840}" destId="{840EB8DE-C840-47C7-A9C6-1498B20E8164}" srcOrd="1" destOrd="0" presId="urn:microsoft.com/office/officeart/2018/5/layout/IconCircleLabelList"/>
    <dgm:cxn modelId="{715B1729-00D5-4042-AB4E-63849D2404B0}" type="presParOf" srcId="{3BF93610-C775-41FD-86C8-60B499981840}" destId="{181E4D28-C015-49E3-8F39-A2A2AEC0499F}" srcOrd="2" destOrd="0" presId="urn:microsoft.com/office/officeart/2018/5/layout/IconCircleLabelList"/>
    <dgm:cxn modelId="{F7404A7D-0DFD-4ECC-962F-2FD4461E1918}" type="presParOf" srcId="{3BF93610-C775-41FD-86C8-60B499981840}" destId="{87E5AFAA-58B0-4B5F-AA17-298C573ABB66}" srcOrd="3" destOrd="0" presId="urn:microsoft.com/office/officeart/2018/5/layout/IconCircleLabelList"/>
    <dgm:cxn modelId="{B49A0A6A-FEB1-4424-8180-94655CEFDFE3}" type="presParOf" srcId="{761E1581-67F4-4A70-8E66-93132125CDBA}" destId="{DB139125-5523-409A-8540-D78E0B7960FA}" srcOrd="5" destOrd="0" presId="urn:microsoft.com/office/officeart/2018/5/layout/IconCircleLabelList"/>
    <dgm:cxn modelId="{E8BFF6FD-08C6-4E6D-8A89-95FF3F046210}" type="presParOf" srcId="{761E1581-67F4-4A70-8E66-93132125CDBA}" destId="{67570993-46CD-4EE0-BE19-5EE7F19BDABE}" srcOrd="6" destOrd="0" presId="urn:microsoft.com/office/officeart/2018/5/layout/IconCircleLabelList"/>
    <dgm:cxn modelId="{6F3DB365-409A-40D8-821A-A44C961D0F17}" type="presParOf" srcId="{67570993-46CD-4EE0-BE19-5EE7F19BDABE}" destId="{9E47BD3B-3F76-43BC-985D-F18961BF2D95}" srcOrd="0" destOrd="0" presId="urn:microsoft.com/office/officeart/2018/5/layout/IconCircleLabelList"/>
    <dgm:cxn modelId="{D0D214D5-F22D-4F09-9F03-B5A817FE7819}" type="presParOf" srcId="{67570993-46CD-4EE0-BE19-5EE7F19BDABE}" destId="{FEC02696-C6D3-425F-8B38-195FE51035EE}" srcOrd="1" destOrd="0" presId="urn:microsoft.com/office/officeart/2018/5/layout/IconCircleLabelList"/>
    <dgm:cxn modelId="{8EEAB872-C47B-4F8F-AF57-21F5442D2E9C}" type="presParOf" srcId="{67570993-46CD-4EE0-BE19-5EE7F19BDABE}" destId="{81A229F1-AD6F-4743-8C10-17C0A3B6E581}" srcOrd="2" destOrd="0" presId="urn:microsoft.com/office/officeart/2018/5/layout/IconCircleLabelList"/>
    <dgm:cxn modelId="{6BB587A8-2DA4-4646-B715-5C361C6E08EA}" type="presParOf" srcId="{67570993-46CD-4EE0-BE19-5EE7F19BDABE}" destId="{1E5CEA60-81F5-43C1-BAE4-3AD127F7DD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0409D3-907B-4AE1-8715-9A9B0D1419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D985F2-DFE3-4BC7-92D8-708BD4033D6A}">
      <dgm:prSet/>
      <dgm:spPr/>
      <dgm:t>
        <a:bodyPr/>
        <a:lstStyle/>
        <a:p>
          <a:pPr>
            <a:defRPr cap="all"/>
          </a:pPr>
          <a:r>
            <a:rPr lang="en-US"/>
            <a:t>• High accuracy on known faces.</a:t>
          </a:r>
        </a:p>
      </dgm:t>
    </dgm:pt>
    <dgm:pt modelId="{88DE0335-833D-4B0E-A561-1620235A63F1}" type="parTrans" cxnId="{DFBE05EA-2CA5-4B64-83D5-26F6224F1041}">
      <dgm:prSet/>
      <dgm:spPr/>
      <dgm:t>
        <a:bodyPr/>
        <a:lstStyle/>
        <a:p>
          <a:endParaRPr lang="en-US"/>
        </a:p>
      </dgm:t>
    </dgm:pt>
    <dgm:pt modelId="{CCB828D2-ADA6-448B-BAAC-1C9A5EF13506}" type="sibTrans" cxnId="{DFBE05EA-2CA5-4B64-83D5-26F6224F1041}">
      <dgm:prSet/>
      <dgm:spPr/>
      <dgm:t>
        <a:bodyPr/>
        <a:lstStyle/>
        <a:p>
          <a:endParaRPr lang="en-US"/>
        </a:p>
      </dgm:t>
    </dgm:pt>
    <dgm:pt modelId="{8232E688-7A73-4128-A5C0-FBF3A1B4E733}">
      <dgm:prSet/>
      <dgm:spPr/>
      <dgm:t>
        <a:bodyPr/>
        <a:lstStyle/>
        <a:p>
          <a:pPr>
            <a:defRPr cap="all"/>
          </a:pPr>
          <a:r>
            <a:rPr lang="en-US" dirty="0"/>
            <a:t>• Feedback latency &lt; 10 seconds.</a:t>
          </a:r>
        </a:p>
      </dgm:t>
    </dgm:pt>
    <dgm:pt modelId="{15F11174-EAA8-4C95-B430-21FBDD757661}" type="parTrans" cxnId="{E0C1CFA6-3036-4011-9FAB-B9D2C6F98AF3}">
      <dgm:prSet/>
      <dgm:spPr/>
      <dgm:t>
        <a:bodyPr/>
        <a:lstStyle/>
        <a:p>
          <a:endParaRPr lang="en-US"/>
        </a:p>
      </dgm:t>
    </dgm:pt>
    <dgm:pt modelId="{F96E0CE4-19A6-476A-8B2B-31D241F38705}" type="sibTrans" cxnId="{E0C1CFA6-3036-4011-9FAB-B9D2C6F98AF3}">
      <dgm:prSet/>
      <dgm:spPr/>
      <dgm:t>
        <a:bodyPr/>
        <a:lstStyle/>
        <a:p>
          <a:endParaRPr lang="en-US"/>
        </a:p>
      </dgm:t>
    </dgm:pt>
    <dgm:pt modelId="{A5388A7C-4037-4C2C-9C08-6254B155E5FF}">
      <dgm:prSet/>
      <dgm:spPr/>
      <dgm:t>
        <a:bodyPr/>
        <a:lstStyle/>
        <a:p>
          <a:pPr>
            <a:defRPr cap="all"/>
          </a:pPr>
          <a:r>
            <a:rPr lang="en-US"/>
            <a:t>• Logs and images are stored reliably in Firebase.</a:t>
          </a:r>
        </a:p>
      </dgm:t>
    </dgm:pt>
    <dgm:pt modelId="{B3BCA082-3FC2-43F5-8CE7-5A2043A324F1}" type="parTrans" cxnId="{B5C5433D-34BB-4495-B9C8-D0A4EC863DDD}">
      <dgm:prSet/>
      <dgm:spPr/>
      <dgm:t>
        <a:bodyPr/>
        <a:lstStyle/>
        <a:p>
          <a:endParaRPr lang="en-US"/>
        </a:p>
      </dgm:t>
    </dgm:pt>
    <dgm:pt modelId="{09D8D772-00ED-4AA8-B50C-15E727B46987}" type="sibTrans" cxnId="{B5C5433D-34BB-4495-B9C8-D0A4EC863DDD}">
      <dgm:prSet/>
      <dgm:spPr/>
      <dgm:t>
        <a:bodyPr/>
        <a:lstStyle/>
        <a:p>
          <a:endParaRPr lang="en-US"/>
        </a:p>
      </dgm:t>
    </dgm:pt>
    <dgm:pt modelId="{902C93F6-2810-4B0A-ADDB-56972DC37451}" type="pres">
      <dgm:prSet presAssocID="{EC0409D3-907B-4AE1-8715-9A9B0D14195E}" presName="root" presStyleCnt="0">
        <dgm:presLayoutVars>
          <dgm:dir/>
          <dgm:resizeHandles val="exact"/>
        </dgm:presLayoutVars>
      </dgm:prSet>
      <dgm:spPr/>
    </dgm:pt>
    <dgm:pt modelId="{DCCBAD21-DFE0-4124-BF99-88B8B9D5A686}" type="pres">
      <dgm:prSet presAssocID="{41D985F2-DFE3-4BC7-92D8-708BD4033D6A}" presName="compNode" presStyleCnt="0"/>
      <dgm:spPr/>
    </dgm:pt>
    <dgm:pt modelId="{07FE5747-D2D1-4452-9410-C8185DB6A4C0}" type="pres">
      <dgm:prSet presAssocID="{41D985F2-DFE3-4BC7-92D8-708BD4033D6A}" presName="iconBgRect" presStyleLbl="bgShp" presStyleIdx="0" presStyleCnt="3"/>
      <dgm:spPr/>
    </dgm:pt>
    <dgm:pt modelId="{39DEC984-1EE4-444F-BA42-265931708237}" type="pres">
      <dgm:prSet presAssocID="{41D985F2-DFE3-4BC7-92D8-708BD4033D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090CAA-64BF-465F-B6F9-1AAEDA0749F2}" type="pres">
      <dgm:prSet presAssocID="{41D985F2-DFE3-4BC7-92D8-708BD4033D6A}" presName="spaceRect" presStyleCnt="0"/>
      <dgm:spPr/>
    </dgm:pt>
    <dgm:pt modelId="{760F9AB6-6AED-43E1-B659-E0930A50E4A7}" type="pres">
      <dgm:prSet presAssocID="{41D985F2-DFE3-4BC7-92D8-708BD4033D6A}" presName="textRect" presStyleLbl="revTx" presStyleIdx="0" presStyleCnt="3">
        <dgm:presLayoutVars>
          <dgm:chMax val="1"/>
          <dgm:chPref val="1"/>
        </dgm:presLayoutVars>
      </dgm:prSet>
      <dgm:spPr/>
    </dgm:pt>
    <dgm:pt modelId="{7A8ADE47-31EF-4BAF-9A1A-78B85C8FE2D9}" type="pres">
      <dgm:prSet presAssocID="{CCB828D2-ADA6-448B-BAAC-1C9A5EF13506}" presName="sibTrans" presStyleCnt="0"/>
      <dgm:spPr/>
    </dgm:pt>
    <dgm:pt modelId="{CD6B28F9-8F5F-4849-BFAB-B586F6B1822F}" type="pres">
      <dgm:prSet presAssocID="{8232E688-7A73-4128-A5C0-FBF3A1B4E733}" presName="compNode" presStyleCnt="0"/>
      <dgm:spPr/>
    </dgm:pt>
    <dgm:pt modelId="{F5700B3A-31DF-444E-AABD-EFD883CD746A}" type="pres">
      <dgm:prSet presAssocID="{8232E688-7A73-4128-A5C0-FBF3A1B4E733}" presName="iconBgRect" presStyleLbl="bgShp" presStyleIdx="1" presStyleCnt="3"/>
      <dgm:spPr/>
    </dgm:pt>
    <dgm:pt modelId="{9B850063-FB97-472A-AADE-055472C47D81}" type="pres">
      <dgm:prSet presAssocID="{8232E688-7A73-4128-A5C0-FBF3A1B4E7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A2C8E93-A921-4175-80E6-F92C35451DF4}" type="pres">
      <dgm:prSet presAssocID="{8232E688-7A73-4128-A5C0-FBF3A1B4E733}" presName="spaceRect" presStyleCnt="0"/>
      <dgm:spPr/>
    </dgm:pt>
    <dgm:pt modelId="{2D5D8C61-D739-43C3-ADF0-2DDD4605D2E8}" type="pres">
      <dgm:prSet presAssocID="{8232E688-7A73-4128-A5C0-FBF3A1B4E733}" presName="textRect" presStyleLbl="revTx" presStyleIdx="1" presStyleCnt="3">
        <dgm:presLayoutVars>
          <dgm:chMax val="1"/>
          <dgm:chPref val="1"/>
        </dgm:presLayoutVars>
      </dgm:prSet>
      <dgm:spPr/>
    </dgm:pt>
    <dgm:pt modelId="{6A225143-6E51-4678-85CC-AD2B5071BB1E}" type="pres">
      <dgm:prSet presAssocID="{F96E0CE4-19A6-476A-8B2B-31D241F38705}" presName="sibTrans" presStyleCnt="0"/>
      <dgm:spPr/>
    </dgm:pt>
    <dgm:pt modelId="{26648A42-F4F0-4E5A-9884-B6C812018C4C}" type="pres">
      <dgm:prSet presAssocID="{A5388A7C-4037-4C2C-9C08-6254B155E5FF}" presName="compNode" presStyleCnt="0"/>
      <dgm:spPr/>
    </dgm:pt>
    <dgm:pt modelId="{2E8F70E4-3759-48B6-81BA-2C1B2CFF0871}" type="pres">
      <dgm:prSet presAssocID="{A5388A7C-4037-4C2C-9C08-6254B155E5FF}" presName="iconBgRect" presStyleLbl="bgShp" presStyleIdx="2" presStyleCnt="3"/>
      <dgm:spPr/>
    </dgm:pt>
    <dgm:pt modelId="{A1AE7774-3984-4C5E-A25B-170CB4090868}" type="pres">
      <dgm:prSet presAssocID="{A5388A7C-4037-4C2C-9C08-6254B155E5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05618D41-DFE3-49FD-AC27-2567D42859C6}" type="pres">
      <dgm:prSet presAssocID="{A5388A7C-4037-4C2C-9C08-6254B155E5FF}" presName="spaceRect" presStyleCnt="0"/>
      <dgm:spPr/>
    </dgm:pt>
    <dgm:pt modelId="{72B7EB01-6799-44BB-9A06-E82AB744A5CF}" type="pres">
      <dgm:prSet presAssocID="{A5388A7C-4037-4C2C-9C08-6254B155E5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C5433D-34BB-4495-B9C8-D0A4EC863DDD}" srcId="{EC0409D3-907B-4AE1-8715-9A9B0D14195E}" destId="{A5388A7C-4037-4C2C-9C08-6254B155E5FF}" srcOrd="2" destOrd="0" parTransId="{B3BCA082-3FC2-43F5-8CE7-5A2043A324F1}" sibTransId="{09D8D772-00ED-4AA8-B50C-15E727B46987}"/>
    <dgm:cxn modelId="{9FB7E44F-9343-4940-97D4-E1E175FD70ED}" type="presOf" srcId="{A5388A7C-4037-4C2C-9C08-6254B155E5FF}" destId="{72B7EB01-6799-44BB-9A06-E82AB744A5CF}" srcOrd="0" destOrd="0" presId="urn:microsoft.com/office/officeart/2018/5/layout/IconCircleLabelList"/>
    <dgm:cxn modelId="{42100757-E585-4D68-A189-D25CA0A417F2}" type="presOf" srcId="{EC0409D3-907B-4AE1-8715-9A9B0D14195E}" destId="{902C93F6-2810-4B0A-ADDB-56972DC37451}" srcOrd="0" destOrd="0" presId="urn:microsoft.com/office/officeart/2018/5/layout/IconCircleLabelList"/>
    <dgm:cxn modelId="{F731FC85-57A5-4BEE-8B98-D14958A65F46}" type="presOf" srcId="{41D985F2-DFE3-4BC7-92D8-708BD4033D6A}" destId="{760F9AB6-6AED-43E1-B659-E0930A50E4A7}" srcOrd="0" destOrd="0" presId="urn:microsoft.com/office/officeart/2018/5/layout/IconCircleLabelList"/>
    <dgm:cxn modelId="{E0C1CFA6-3036-4011-9FAB-B9D2C6F98AF3}" srcId="{EC0409D3-907B-4AE1-8715-9A9B0D14195E}" destId="{8232E688-7A73-4128-A5C0-FBF3A1B4E733}" srcOrd="1" destOrd="0" parTransId="{15F11174-EAA8-4C95-B430-21FBDD757661}" sibTransId="{F96E0CE4-19A6-476A-8B2B-31D241F38705}"/>
    <dgm:cxn modelId="{DFBE05EA-2CA5-4B64-83D5-26F6224F1041}" srcId="{EC0409D3-907B-4AE1-8715-9A9B0D14195E}" destId="{41D985F2-DFE3-4BC7-92D8-708BD4033D6A}" srcOrd="0" destOrd="0" parTransId="{88DE0335-833D-4B0E-A561-1620235A63F1}" sibTransId="{CCB828D2-ADA6-448B-BAAC-1C9A5EF13506}"/>
    <dgm:cxn modelId="{030A4FEF-0D9E-494F-B612-6B2150DD34DC}" type="presOf" srcId="{8232E688-7A73-4128-A5C0-FBF3A1B4E733}" destId="{2D5D8C61-D739-43C3-ADF0-2DDD4605D2E8}" srcOrd="0" destOrd="0" presId="urn:microsoft.com/office/officeart/2018/5/layout/IconCircleLabelList"/>
    <dgm:cxn modelId="{277DE7A7-96BB-419D-947D-04BBC53C76B4}" type="presParOf" srcId="{902C93F6-2810-4B0A-ADDB-56972DC37451}" destId="{DCCBAD21-DFE0-4124-BF99-88B8B9D5A686}" srcOrd="0" destOrd="0" presId="urn:microsoft.com/office/officeart/2018/5/layout/IconCircleLabelList"/>
    <dgm:cxn modelId="{80BAE919-912C-44E5-802E-E18339981859}" type="presParOf" srcId="{DCCBAD21-DFE0-4124-BF99-88B8B9D5A686}" destId="{07FE5747-D2D1-4452-9410-C8185DB6A4C0}" srcOrd="0" destOrd="0" presId="urn:microsoft.com/office/officeart/2018/5/layout/IconCircleLabelList"/>
    <dgm:cxn modelId="{7A78EBF0-9252-4FD0-8713-A23FD55BF3AF}" type="presParOf" srcId="{DCCBAD21-DFE0-4124-BF99-88B8B9D5A686}" destId="{39DEC984-1EE4-444F-BA42-265931708237}" srcOrd="1" destOrd="0" presId="urn:microsoft.com/office/officeart/2018/5/layout/IconCircleLabelList"/>
    <dgm:cxn modelId="{963A5EAB-F4E3-419D-8514-A9D23F113F08}" type="presParOf" srcId="{DCCBAD21-DFE0-4124-BF99-88B8B9D5A686}" destId="{E5090CAA-64BF-465F-B6F9-1AAEDA0749F2}" srcOrd="2" destOrd="0" presId="urn:microsoft.com/office/officeart/2018/5/layout/IconCircleLabelList"/>
    <dgm:cxn modelId="{44EB8FE3-0A6D-4B46-BA6A-DB711644D9C0}" type="presParOf" srcId="{DCCBAD21-DFE0-4124-BF99-88B8B9D5A686}" destId="{760F9AB6-6AED-43E1-B659-E0930A50E4A7}" srcOrd="3" destOrd="0" presId="urn:microsoft.com/office/officeart/2018/5/layout/IconCircleLabelList"/>
    <dgm:cxn modelId="{B575559E-4310-4669-9B83-23B0F1C1CFDA}" type="presParOf" srcId="{902C93F6-2810-4B0A-ADDB-56972DC37451}" destId="{7A8ADE47-31EF-4BAF-9A1A-78B85C8FE2D9}" srcOrd="1" destOrd="0" presId="urn:microsoft.com/office/officeart/2018/5/layout/IconCircleLabelList"/>
    <dgm:cxn modelId="{08DE4ED8-1D48-474C-A09D-91778FB0BBD8}" type="presParOf" srcId="{902C93F6-2810-4B0A-ADDB-56972DC37451}" destId="{CD6B28F9-8F5F-4849-BFAB-B586F6B1822F}" srcOrd="2" destOrd="0" presId="urn:microsoft.com/office/officeart/2018/5/layout/IconCircleLabelList"/>
    <dgm:cxn modelId="{C06E7388-AEAF-42F0-97E4-F3E5354B20C9}" type="presParOf" srcId="{CD6B28F9-8F5F-4849-BFAB-B586F6B1822F}" destId="{F5700B3A-31DF-444E-AABD-EFD883CD746A}" srcOrd="0" destOrd="0" presId="urn:microsoft.com/office/officeart/2018/5/layout/IconCircleLabelList"/>
    <dgm:cxn modelId="{7A9F5F6D-F789-43D3-A9D0-53C07C18C7B3}" type="presParOf" srcId="{CD6B28F9-8F5F-4849-BFAB-B586F6B1822F}" destId="{9B850063-FB97-472A-AADE-055472C47D81}" srcOrd="1" destOrd="0" presId="urn:microsoft.com/office/officeart/2018/5/layout/IconCircleLabelList"/>
    <dgm:cxn modelId="{96F92F90-054E-4933-A819-2501BBDB630D}" type="presParOf" srcId="{CD6B28F9-8F5F-4849-BFAB-B586F6B1822F}" destId="{AA2C8E93-A921-4175-80E6-F92C35451DF4}" srcOrd="2" destOrd="0" presId="urn:microsoft.com/office/officeart/2018/5/layout/IconCircleLabelList"/>
    <dgm:cxn modelId="{51F592FC-4E78-41F1-ABE7-FC9CEAA17283}" type="presParOf" srcId="{CD6B28F9-8F5F-4849-BFAB-B586F6B1822F}" destId="{2D5D8C61-D739-43C3-ADF0-2DDD4605D2E8}" srcOrd="3" destOrd="0" presId="urn:microsoft.com/office/officeart/2018/5/layout/IconCircleLabelList"/>
    <dgm:cxn modelId="{94005F18-75D4-47AC-B6D8-3F85CF70C443}" type="presParOf" srcId="{902C93F6-2810-4B0A-ADDB-56972DC37451}" destId="{6A225143-6E51-4678-85CC-AD2B5071BB1E}" srcOrd="3" destOrd="0" presId="urn:microsoft.com/office/officeart/2018/5/layout/IconCircleLabelList"/>
    <dgm:cxn modelId="{D7C23732-9C77-43CA-86BF-8964895D2F80}" type="presParOf" srcId="{902C93F6-2810-4B0A-ADDB-56972DC37451}" destId="{26648A42-F4F0-4E5A-9884-B6C812018C4C}" srcOrd="4" destOrd="0" presId="urn:microsoft.com/office/officeart/2018/5/layout/IconCircleLabelList"/>
    <dgm:cxn modelId="{A150BB2A-D136-4461-9E93-C0D4D2E3E575}" type="presParOf" srcId="{26648A42-F4F0-4E5A-9884-B6C812018C4C}" destId="{2E8F70E4-3759-48B6-81BA-2C1B2CFF0871}" srcOrd="0" destOrd="0" presId="urn:microsoft.com/office/officeart/2018/5/layout/IconCircleLabelList"/>
    <dgm:cxn modelId="{F55B159A-4F99-427E-A9FA-571F10600021}" type="presParOf" srcId="{26648A42-F4F0-4E5A-9884-B6C812018C4C}" destId="{A1AE7774-3984-4C5E-A25B-170CB4090868}" srcOrd="1" destOrd="0" presId="urn:microsoft.com/office/officeart/2018/5/layout/IconCircleLabelList"/>
    <dgm:cxn modelId="{D382A6D2-0709-4352-B1A8-CA74F1285DB0}" type="presParOf" srcId="{26648A42-F4F0-4E5A-9884-B6C812018C4C}" destId="{05618D41-DFE3-49FD-AC27-2567D42859C6}" srcOrd="2" destOrd="0" presId="urn:microsoft.com/office/officeart/2018/5/layout/IconCircleLabelList"/>
    <dgm:cxn modelId="{255E1CBC-4C5E-4186-8ADE-9487823097CE}" type="presParOf" srcId="{26648A42-F4F0-4E5A-9884-B6C812018C4C}" destId="{72B7EB01-6799-44BB-9A06-E82AB744A5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5CE10E-D87A-4CFC-981F-FE067F7B469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52C95D-706E-4D9F-8CA9-9E380241C4D9}">
      <dgm:prSet/>
      <dgm:spPr/>
      <dgm:t>
        <a:bodyPr/>
        <a:lstStyle/>
        <a:p>
          <a:r>
            <a:rPr lang="en-US"/>
            <a:t>• Push mobile notifications.</a:t>
          </a:r>
        </a:p>
      </dgm:t>
    </dgm:pt>
    <dgm:pt modelId="{6EE4C14E-47A9-48AA-A55D-4EA0411262F5}" type="parTrans" cxnId="{896A47B7-1813-496C-96E6-09E2EF6C2496}">
      <dgm:prSet/>
      <dgm:spPr/>
      <dgm:t>
        <a:bodyPr/>
        <a:lstStyle/>
        <a:p>
          <a:endParaRPr lang="en-US"/>
        </a:p>
      </dgm:t>
    </dgm:pt>
    <dgm:pt modelId="{DF951B2F-DA34-4110-8A52-4268F7F41912}" type="sibTrans" cxnId="{896A47B7-1813-496C-96E6-09E2EF6C2496}">
      <dgm:prSet/>
      <dgm:spPr/>
      <dgm:t>
        <a:bodyPr/>
        <a:lstStyle/>
        <a:p>
          <a:endParaRPr lang="en-US"/>
        </a:p>
      </dgm:t>
    </dgm:pt>
    <dgm:pt modelId="{26AF8F75-FB9A-4B1D-A953-512368C7F50E}">
      <dgm:prSet/>
      <dgm:spPr/>
      <dgm:t>
        <a:bodyPr/>
        <a:lstStyle/>
        <a:p>
          <a:r>
            <a:rPr lang="en-US"/>
            <a:t>• Door lock integration.</a:t>
          </a:r>
        </a:p>
      </dgm:t>
    </dgm:pt>
    <dgm:pt modelId="{2FB963FA-5FDE-4D92-B4D4-4B883EDAF673}" type="parTrans" cxnId="{2C26FB5C-EA0B-4F8E-8D18-BFF9F80406A6}">
      <dgm:prSet/>
      <dgm:spPr/>
      <dgm:t>
        <a:bodyPr/>
        <a:lstStyle/>
        <a:p>
          <a:endParaRPr lang="en-US"/>
        </a:p>
      </dgm:t>
    </dgm:pt>
    <dgm:pt modelId="{A89AE009-0C69-4AD3-A980-F63D5CA56D07}" type="sibTrans" cxnId="{2C26FB5C-EA0B-4F8E-8D18-BFF9F80406A6}">
      <dgm:prSet/>
      <dgm:spPr/>
      <dgm:t>
        <a:bodyPr/>
        <a:lstStyle/>
        <a:p>
          <a:endParaRPr lang="en-US"/>
        </a:p>
      </dgm:t>
    </dgm:pt>
    <dgm:pt modelId="{9A89C515-2FB5-4B35-894F-5E765ABE90F7}">
      <dgm:prSet/>
      <dgm:spPr/>
      <dgm:t>
        <a:bodyPr/>
        <a:lstStyle/>
        <a:p>
          <a:r>
            <a:rPr lang="en-US"/>
            <a:t>• Motion detection.</a:t>
          </a:r>
        </a:p>
      </dgm:t>
    </dgm:pt>
    <dgm:pt modelId="{19D052C1-3C99-41FE-A9B0-CDC574DDE7D7}" type="parTrans" cxnId="{94735868-9A47-41BF-A952-77848FFEB149}">
      <dgm:prSet/>
      <dgm:spPr/>
      <dgm:t>
        <a:bodyPr/>
        <a:lstStyle/>
        <a:p>
          <a:endParaRPr lang="en-US"/>
        </a:p>
      </dgm:t>
    </dgm:pt>
    <dgm:pt modelId="{FFB97F98-BF4C-4858-9A15-FBB81B178AD1}" type="sibTrans" cxnId="{94735868-9A47-41BF-A952-77848FFEB149}">
      <dgm:prSet/>
      <dgm:spPr/>
      <dgm:t>
        <a:bodyPr/>
        <a:lstStyle/>
        <a:p>
          <a:endParaRPr lang="en-US"/>
        </a:p>
      </dgm:t>
    </dgm:pt>
    <dgm:pt modelId="{571690C0-2965-4EC3-9605-7C4D1D436A1B}">
      <dgm:prSet/>
      <dgm:spPr/>
      <dgm:t>
        <a:bodyPr/>
        <a:lstStyle/>
        <a:p>
          <a:r>
            <a:rPr lang="en-US"/>
            <a:t>• Deep learning-based recognition.</a:t>
          </a:r>
        </a:p>
      </dgm:t>
    </dgm:pt>
    <dgm:pt modelId="{7D3B468F-A854-4010-8DD8-4A938C72365A}" type="parTrans" cxnId="{2C58DE72-AFE6-42A9-9E90-94A0F8EE4301}">
      <dgm:prSet/>
      <dgm:spPr/>
      <dgm:t>
        <a:bodyPr/>
        <a:lstStyle/>
        <a:p>
          <a:endParaRPr lang="en-US"/>
        </a:p>
      </dgm:t>
    </dgm:pt>
    <dgm:pt modelId="{8672E1AD-4DC6-4823-8696-BF52147A8BDE}" type="sibTrans" cxnId="{2C58DE72-AFE6-42A9-9E90-94A0F8EE4301}">
      <dgm:prSet/>
      <dgm:spPr/>
      <dgm:t>
        <a:bodyPr/>
        <a:lstStyle/>
        <a:p>
          <a:endParaRPr lang="en-US"/>
        </a:p>
      </dgm:t>
    </dgm:pt>
    <dgm:pt modelId="{5EF5E517-CB3D-4525-B0B0-D6A385D80F63}" type="pres">
      <dgm:prSet presAssocID="{B85CE10E-D87A-4CFC-981F-FE067F7B4697}" presName="matrix" presStyleCnt="0">
        <dgm:presLayoutVars>
          <dgm:chMax val="1"/>
          <dgm:dir/>
          <dgm:resizeHandles val="exact"/>
        </dgm:presLayoutVars>
      </dgm:prSet>
      <dgm:spPr/>
    </dgm:pt>
    <dgm:pt modelId="{DEFF437A-AA37-48C9-8CBB-59912B115BA6}" type="pres">
      <dgm:prSet presAssocID="{B85CE10E-D87A-4CFC-981F-FE067F7B4697}" presName="diamond" presStyleLbl="bgShp" presStyleIdx="0" presStyleCnt="1"/>
      <dgm:spPr/>
    </dgm:pt>
    <dgm:pt modelId="{FB5B851C-AD28-47BF-8C02-EE9CFC9FFDBC}" type="pres">
      <dgm:prSet presAssocID="{B85CE10E-D87A-4CFC-981F-FE067F7B46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2A091A5-7B9F-4532-A181-E1EF45E7E40A}" type="pres">
      <dgm:prSet presAssocID="{B85CE10E-D87A-4CFC-981F-FE067F7B46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27DD5-43C2-4A39-BA30-119C2E61EE11}" type="pres">
      <dgm:prSet presAssocID="{B85CE10E-D87A-4CFC-981F-FE067F7B46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2FABEF-AEFC-4FE3-9EB4-B7E20E634BE9}" type="pres">
      <dgm:prSet presAssocID="{B85CE10E-D87A-4CFC-981F-FE067F7B46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26FB5C-EA0B-4F8E-8D18-BFF9F80406A6}" srcId="{B85CE10E-D87A-4CFC-981F-FE067F7B4697}" destId="{26AF8F75-FB9A-4B1D-A953-512368C7F50E}" srcOrd="1" destOrd="0" parTransId="{2FB963FA-5FDE-4D92-B4D4-4B883EDAF673}" sibTransId="{A89AE009-0C69-4AD3-A980-F63D5CA56D07}"/>
    <dgm:cxn modelId="{94735868-9A47-41BF-A952-77848FFEB149}" srcId="{B85CE10E-D87A-4CFC-981F-FE067F7B4697}" destId="{9A89C515-2FB5-4B35-894F-5E765ABE90F7}" srcOrd="2" destOrd="0" parTransId="{19D052C1-3C99-41FE-A9B0-CDC574DDE7D7}" sibTransId="{FFB97F98-BF4C-4858-9A15-FBB81B178AD1}"/>
    <dgm:cxn modelId="{5CC0CF69-F157-41CC-AED1-171ACD514CBE}" type="presOf" srcId="{9A89C515-2FB5-4B35-894F-5E765ABE90F7}" destId="{54A27DD5-43C2-4A39-BA30-119C2E61EE11}" srcOrd="0" destOrd="0" presId="urn:microsoft.com/office/officeart/2005/8/layout/matrix3"/>
    <dgm:cxn modelId="{2C58DE72-AFE6-42A9-9E90-94A0F8EE4301}" srcId="{B85CE10E-D87A-4CFC-981F-FE067F7B4697}" destId="{571690C0-2965-4EC3-9605-7C4D1D436A1B}" srcOrd="3" destOrd="0" parTransId="{7D3B468F-A854-4010-8DD8-4A938C72365A}" sibTransId="{8672E1AD-4DC6-4823-8696-BF52147A8BDE}"/>
    <dgm:cxn modelId="{F9196976-3084-4518-A554-4C5012D563AF}" type="presOf" srcId="{0752C95D-706E-4D9F-8CA9-9E380241C4D9}" destId="{FB5B851C-AD28-47BF-8C02-EE9CFC9FFDBC}" srcOrd="0" destOrd="0" presId="urn:microsoft.com/office/officeart/2005/8/layout/matrix3"/>
    <dgm:cxn modelId="{42875888-AE51-49C6-9DA1-F35C01E29822}" type="presOf" srcId="{B85CE10E-D87A-4CFC-981F-FE067F7B4697}" destId="{5EF5E517-CB3D-4525-B0B0-D6A385D80F63}" srcOrd="0" destOrd="0" presId="urn:microsoft.com/office/officeart/2005/8/layout/matrix3"/>
    <dgm:cxn modelId="{896A47B7-1813-496C-96E6-09E2EF6C2496}" srcId="{B85CE10E-D87A-4CFC-981F-FE067F7B4697}" destId="{0752C95D-706E-4D9F-8CA9-9E380241C4D9}" srcOrd="0" destOrd="0" parTransId="{6EE4C14E-47A9-48AA-A55D-4EA0411262F5}" sibTransId="{DF951B2F-DA34-4110-8A52-4268F7F41912}"/>
    <dgm:cxn modelId="{725D5CD8-A13F-40C1-B108-E5040A52077D}" type="presOf" srcId="{26AF8F75-FB9A-4B1D-A953-512368C7F50E}" destId="{02A091A5-7B9F-4532-A181-E1EF45E7E40A}" srcOrd="0" destOrd="0" presId="urn:microsoft.com/office/officeart/2005/8/layout/matrix3"/>
    <dgm:cxn modelId="{F12A91E6-36E8-4A51-ADC7-6C6B6D0DF536}" type="presOf" srcId="{571690C0-2965-4EC3-9605-7C4D1D436A1B}" destId="{832FABEF-AEFC-4FE3-9EB4-B7E20E634BE9}" srcOrd="0" destOrd="0" presId="urn:microsoft.com/office/officeart/2005/8/layout/matrix3"/>
    <dgm:cxn modelId="{4FD4E3C5-7457-4408-8069-36BDA6F471E6}" type="presParOf" srcId="{5EF5E517-CB3D-4525-B0B0-D6A385D80F63}" destId="{DEFF437A-AA37-48C9-8CBB-59912B115BA6}" srcOrd="0" destOrd="0" presId="urn:microsoft.com/office/officeart/2005/8/layout/matrix3"/>
    <dgm:cxn modelId="{372BB7D7-D3B7-49E8-BCC6-D74E7C1E6BBF}" type="presParOf" srcId="{5EF5E517-CB3D-4525-B0B0-D6A385D80F63}" destId="{FB5B851C-AD28-47BF-8C02-EE9CFC9FFDBC}" srcOrd="1" destOrd="0" presId="urn:microsoft.com/office/officeart/2005/8/layout/matrix3"/>
    <dgm:cxn modelId="{6FEF43CB-0B14-4320-BFDE-6B72691CFF6D}" type="presParOf" srcId="{5EF5E517-CB3D-4525-B0B0-D6A385D80F63}" destId="{02A091A5-7B9F-4532-A181-E1EF45E7E40A}" srcOrd="2" destOrd="0" presId="urn:microsoft.com/office/officeart/2005/8/layout/matrix3"/>
    <dgm:cxn modelId="{418DB57C-DAB7-442E-8738-451AF3680267}" type="presParOf" srcId="{5EF5E517-CB3D-4525-B0B0-D6A385D80F63}" destId="{54A27DD5-43C2-4A39-BA30-119C2E61EE11}" srcOrd="3" destOrd="0" presId="urn:microsoft.com/office/officeart/2005/8/layout/matrix3"/>
    <dgm:cxn modelId="{A3DA5DA6-99D8-45CD-841D-8A761CEC6AB3}" type="presParOf" srcId="{5EF5E517-CB3D-4525-B0B0-D6A385D80F63}" destId="{832FABEF-AEFC-4FE3-9EB4-B7E20E634BE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56EA6C-204E-4D73-B7FD-5A1B9CE4644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70B18-F4A9-40E4-9FA3-0CBE5E522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IoT, AI, and embedded systems.</a:t>
          </a:r>
        </a:p>
      </dgm:t>
    </dgm:pt>
    <dgm:pt modelId="{E4947BFE-73AB-43A9-8AA5-D6C2FE7211F0}" type="parTrans" cxnId="{A2A5F6F0-B002-46BF-96A2-96F2E6571F74}">
      <dgm:prSet/>
      <dgm:spPr/>
      <dgm:t>
        <a:bodyPr/>
        <a:lstStyle/>
        <a:p>
          <a:endParaRPr lang="en-US"/>
        </a:p>
      </dgm:t>
    </dgm:pt>
    <dgm:pt modelId="{6CA2A3AE-3307-4CD3-8EE6-402427699C89}" type="sibTrans" cxnId="{A2A5F6F0-B002-46BF-96A2-96F2E6571F74}">
      <dgm:prSet/>
      <dgm:spPr/>
      <dgm:t>
        <a:bodyPr/>
        <a:lstStyle/>
        <a:p>
          <a:endParaRPr lang="en-US"/>
        </a:p>
      </dgm:t>
    </dgm:pt>
    <dgm:pt modelId="{37016B83-95E1-4BEE-9175-E89BFBD51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Practical, secure, and responsive doorbell.</a:t>
          </a:r>
        </a:p>
      </dgm:t>
    </dgm:pt>
    <dgm:pt modelId="{882F13C9-CA64-4433-9B52-8140899697C7}" type="parTrans" cxnId="{83BA334F-2D6B-4FE0-9B9D-C1F3C55CA52F}">
      <dgm:prSet/>
      <dgm:spPr/>
      <dgm:t>
        <a:bodyPr/>
        <a:lstStyle/>
        <a:p>
          <a:endParaRPr lang="en-US"/>
        </a:p>
      </dgm:t>
    </dgm:pt>
    <dgm:pt modelId="{7C4943B3-88E1-4A15-AC3A-F3BB4430B7E9}" type="sibTrans" cxnId="{83BA334F-2D6B-4FE0-9B9D-C1F3C55CA52F}">
      <dgm:prSet/>
      <dgm:spPr/>
      <dgm:t>
        <a:bodyPr/>
        <a:lstStyle/>
        <a:p>
          <a:endParaRPr lang="en-US"/>
        </a:p>
      </dgm:t>
    </dgm:pt>
    <dgm:pt modelId="{55435F8B-E879-43D3-A50B-78388833B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integration provides remote access.</a:t>
          </a:r>
        </a:p>
      </dgm:t>
    </dgm:pt>
    <dgm:pt modelId="{34B1F8DA-3764-4542-97C6-FA70D2AFB444}" type="parTrans" cxnId="{D6C4A1EE-89BD-4D54-B745-F69E9B190C32}">
      <dgm:prSet/>
      <dgm:spPr/>
      <dgm:t>
        <a:bodyPr/>
        <a:lstStyle/>
        <a:p>
          <a:endParaRPr lang="en-US"/>
        </a:p>
      </dgm:t>
    </dgm:pt>
    <dgm:pt modelId="{25D20777-810C-482B-8040-CC267CFE74EB}" type="sibTrans" cxnId="{D6C4A1EE-89BD-4D54-B745-F69E9B190C32}">
      <dgm:prSet/>
      <dgm:spPr/>
      <dgm:t>
        <a:bodyPr/>
        <a:lstStyle/>
        <a:p>
          <a:endParaRPr lang="en-US"/>
        </a:p>
      </dgm:t>
    </dgm:pt>
    <dgm:pt modelId="{1B65EADD-43E1-4B43-AF20-3EF2369245FA}" type="pres">
      <dgm:prSet presAssocID="{BB56EA6C-204E-4D73-B7FD-5A1B9CE46444}" presName="root" presStyleCnt="0">
        <dgm:presLayoutVars>
          <dgm:dir/>
          <dgm:resizeHandles val="exact"/>
        </dgm:presLayoutVars>
      </dgm:prSet>
      <dgm:spPr/>
    </dgm:pt>
    <dgm:pt modelId="{AD2AAB2D-24E5-442F-88B8-D0EE1C72645B}" type="pres">
      <dgm:prSet presAssocID="{BD770B18-F4A9-40E4-9FA3-0CBE5E522C1A}" presName="compNode" presStyleCnt="0"/>
      <dgm:spPr/>
    </dgm:pt>
    <dgm:pt modelId="{BD727835-D089-4944-ADFD-6C93FB876FF9}" type="pres">
      <dgm:prSet presAssocID="{BD770B18-F4A9-40E4-9FA3-0CBE5E522C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917D0BA-9CFA-41E6-94DE-9C9804CA4C55}" type="pres">
      <dgm:prSet presAssocID="{BD770B18-F4A9-40E4-9FA3-0CBE5E522C1A}" presName="spaceRect" presStyleCnt="0"/>
      <dgm:spPr/>
    </dgm:pt>
    <dgm:pt modelId="{E684BDE8-4112-492E-A235-D202E11DF71E}" type="pres">
      <dgm:prSet presAssocID="{BD770B18-F4A9-40E4-9FA3-0CBE5E522C1A}" presName="textRect" presStyleLbl="revTx" presStyleIdx="0" presStyleCnt="3">
        <dgm:presLayoutVars>
          <dgm:chMax val="1"/>
          <dgm:chPref val="1"/>
        </dgm:presLayoutVars>
      </dgm:prSet>
      <dgm:spPr/>
    </dgm:pt>
    <dgm:pt modelId="{3230720E-4637-4D91-B4B1-363126AB3BC3}" type="pres">
      <dgm:prSet presAssocID="{6CA2A3AE-3307-4CD3-8EE6-402427699C89}" presName="sibTrans" presStyleCnt="0"/>
      <dgm:spPr/>
    </dgm:pt>
    <dgm:pt modelId="{BB02A39D-8D4B-44BB-8536-A50B79107DB9}" type="pres">
      <dgm:prSet presAssocID="{37016B83-95E1-4BEE-9175-E89BFBD51729}" presName="compNode" presStyleCnt="0"/>
      <dgm:spPr/>
    </dgm:pt>
    <dgm:pt modelId="{823278B1-6532-4D00-98ED-FF0C5452633D}" type="pres">
      <dgm:prSet presAssocID="{37016B83-95E1-4BEE-9175-E89BFBD517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C2212A0D-20DA-4875-8D9B-D8DD868F426E}" type="pres">
      <dgm:prSet presAssocID="{37016B83-95E1-4BEE-9175-E89BFBD51729}" presName="spaceRect" presStyleCnt="0"/>
      <dgm:spPr/>
    </dgm:pt>
    <dgm:pt modelId="{089F72A8-BDAF-4AE4-A391-2937489DD2E7}" type="pres">
      <dgm:prSet presAssocID="{37016B83-95E1-4BEE-9175-E89BFBD51729}" presName="textRect" presStyleLbl="revTx" presStyleIdx="1" presStyleCnt="3">
        <dgm:presLayoutVars>
          <dgm:chMax val="1"/>
          <dgm:chPref val="1"/>
        </dgm:presLayoutVars>
      </dgm:prSet>
      <dgm:spPr/>
    </dgm:pt>
    <dgm:pt modelId="{4EE518DA-5282-4A30-8DFE-D5DD2E3302EB}" type="pres">
      <dgm:prSet presAssocID="{7C4943B3-88E1-4A15-AC3A-F3BB4430B7E9}" presName="sibTrans" presStyleCnt="0"/>
      <dgm:spPr/>
    </dgm:pt>
    <dgm:pt modelId="{AB929F7D-0144-4C4A-A59A-AB5B4549C74F}" type="pres">
      <dgm:prSet presAssocID="{55435F8B-E879-43D3-A50B-78388833B8F7}" presName="compNode" presStyleCnt="0"/>
      <dgm:spPr/>
    </dgm:pt>
    <dgm:pt modelId="{3222C808-6661-446B-BABB-A385A02AEDD7}" type="pres">
      <dgm:prSet presAssocID="{55435F8B-E879-43D3-A50B-78388833B8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D5E1CF-CFE5-45E9-8BAB-4105F1DAD187}" type="pres">
      <dgm:prSet presAssocID="{55435F8B-E879-43D3-A50B-78388833B8F7}" presName="spaceRect" presStyleCnt="0"/>
      <dgm:spPr/>
    </dgm:pt>
    <dgm:pt modelId="{3D51ACDA-5F17-455B-9268-FF083AC0E852}" type="pres">
      <dgm:prSet presAssocID="{55435F8B-E879-43D3-A50B-78388833B8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9DDC42-C683-4333-9B40-B4C83789FF7D}" type="presOf" srcId="{BD770B18-F4A9-40E4-9FA3-0CBE5E522C1A}" destId="{E684BDE8-4112-492E-A235-D202E11DF71E}" srcOrd="0" destOrd="0" presId="urn:microsoft.com/office/officeart/2018/2/layout/IconLabelList"/>
    <dgm:cxn modelId="{83BA334F-2D6B-4FE0-9B9D-C1F3C55CA52F}" srcId="{BB56EA6C-204E-4D73-B7FD-5A1B9CE46444}" destId="{37016B83-95E1-4BEE-9175-E89BFBD51729}" srcOrd="1" destOrd="0" parTransId="{882F13C9-CA64-4433-9B52-8140899697C7}" sibTransId="{7C4943B3-88E1-4A15-AC3A-F3BB4430B7E9}"/>
    <dgm:cxn modelId="{0CB7F155-0122-4C38-8215-21D1DBCC4EED}" type="presOf" srcId="{55435F8B-E879-43D3-A50B-78388833B8F7}" destId="{3D51ACDA-5F17-455B-9268-FF083AC0E852}" srcOrd="0" destOrd="0" presId="urn:microsoft.com/office/officeart/2018/2/layout/IconLabelList"/>
    <dgm:cxn modelId="{67CB15B4-742F-438F-9F34-865975F1DA26}" type="presOf" srcId="{37016B83-95E1-4BEE-9175-E89BFBD51729}" destId="{089F72A8-BDAF-4AE4-A391-2937489DD2E7}" srcOrd="0" destOrd="0" presId="urn:microsoft.com/office/officeart/2018/2/layout/IconLabelList"/>
    <dgm:cxn modelId="{D6C4A1EE-89BD-4D54-B745-F69E9B190C32}" srcId="{BB56EA6C-204E-4D73-B7FD-5A1B9CE46444}" destId="{55435F8B-E879-43D3-A50B-78388833B8F7}" srcOrd="2" destOrd="0" parTransId="{34B1F8DA-3764-4542-97C6-FA70D2AFB444}" sibTransId="{25D20777-810C-482B-8040-CC267CFE74EB}"/>
    <dgm:cxn modelId="{A2A5F6F0-B002-46BF-96A2-96F2E6571F74}" srcId="{BB56EA6C-204E-4D73-B7FD-5A1B9CE46444}" destId="{BD770B18-F4A9-40E4-9FA3-0CBE5E522C1A}" srcOrd="0" destOrd="0" parTransId="{E4947BFE-73AB-43A9-8AA5-D6C2FE7211F0}" sibTransId="{6CA2A3AE-3307-4CD3-8EE6-402427699C89}"/>
    <dgm:cxn modelId="{648B63FA-051B-42DC-AF2F-AB9B7C441EAB}" type="presOf" srcId="{BB56EA6C-204E-4D73-B7FD-5A1B9CE46444}" destId="{1B65EADD-43E1-4B43-AF20-3EF2369245FA}" srcOrd="0" destOrd="0" presId="urn:microsoft.com/office/officeart/2018/2/layout/IconLabelList"/>
    <dgm:cxn modelId="{2EA75391-B357-414C-B18B-8A581BD3E5CF}" type="presParOf" srcId="{1B65EADD-43E1-4B43-AF20-3EF2369245FA}" destId="{AD2AAB2D-24E5-442F-88B8-D0EE1C72645B}" srcOrd="0" destOrd="0" presId="urn:microsoft.com/office/officeart/2018/2/layout/IconLabelList"/>
    <dgm:cxn modelId="{73D0A6A7-4301-43DE-A319-0616D0693A75}" type="presParOf" srcId="{AD2AAB2D-24E5-442F-88B8-D0EE1C72645B}" destId="{BD727835-D089-4944-ADFD-6C93FB876FF9}" srcOrd="0" destOrd="0" presId="urn:microsoft.com/office/officeart/2018/2/layout/IconLabelList"/>
    <dgm:cxn modelId="{9F3ACD11-97A6-41F9-BD7F-83A04B5B9DFD}" type="presParOf" srcId="{AD2AAB2D-24E5-442F-88B8-D0EE1C72645B}" destId="{3917D0BA-9CFA-41E6-94DE-9C9804CA4C55}" srcOrd="1" destOrd="0" presId="urn:microsoft.com/office/officeart/2018/2/layout/IconLabelList"/>
    <dgm:cxn modelId="{F8C04BDA-C94A-4FA6-9D30-CD6542672E1D}" type="presParOf" srcId="{AD2AAB2D-24E5-442F-88B8-D0EE1C72645B}" destId="{E684BDE8-4112-492E-A235-D202E11DF71E}" srcOrd="2" destOrd="0" presId="urn:microsoft.com/office/officeart/2018/2/layout/IconLabelList"/>
    <dgm:cxn modelId="{C2EC3ED0-0BA9-40F9-807B-6CAF4F27722E}" type="presParOf" srcId="{1B65EADD-43E1-4B43-AF20-3EF2369245FA}" destId="{3230720E-4637-4D91-B4B1-363126AB3BC3}" srcOrd="1" destOrd="0" presId="urn:microsoft.com/office/officeart/2018/2/layout/IconLabelList"/>
    <dgm:cxn modelId="{415AEC36-19BC-4EBC-A7A4-61DB5069A714}" type="presParOf" srcId="{1B65EADD-43E1-4B43-AF20-3EF2369245FA}" destId="{BB02A39D-8D4B-44BB-8536-A50B79107DB9}" srcOrd="2" destOrd="0" presId="urn:microsoft.com/office/officeart/2018/2/layout/IconLabelList"/>
    <dgm:cxn modelId="{2725CE7B-0065-4B75-9FA3-F3C09587428E}" type="presParOf" srcId="{BB02A39D-8D4B-44BB-8536-A50B79107DB9}" destId="{823278B1-6532-4D00-98ED-FF0C5452633D}" srcOrd="0" destOrd="0" presId="urn:microsoft.com/office/officeart/2018/2/layout/IconLabelList"/>
    <dgm:cxn modelId="{A67D735C-B610-4C3F-915C-989D3E9D170E}" type="presParOf" srcId="{BB02A39D-8D4B-44BB-8536-A50B79107DB9}" destId="{C2212A0D-20DA-4875-8D9B-D8DD868F426E}" srcOrd="1" destOrd="0" presId="urn:microsoft.com/office/officeart/2018/2/layout/IconLabelList"/>
    <dgm:cxn modelId="{65B79F14-94D5-49CA-B012-37C37BD22B45}" type="presParOf" srcId="{BB02A39D-8D4B-44BB-8536-A50B79107DB9}" destId="{089F72A8-BDAF-4AE4-A391-2937489DD2E7}" srcOrd="2" destOrd="0" presId="urn:microsoft.com/office/officeart/2018/2/layout/IconLabelList"/>
    <dgm:cxn modelId="{3443C020-223E-4734-87E6-D918E33540A3}" type="presParOf" srcId="{1B65EADD-43E1-4B43-AF20-3EF2369245FA}" destId="{4EE518DA-5282-4A30-8DFE-D5DD2E3302EB}" srcOrd="3" destOrd="0" presId="urn:microsoft.com/office/officeart/2018/2/layout/IconLabelList"/>
    <dgm:cxn modelId="{FA89BA80-4B33-4156-AD5E-429653249994}" type="presParOf" srcId="{1B65EADD-43E1-4B43-AF20-3EF2369245FA}" destId="{AB929F7D-0144-4C4A-A59A-AB5B4549C74F}" srcOrd="4" destOrd="0" presId="urn:microsoft.com/office/officeart/2018/2/layout/IconLabelList"/>
    <dgm:cxn modelId="{066C6426-C6A8-4BF8-B79A-915E698DA8AE}" type="presParOf" srcId="{AB929F7D-0144-4C4A-A59A-AB5B4549C74F}" destId="{3222C808-6661-446B-BABB-A385A02AEDD7}" srcOrd="0" destOrd="0" presId="urn:microsoft.com/office/officeart/2018/2/layout/IconLabelList"/>
    <dgm:cxn modelId="{727CBC99-3DDB-4854-BDC6-0F87CD8CC3BB}" type="presParOf" srcId="{AB929F7D-0144-4C4A-A59A-AB5B4549C74F}" destId="{1BD5E1CF-CFE5-45E9-8BAB-4105F1DAD187}" srcOrd="1" destOrd="0" presId="urn:microsoft.com/office/officeart/2018/2/layout/IconLabelList"/>
    <dgm:cxn modelId="{2F1C4F27-A5FA-41A5-8D56-5CDEA8DC31CC}" type="presParOf" srcId="{AB929F7D-0144-4C4A-A59A-AB5B4549C74F}" destId="{3D51ACDA-5F17-455B-9268-FF083AC0E8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884AD-98EC-4544-83A9-ADEC0008BA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E38A14-2B51-4B12-9BD3-8072AEF290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Traditional doorbells lack intelligence and monitoring.</a:t>
          </a:r>
        </a:p>
      </dgm:t>
    </dgm:pt>
    <dgm:pt modelId="{08A92754-4E75-4266-99CD-8ABF33823220}" type="parTrans" cxnId="{B55E26A8-40B1-4B24-A31B-C89E5D2A8983}">
      <dgm:prSet/>
      <dgm:spPr/>
      <dgm:t>
        <a:bodyPr/>
        <a:lstStyle/>
        <a:p>
          <a:endParaRPr lang="en-US"/>
        </a:p>
      </dgm:t>
    </dgm:pt>
    <dgm:pt modelId="{C139E7CE-93BB-45AF-8938-BE8278507194}" type="sibTrans" cxnId="{B55E26A8-40B1-4B24-A31B-C89E5D2A8983}">
      <dgm:prSet/>
      <dgm:spPr/>
      <dgm:t>
        <a:bodyPr/>
        <a:lstStyle/>
        <a:p>
          <a:endParaRPr lang="en-US"/>
        </a:p>
      </dgm:t>
    </dgm:pt>
    <dgm:pt modelId="{0EB53D40-7780-4F48-B563-E65628F1B1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Smart homes need secure, real-time visitor recognition.</a:t>
          </a:r>
        </a:p>
      </dgm:t>
    </dgm:pt>
    <dgm:pt modelId="{2388E792-E8DC-4AF0-BE83-3AE5A37FFF3B}" type="parTrans" cxnId="{81C4511D-537F-40DA-B10B-7C668C40DA7E}">
      <dgm:prSet/>
      <dgm:spPr/>
      <dgm:t>
        <a:bodyPr/>
        <a:lstStyle/>
        <a:p>
          <a:endParaRPr lang="en-US"/>
        </a:p>
      </dgm:t>
    </dgm:pt>
    <dgm:pt modelId="{4530A8E6-F777-463F-BB8C-A8C6B037E829}" type="sibTrans" cxnId="{81C4511D-537F-40DA-B10B-7C668C40DA7E}">
      <dgm:prSet/>
      <dgm:spPr/>
      <dgm:t>
        <a:bodyPr/>
        <a:lstStyle/>
        <a:p>
          <a:endParaRPr lang="en-US"/>
        </a:p>
      </dgm:t>
    </dgm:pt>
    <dgm:pt modelId="{52363090-64E6-41FB-BB3B-D233D0AD64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system enables remote logging and identity feedback.</a:t>
          </a:r>
        </a:p>
      </dgm:t>
    </dgm:pt>
    <dgm:pt modelId="{F82E15F6-48AA-4704-92B2-722C07861BBA}" type="parTrans" cxnId="{2689FB4F-FEE9-4771-A68E-FDA290E382AC}">
      <dgm:prSet/>
      <dgm:spPr/>
      <dgm:t>
        <a:bodyPr/>
        <a:lstStyle/>
        <a:p>
          <a:endParaRPr lang="en-US"/>
        </a:p>
      </dgm:t>
    </dgm:pt>
    <dgm:pt modelId="{AFE7281F-46A7-4CF9-A7D5-877B88259071}" type="sibTrans" cxnId="{2689FB4F-FEE9-4771-A68E-FDA290E382AC}">
      <dgm:prSet/>
      <dgm:spPr/>
      <dgm:t>
        <a:bodyPr/>
        <a:lstStyle/>
        <a:p>
          <a:endParaRPr lang="en-US"/>
        </a:p>
      </dgm:t>
    </dgm:pt>
    <dgm:pt modelId="{CF4E31CA-D3F6-4AA5-A368-FA1676422581}" type="pres">
      <dgm:prSet presAssocID="{3ED884AD-98EC-4544-83A9-ADEC0008BA0C}" presName="root" presStyleCnt="0">
        <dgm:presLayoutVars>
          <dgm:dir/>
          <dgm:resizeHandles val="exact"/>
        </dgm:presLayoutVars>
      </dgm:prSet>
      <dgm:spPr/>
    </dgm:pt>
    <dgm:pt modelId="{B39B5836-001B-4689-904A-E3F0C759FCC5}" type="pres">
      <dgm:prSet presAssocID="{FEE38A14-2B51-4B12-9BD3-8072AEF290ED}" presName="compNode" presStyleCnt="0"/>
      <dgm:spPr/>
    </dgm:pt>
    <dgm:pt modelId="{8104AF99-31FA-4033-8E4E-58AAE9205473}" type="pres">
      <dgm:prSet presAssocID="{FEE38A14-2B51-4B12-9BD3-8072AEF290ED}" presName="iconBgRect" presStyleLbl="bgShp" presStyleIdx="0" presStyleCnt="3"/>
      <dgm:spPr/>
    </dgm:pt>
    <dgm:pt modelId="{0FCC74B6-7252-4581-90B7-4A752BC481A5}" type="pres">
      <dgm:prSet presAssocID="{FEE38A14-2B51-4B12-9BD3-8072AEF290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3E4358C-307C-4428-9DE2-59670AD3BDEE}" type="pres">
      <dgm:prSet presAssocID="{FEE38A14-2B51-4B12-9BD3-8072AEF290ED}" presName="spaceRect" presStyleCnt="0"/>
      <dgm:spPr/>
    </dgm:pt>
    <dgm:pt modelId="{94CC2E62-36F5-4744-A940-DDD7E9DD6827}" type="pres">
      <dgm:prSet presAssocID="{FEE38A14-2B51-4B12-9BD3-8072AEF290ED}" presName="textRect" presStyleLbl="revTx" presStyleIdx="0" presStyleCnt="3">
        <dgm:presLayoutVars>
          <dgm:chMax val="1"/>
          <dgm:chPref val="1"/>
        </dgm:presLayoutVars>
      </dgm:prSet>
      <dgm:spPr/>
    </dgm:pt>
    <dgm:pt modelId="{0651D7A0-B7EB-403A-BD38-382EB7613B5A}" type="pres">
      <dgm:prSet presAssocID="{C139E7CE-93BB-45AF-8938-BE8278507194}" presName="sibTrans" presStyleCnt="0"/>
      <dgm:spPr/>
    </dgm:pt>
    <dgm:pt modelId="{7D3BC92C-12AB-46C0-B943-95E947EC0446}" type="pres">
      <dgm:prSet presAssocID="{0EB53D40-7780-4F48-B563-E65628F1B161}" presName="compNode" presStyleCnt="0"/>
      <dgm:spPr/>
    </dgm:pt>
    <dgm:pt modelId="{CE7709A9-E8F9-49A2-AB95-36D84221AB6C}" type="pres">
      <dgm:prSet presAssocID="{0EB53D40-7780-4F48-B563-E65628F1B161}" presName="iconBgRect" presStyleLbl="bgShp" presStyleIdx="1" presStyleCnt="3"/>
      <dgm:spPr/>
    </dgm:pt>
    <dgm:pt modelId="{AB0D80FC-DA29-42ED-9A26-0B966A8A5092}" type="pres">
      <dgm:prSet presAssocID="{0EB53D40-7780-4F48-B563-E65628F1B1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B041C59-C15D-4FEB-A988-E9A7F131F2A4}" type="pres">
      <dgm:prSet presAssocID="{0EB53D40-7780-4F48-B563-E65628F1B161}" presName="spaceRect" presStyleCnt="0"/>
      <dgm:spPr/>
    </dgm:pt>
    <dgm:pt modelId="{E8945DF9-2A1A-4A8C-B2FD-0D731F7E3EDA}" type="pres">
      <dgm:prSet presAssocID="{0EB53D40-7780-4F48-B563-E65628F1B161}" presName="textRect" presStyleLbl="revTx" presStyleIdx="1" presStyleCnt="3">
        <dgm:presLayoutVars>
          <dgm:chMax val="1"/>
          <dgm:chPref val="1"/>
        </dgm:presLayoutVars>
      </dgm:prSet>
      <dgm:spPr/>
    </dgm:pt>
    <dgm:pt modelId="{AD59C760-BA9A-4AE4-A61C-B078635FDB7F}" type="pres">
      <dgm:prSet presAssocID="{4530A8E6-F777-463F-BB8C-A8C6B037E829}" presName="sibTrans" presStyleCnt="0"/>
      <dgm:spPr/>
    </dgm:pt>
    <dgm:pt modelId="{9B7ABBF4-D2B5-4E5A-A037-B62A3F84C958}" type="pres">
      <dgm:prSet presAssocID="{52363090-64E6-41FB-BB3B-D233D0AD64D1}" presName="compNode" presStyleCnt="0"/>
      <dgm:spPr/>
    </dgm:pt>
    <dgm:pt modelId="{B6CE0496-8F1D-4816-B092-499438D7FDA6}" type="pres">
      <dgm:prSet presAssocID="{52363090-64E6-41FB-BB3B-D233D0AD64D1}" presName="iconBgRect" presStyleLbl="bgShp" presStyleIdx="2" presStyleCnt="3"/>
      <dgm:spPr/>
    </dgm:pt>
    <dgm:pt modelId="{80E19F0D-BB9D-4A47-87A5-48238A508227}" type="pres">
      <dgm:prSet presAssocID="{52363090-64E6-41FB-BB3B-D233D0AD64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E8B4D2-CAB4-4AEB-A622-ABAC073013E0}" type="pres">
      <dgm:prSet presAssocID="{52363090-64E6-41FB-BB3B-D233D0AD64D1}" presName="spaceRect" presStyleCnt="0"/>
      <dgm:spPr/>
    </dgm:pt>
    <dgm:pt modelId="{61F7E290-F096-4F4F-88FC-A51E5BA9B26C}" type="pres">
      <dgm:prSet presAssocID="{52363090-64E6-41FB-BB3B-D233D0AD64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706A0C-52ED-4CE9-AAC8-CF23AC0E85F6}" type="presOf" srcId="{FEE38A14-2B51-4B12-9BD3-8072AEF290ED}" destId="{94CC2E62-36F5-4744-A940-DDD7E9DD6827}" srcOrd="0" destOrd="0" presId="urn:microsoft.com/office/officeart/2018/5/layout/IconCircleLabelList"/>
    <dgm:cxn modelId="{81C4511D-537F-40DA-B10B-7C668C40DA7E}" srcId="{3ED884AD-98EC-4544-83A9-ADEC0008BA0C}" destId="{0EB53D40-7780-4F48-B563-E65628F1B161}" srcOrd="1" destOrd="0" parTransId="{2388E792-E8DC-4AF0-BE83-3AE5A37FFF3B}" sibTransId="{4530A8E6-F777-463F-BB8C-A8C6B037E829}"/>
    <dgm:cxn modelId="{2689FB4F-FEE9-4771-A68E-FDA290E382AC}" srcId="{3ED884AD-98EC-4544-83A9-ADEC0008BA0C}" destId="{52363090-64E6-41FB-BB3B-D233D0AD64D1}" srcOrd="2" destOrd="0" parTransId="{F82E15F6-48AA-4704-92B2-722C07861BBA}" sibTransId="{AFE7281F-46A7-4CF9-A7D5-877B88259071}"/>
    <dgm:cxn modelId="{79A88871-FEA0-4814-9BDD-01A2E16CD9E5}" type="presOf" srcId="{3ED884AD-98EC-4544-83A9-ADEC0008BA0C}" destId="{CF4E31CA-D3F6-4AA5-A368-FA1676422581}" srcOrd="0" destOrd="0" presId="urn:microsoft.com/office/officeart/2018/5/layout/IconCircleLabelList"/>
    <dgm:cxn modelId="{21989E52-49B5-404C-8552-F8248763C394}" type="presOf" srcId="{52363090-64E6-41FB-BB3B-D233D0AD64D1}" destId="{61F7E290-F096-4F4F-88FC-A51E5BA9B26C}" srcOrd="0" destOrd="0" presId="urn:microsoft.com/office/officeart/2018/5/layout/IconCircleLabelList"/>
    <dgm:cxn modelId="{B55E26A8-40B1-4B24-A31B-C89E5D2A8983}" srcId="{3ED884AD-98EC-4544-83A9-ADEC0008BA0C}" destId="{FEE38A14-2B51-4B12-9BD3-8072AEF290ED}" srcOrd="0" destOrd="0" parTransId="{08A92754-4E75-4266-99CD-8ABF33823220}" sibTransId="{C139E7CE-93BB-45AF-8938-BE8278507194}"/>
    <dgm:cxn modelId="{F77309B4-665D-44DB-B96B-3055C6187D40}" type="presOf" srcId="{0EB53D40-7780-4F48-B563-E65628F1B161}" destId="{E8945DF9-2A1A-4A8C-B2FD-0D731F7E3EDA}" srcOrd="0" destOrd="0" presId="urn:microsoft.com/office/officeart/2018/5/layout/IconCircleLabelList"/>
    <dgm:cxn modelId="{A4BAFB6D-12F0-48FA-96D7-0BBA44C91E03}" type="presParOf" srcId="{CF4E31CA-D3F6-4AA5-A368-FA1676422581}" destId="{B39B5836-001B-4689-904A-E3F0C759FCC5}" srcOrd="0" destOrd="0" presId="urn:microsoft.com/office/officeart/2018/5/layout/IconCircleLabelList"/>
    <dgm:cxn modelId="{6D55ABA2-D144-48ED-BB78-47249103E8E5}" type="presParOf" srcId="{B39B5836-001B-4689-904A-E3F0C759FCC5}" destId="{8104AF99-31FA-4033-8E4E-58AAE9205473}" srcOrd="0" destOrd="0" presId="urn:microsoft.com/office/officeart/2018/5/layout/IconCircleLabelList"/>
    <dgm:cxn modelId="{5548834B-5CFA-4D4A-AFFE-8B91FD6FB569}" type="presParOf" srcId="{B39B5836-001B-4689-904A-E3F0C759FCC5}" destId="{0FCC74B6-7252-4581-90B7-4A752BC481A5}" srcOrd="1" destOrd="0" presId="urn:microsoft.com/office/officeart/2018/5/layout/IconCircleLabelList"/>
    <dgm:cxn modelId="{787C1A8A-D751-4B06-9843-F8DCAD5FB6BB}" type="presParOf" srcId="{B39B5836-001B-4689-904A-E3F0C759FCC5}" destId="{53E4358C-307C-4428-9DE2-59670AD3BDEE}" srcOrd="2" destOrd="0" presId="urn:microsoft.com/office/officeart/2018/5/layout/IconCircleLabelList"/>
    <dgm:cxn modelId="{D374EAB6-8F6C-4CF6-8474-2241B8148996}" type="presParOf" srcId="{B39B5836-001B-4689-904A-E3F0C759FCC5}" destId="{94CC2E62-36F5-4744-A940-DDD7E9DD6827}" srcOrd="3" destOrd="0" presId="urn:microsoft.com/office/officeart/2018/5/layout/IconCircleLabelList"/>
    <dgm:cxn modelId="{21675D82-BB5E-4690-A55E-032CF950535E}" type="presParOf" srcId="{CF4E31CA-D3F6-4AA5-A368-FA1676422581}" destId="{0651D7A0-B7EB-403A-BD38-382EB7613B5A}" srcOrd="1" destOrd="0" presId="urn:microsoft.com/office/officeart/2018/5/layout/IconCircleLabelList"/>
    <dgm:cxn modelId="{CF1494D7-CAA5-4B4E-9C1B-9402BD19E9BE}" type="presParOf" srcId="{CF4E31CA-D3F6-4AA5-A368-FA1676422581}" destId="{7D3BC92C-12AB-46C0-B943-95E947EC0446}" srcOrd="2" destOrd="0" presId="urn:microsoft.com/office/officeart/2018/5/layout/IconCircleLabelList"/>
    <dgm:cxn modelId="{8E4A820C-F28F-4B9F-9E93-71FA85433B58}" type="presParOf" srcId="{7D3BC92C-12AB-46C0-B943-95E947EC0446}" destId="{CE7709A9-E8F9-49A2-AB95-36D84221AB6C}" srcOrd="0" destOrd="0" presId="urn:microsoft.com/office/officeart/2018/5/layout/IconCircleLabelList"/>
    <dgm:cxn modelId="{A658CB03-BFA1-4A24-966D-1ED328B09B55}" type="presParOf" srcId="{7D3BC92C-12AB-46C0-B943-95E947EC0446}" destId="{AB0D80FC-DA29-42ED-9A26-0B966A8A5092}" srcOrd="1" destOrd="0" presId="urn:microsoft.com/office/officeart/2018/5/layout/IconCircleLabelList"/>
    <dgm:cxn modelId="{A73FD5D2-873A-4E46-AB48-68D4EDE5003D}" type="presParOf" srcId="{7D3BC92C-12AB-46C0-B943-95E947EC0446}" destId="{4B041C59-C15D-4FEB-A988-E9A7F131F2A4}" srcOrd="2" destOrd="0" presId="urn:microsoft.com/office/officeart/2018/5/layout/IconCircleLabelList"/>
    <dgm:cxn modelId="{B1E65964-8E63-450F-AB95-DBDA5D64511D}" type="presParOf" srcId="{7D3BC92C-12AB-46C0-B943-95E947EC0446}" destId="{E8945DF9-2A1A-4A8C-B2FD-0D731F7E3EDA}" srcOrd="3" destOrd="0" presId="urn:microsoft.com/office/officeart/2018/5/layout/IconCircleLabelList"/>
    <dgm:cxn modelId="{7C65C379-C492-40F6-8644-585921050049}" type="presParOf" srcId="{CF4E31CA-D3F6-4AA5-A368-FA1676422581}" destId="{AD59C760-BA9A-4AE4-A61C-B078635FDB7F}" srcOrd="3" destOrd="0" presId="urn:microsoft.com/office/officeart/2018/5/layout/IconCircleLabelList"/>
    <dgm:cxn modelId="{DB15EF09-31B3-49AF-9A96-D8A5D60B921D}" type="presParOf" srcId="{CF4E31CA-D3F6-4AA5-A368-FA1676422581}" destId="{9B7ABBF4-D2B5-4E5A-A037-B62A3F84C958}" srcOrd="4" destOrd="0" presId="urn:microsoft.com/office/officeart/2018/5/layout/IconCircleLabelList"/>
    <dgm:cxn modelId="{A0843879-1A68-4515-A742-02F454690C93}" type="presParOf" srcId="{9B7ABBF4-D2B5-4E5A-A037-B62A3F84C958}" destId="{B6CE0496-8F1D-4816-B092-499438D7FDA6}" srcOrd="0" destOrd="0" presId="urn:microsoft.com/office/officeart/2018/5/layout/IconCircleLabelList"/>
    <dgm:cxn modelId="{3573050D-A70C-4631-88DE-D079C6A8975E}" type="presParOf" srcId="{9B7ABBF4-D2B5-4E5A-A037-B62A3F84C958}" destId="{80E19F0D-BB9D-4A47-87A5-48238A508227}" srcOrd="1" destOrd="0" presId="urn:microsoft.com/office/officeart/2018/5/layout/IconCircleLabelList"/>
    <dgm:cxn modelId="{8E7701A4-25E8-471A-B23D-698100023CFE}" type="presParOf" srcId="{9B7ABBF4-D2B5-4E5A-A037-B62A3F84C958}" destId="{F6E8B4D2-CAB4-4AEB-A622-ABAC073013E0}" srcOrd="2" destOrd="0" presId="urn:microsoft.com/office/officeart/2018/5/layout/IconCircleLabelList"/>
    <dgm:cxn modelId="{ED992A47-E937-44DE-8F66-9FC9534ABF4F}" type="presParOf" srcId="{9B7ABBF4-D2B5-4E5A-A037-B62A3F84C958}" destId="{61F7E290-F096-4F4F-88FC-A51E5BA9B2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C3034-692A-4ECB-91C3-4E1E9EF23B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DC7BF3-9921-4318-959C-1EA21E6DBCFE}">
      <dgm:prSet/>
      <dgm:spPr/>
      <dgm:t>
        <a:bodyPr/>
        <a:lstStyle/>
        <a:p>
          <a:r>
            <a:rPr lang="en-US"/>
            <a:t>Problems:</a:t>
          </a:r>
        </a:p>
      </dgm:t>
    </dgm:pt>
    <dgm:pt modelId="{D6D46BDD-B489-4361-A9C9-3E3F53A54EBD}" type="parTrans" cxnId="{E2C0A9D3-F1C6-442F-94F8-7267DE9B29A8}">
      <dgm:prSet/>
      <dgm:spPr/>
      <dgm:t>
        <a:bodyPr/>
        <a:lstStyle/>
        <a:p>
          <a:endParaRPr lang="en-US"/>
        </a:p>
      </dgm:t>
    </dgm:pt>
    <dgm:pt modelId="{CA75C669-6EAC-4D38-9EEB-7313F390C5D8}" type="sibTrans" cxnId="{E2C0A9D3-F1C6-442F-94F8-7267DE9B29A8}">
      <dgm:prSet/>
      <dgm:spPr/>
      <dgm:t>
        <a:bodyPr/>
        <a:lstStyle/>
        <a:p>
          <a:endParaRPr lang="en-US"/>
        </a:p>
      </dgm:t>
    </dgm:pt>
    <dgm:pt modelId="{CF81A87D-4D69-48B2-8D47-54BC0285D7E7}">
      <dgm:prSet/>
      <dgm:spPr/>
      <dgm:t>
        <a:bodyPr/>
        <a:lstStyle/>
        <a:p>
          <a:r>
            <a:rPr lang="en-US"/>
            <a:t>- No visitor identification or remote logging.</a:t>
          </a:r>
        </a:p>
      </dgm:t>
    </dgm:pt>
    <dgm:pt modelId="{0650E0D0-D0C6-46F6-89E9-09CB39A773B4}" type="parTrans" cxnId="{3D12ACB3-DD26-417B-AD13-E136BFF37A7B}">
      <dgm:prSet/>
      <dgm:spPr/>
      <dgm:t>
        <a:bodyPr/>
        <a:lstStyle/>
        <a:p>
          <a:endParaRPr lang="en-US"/>
        </a:p>
      </dgm:t>
    </dgm:pt>
    <dgm:pt modelId="{4895D880-FEE3-4574-98D4-DF1980468C78}" type="sibTrans" cxnId="{3D12ACB3-DD26-417B-AD13-E136BFF37A7B}">
      <dgm:prSet/>
      <dgm:spPr/>
      <dgm:t>
        <a:bodyPr/>
        <a:lstStyle/>
        <a:p>
          <a:endParaRPr lang="en-US"/>
        </a:p>
      </dgm:t>
    </dgm:pt>
    <dgm:pt modelId="{1D457950-0F81-4235-86FE-FFD524E40C9E}">
      <dgm:prSet/>
      <dgm:spPr/>
      <dgm:t>
        <a:bodyPr/>
        <a:lstStyle/>
        <a:p>
          <a:r>
            <a:rPr lang="en-US"/>
            <a:t>- Inefficient manual monitoring.</a:t>
          </a:r>
        </a:p>
      </dgm:t>
    </dgm:pt>
    <dgm:pt modelId="{571BC4C0-AD48-4D59-B5DA-5D1104DA0531}" type="parTrans" cxnId="{73D0E6AB-D189-4EEB-8E75-D769921D1995}">
      <dgm:prSet/>
      <dgm:spPr/>
      <dgm:t>
        <a:bodyPr/>
        <a:lstStyle/>
        <a:p>
          <a:endParaRPr lang="en-US"/>
        </a:p>
      </dgm:t>
    </dgm:pt>
    <dgm:pt modelId="{8EA87FBC-6AD7-44B2-B692-FF14F52C84DD}" type="sibTrans" cxnId="{73D0E6AB-D189-4EEB-8E75-D769921D1995}">
      <dgm:prSet/>
      <dgm:spPr/>
      <dgm:t>
        <a:bodyPr/>
        <a:lstStyle/>
        <a:p>
          <a:endParaRPr lang="en-US"/>
        </a:p>
      </dgm:t>
    </dgm:pt>
    <dgm:pt modelId="{9E519D6C-79CF-4142-94FC-819F720F87D0}">
      <dgm:prSet/>
      <dgm:spPr/>
      <dgm:t>
        <a:bodyPr/>
        <a:lstStyle/>
        <a:p>
          <a:r>
            <a:rPr lang="en-US"/>
            <a:t>Goals:</a:t>
          </a:r>
        </a:p>
      </dgm:t>
    </dgm:pt>
    <dgm:pt modelId="{58541DCB-CA60-46FE-A274-11DB3BC31A8F}" type="parTrans" cxnId="{D89901D7-C436-49B8-BED8-CF2B3254DE6A}">
      <dgm:prSet/>
      <dgm:spPr/>
      <dgm:t>
        <a:bodyPr/>
        <a:lstStyle/>
        <a:p>
          <a:endParaRPr lang="en-US"/>
        </a:p>
      </dgm:t>
    </dgm:pt>
    <dgm:pt modelId="{C75276DB-4FF0-4E82-ABDB-6F93A25A6AFA}" type="sibTrans" cxnId="{D89901D7-C436-49B8-BED8-CF2B3254DE6A}">
      <dgm:prSet/>
      <dgm:spPr/>
      <dgm:t>
        <a:bodyPr/>
        <a:lstStyle/>
        <a:p>
          <a:endParaRPr lang="en-US"/>
        </a:p>
      </dgm:t>
    </dgm:pt>
    <dgm:pt modelId="{F7263403-0A9B-4EDD-BA2A-3AF56006C25E}">
      <dgm:prSet/>
      <dgm:spPr/>
      <dgm:t>
        <a:bodyPr/>
        <a:lstStyle/>
        <a:p>
          <a:r>
            <a:rPr lang="en-US"/>
            <a:t>- Real-time face recognition with feedback.</a:t>
          </a:r>
        </a:p>
      </dgm:t>
    </dgm:pt>
    <dgm:pt modelId="{CAA2DC4C-DEDD-422E-BDA0-11FF099C87AB}" type="parTrans" cxnId="{A70942E1-DCD5-4082-BACC-51CC384FC01B}">
      <dgm:prSet/>
      <dgm:spPr/>
      <dgm:t>
        <a:bodyPr/>
        <a:lstStyle/>
        <a:p>
          <a:endParaRPr lang="en-US"/>
        </a:p>
      </dgm:t>
    </dgm:pt>
    <dgm:pt modelId="{0F52BE89-07F2-4F1B-8884-CE0752D4F888}" type="sibTrans" cxnId="{A70942E1-DCD5-4082-BACC-51CC384FC01B}">
      <dgm:prSet/>
      <dgm:spPr/>
      <dgm:t>
        <a:bodyPr/>
        <a:lstStyle/>
        <a:p>
          <a:endParaRPr lang="en-US"/>
        </a:p>
      </dgm:t>
    </dgm:pt>
    <dgm:pt modelId="{739DFC28-1A08-4336-99CC-A0049617AF7A}">
      <dgm:prSet/>
      <dgm:spPr/>
      <dgm:t>
        <a:bodyPr/>
        <a:lstStyle/>
        <a:p>
          <a:r>
            <a:rPr lang="en-US"/>
            <a:t>- Log events in the cloud.</a:t>
          </a:r>
        </a:p>
      </dgm:t>
    </dgm:pt>
    <dgm:pt modelId="{C43AAAAA-1A6D-46DF-B450-1EE269A6405C}" type="parTrans" cxnId="{F2E6FC57-389D-447D-91BB-F0BD30B8319A}">
      <dgm:prSet/>
      <dgm:spPr/>
      <dgm:t>
        <a:bodyPr/>
        <a:lstStyle/>
        <a:p>
          <a:endParaRPr lang="en-US"/>
        </a:p>
      </dgm:t>
    </dgm:pt>
    <dgm:pt modelId="{41A70E94-0573-4AA0-A653-CF20EF00FEAA}" type="sibTrans" cxnId="{F2E6FC57-389D-447D-91BB-F0BD30B8319A}">
      <dgm:prSet/>
      <dgm:spPr/>
      <dgm:t>
        <a:bodyPr/>
        <a:lstStyle/>
        <a:p>
          <a:endParaRPr lang="en-US"/>
        </a:p>
      </dgm:t>
    </dgm:pt>
    <dgm:pt modelId="{49460F0A-B4E5-49F5-9EF4-B34F6FBB8BF0}">
      <dgm:prSet/>
      <dgm:spPr/>
      <dgm:t>
        <a:bodyPr/>
        <a:lstStyle/>
        <a:p>
          <a:r>
            <a:rPr lang="en-US"/>
            <a:t>- Modular, expandable design.</a:t>
          </a:r>
        </a:p>
      </dgm:t>
    </dgm:pt>
    <dgm:pt modelId="{B26B271C-881B-4135-9503-3CB8A03D0DFD}" type="parTrans" cxnId="{33BC90C5-FE40-4D6E-A803-7619990DCC4F}">
      <dgm:prSet/>
      <dgm:spPr/>
      <dgm:t>
        <a:bodyPr/>
        <a:lstStyle/>
        <a:p>
          <a:endParaRPr lang="en-US"/>
        </a:p>
      </dgm:t>
    </dgm:pt>
    <dgm:pt modelId="{D817AF78-BC4A-4422-825B-55C27858E8BC}" type="sibTrans" cxnId="{33BC90C5-FE40-4D6E-A803-7619990DCC4F}">
      <dgm:prSet/>
      <dgm:spPr/>
      <dgm:t>
        <a:bodyPr/>
        <a:lstStyle/>
        <a:p>
          <a:endParaRPr lang="en-US"/>
        </a:p>
      </dgm:t>
    </dgm:pt>
    <dgm:pt modelId="{D0C05F1B-6FD6-4750-864E-2EF342A9B0B1}" type="pres">
      <dgm:prSet presAssocID="{61CC3034-692A-4ECB-91C3-4E1E9EF23BC9}" presName="root" presStyleCnt="0">
        <dgm:presLayoutVars>
          <dgm:dir/>
          <dgm:resizeHandles val="exact"/>
        </dgm:presLayoutVars>
      </dgm:prSet>
      <dgm:spPr/>
    </dgm:pt>
    <dgm:pt modelId="{C719186D-4C65-41C1-B813-63C43F1F7147}" type="pres">
      <dgm:prSet presAssocID="{61CC3034-692A-4ECB-91C3-4E1E9EF23BC9}" presName="container" presStyleCnt="0">
        <dgm:presLayoutVars>
          <dgm:dir/>
          <dgm:resizeHandles val="exact"/>
        </dgm:presLayoutVars>
      </dgm:prSet>
      <dgm:spPr/>
    </dgm:pt>
    <dgm:pt modelId="{82B3B6AD-21AE-4604-A50A-547DCA073151}" type="pres">
      <dgm:prSet presAssocID="{1DDC7BF3-9921-4318-959C-1EA21E6DBCFE}" presName="compNode" presStyleCnt="0"/>
      <dgm:spPr/>
    </dgm:pt>
    <dgm:pt modelId="{4996B844-C7BF-4344-A5D7-81100E98455B}" type="pres">
      <dgm:prSet presAssocID="{1DDC7BF3-9921-4318-959C-1EA21E6DBCFE}" presName="iconBgRect" presStyleLbl="bgShp" presStyleIdx="0" presStyleCnt="7"/>
      <dgm:spPr/>
    </dgm:pt>
    <dgm:pt modelId="{E523451B-6137-4C09-84C6-00BFA77F6ECB}" type="pres">
      <dgm:prSet presAssocID="{1DDC7BF3-9921-4318-959C-1EA21E6DBCF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FF05F89-0A15-40D0-8426-97806118F60B}" type="pres">
      <dgm:prSet presAssocID="{1DDC7BF3-9921-4318-959C-1EA21E6DBCFE}" presName="spaceRect" presStyleCnt="0"/>
      <dgm:spPr/>
    </dgm:pt>
    <dgm:pt modelId="{DEC3B920-C9D5-402A-BEB7-DE698C033194}" type="pres">
      <dgm:prSet presAssocID="{1DDC7BF3-9921-4318-959C-1EA21E6DBCFE}" presName="textRect" presStyleLbl="revTx" presStyleIdx="0" presStyleCnt="7">
        <dgm:presLayoutVars>
          <dgm:chMax val="1"/>
          <dgm:chPref val="1"/>
        </dgm:presLayoutVars>
      </dgm:prSet>
      <dgm:spPr/>
    </dgm:pt>
    <dgm:pt modelId="{94C99E0E-0C41-4141-A2BC-E095D308A782}" type="pres">
      <dgm:prSet presAssocID="{CA75C669-6EAC-4D38-9EEB-7313F390C5D8}" presName="sibTrans" presStyleLbl="sibTrans2D1" presStyleIdx="0" presStyleCnt="0"/>
      <dgm:spPr/>
    </dgm:pt>
    <dgm:pt modelId="{63994018-2B3A-47A5-9742-0C30748518CD}" type="pres">
      <dgm:prSet presAssocID="{CF81A87D-4D69-48B2-8D47-54BC0285D7E7}" presName="compNode" presStyleCnt="0"/>
      <dgm:spPr/>
    </dgm:pt>
    <dgm:pt modelId="{D89FD67C-3D7A-4A9E-B1DE-9C29BB6F46AC}" type="pres">
      <dgm:prSet presAssocID="{CF81A87D-4D69-48B2-8D47-54BC0285D7E7}" presName="iconBgRect" presStyleLbl="bgShp" presStyleIdx="1" presStyleCnt="7"/>
      <dgm:spPr/>
    </dgm:pt>
    <dgm:pt modelId="{3A110B77-3B46-4DBA-ADBB-AE9E1334525B}" type="pres">
      <dgm:prSet presAssocID="{CF81A87D-4D69-48B2-8D47-54BC0285D7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D98593A9-B319-4891-A167-0BCF2D318075}" type="pres">
      <dgm:prSet presAssocID="{CF81A87D-4D69-48B2-8D47-54BC0285D7E7}" presName="spaceRect" presStyleCnt="0"/>
      <dgm:spPr/>
    </dgm:pt>
    <dgm:pt modelId="{C441928A-EB33-4DB5-848E-701C220B401F}" type="pres">
      <dgm:prSet presAssocID="{CF81A87D-4D69-48B2-8D47-54BC0285D7E7}" presName="textRect" presStyleLbl="revTx" presStyleIdx="1" presStyleCnt="7">
        <dgm:presLayoutVars>
          <dgm:chMax val="1"/>
          <dgm:chPref val="1"/>
        </dgm:presLayoutVars>
      </dgm:prSet>
      <dgm:spPr/>
    </dgm:pt>
    <dgm:pt modelId="{1BEE75B1-395A-4834-BC84-CAAC3040D131}" type="pres">
      <dgm:prSet presAssocID="{4895D880-FEE3-4574-98D4-DF1980468C78}" presName="sibTrans" presStyleLbl="sibTrans2D1" presStyleIdx="0" presStyleCnt="0"/>
      <dgm:spPr/>
    </dgm:pt>
    <dgm:pt modelId="{B638C967-4A63-4EEF-BEED-0131CF549EB6}" type="pres">
      <dgm:prSet presAssocID="{1D457950-0F81-4235-86FE-FFD524E40C9E}" presName="compNode" presStyleCnt="0"/>
      <dgm:spPr/>
    </dgm:pt>
    <dgm:pt modelId="{6DC25D29-683C-4361-A4E7-32A0AB12F7FE}" type="pres">
      <dgm:prSet presAssocID="{1D457950-0F81-4235-86FE-FFD524E40C9E}" presName="iconBgRect" presStyleLbl="bgShp" presStyleIdx="2" presStyleCnt="7"/>
      <dgm:spPr/>
    </dgm:pt>
    <dgm:pt modelId="{08B1086D-5099-45B8-B214-45B8C284E9D5}" type="pres">
      <dgm:prSet presAssocID="{1D457950-0F81-4235-86FE-FFD524E40C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907B2AE-023F-4AD1-8FFB-6F04F892C506}" type="pres">
      <dgm:prSet presAssocID="{1D457950-0F81-4235-86FE-FFD524E40C9E}" presName="spaceRect" presStyleCnt="0"/>
      <dgm:spPr/>
    </dgm:pt>
    <dgm:pt modelId="{C724AE32-0D72-4E55-8A02-1D627A882222}" type="pres">
      <dgm:prSet presAssocID="{1D457950-0F81-4235-86FE-FFD524E40C9E}" presName="textRect" presStyleLbl="revTx" presStyleIdx="2" presStyleCnt="7">
        <dgm:presLayoutVars>
          <dgm:chMax val="1"/>
          <dgm:chPref val="1"/>
        </dgm:presLayoutVars>
      </dgm:prSet>
      <dgm:spPr/>
    </dgm:pt>
    <dgm:pt modelId="{B8EB09DC-98FF-4633-8219-3A251C39FAE1}" type="pres">
      <dgm:prSet presAssocID="{8EA87FBC-6AD7-44B2-B692-FF14F52C84DD}" presName="sibTrans" presStyleLbl="sibTrans2D1" presStyleIdx="0" presStyleCnt="0"/>
      <dgm:spPr/>
    </dgm:pt>
    <dgm:pt modelId="{E7C26EEA-2A9D-493C-AC10-0850058028EE}" type="pres">
      <dgm:prSet presAssocID="{9E519D6C-79CF-4142-94FC-819F720F87D0}" presName="compNode" presStyleCnt="0"/>
      <dgm:spPr/>
    </dgm:pt>
    <dgm:pt modelId="{BABA1C4F-AF82-467E-8D7C-A94300FCAA45}" type="pres">
      <dgm:prSet presAssocID="{9E519D6C-79CF-4142-94FC-819F720F87D0}" presName="iconBgRect" presStyleLbl="bgShp" presStyleIdx="3" presStyleCnt="7"/>
      <dgm:spPr/>
    </dgm:pt>
    <dgm:pt modelId="{119FFBF3-4F5E-4654-8D2D-48C36FE554C4}" type="pres">
      <dgm:prSet presAssocID="{9E519D6C-79CF-4142-94FC-819F720F87D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A7D87CA-16E2-4777-BE02-77EB35D345A9}" type="pres">
      <dgm:prSet presAssocID="{9E519D6C-79CF-4142-94FC-819F720F87D0}" presName="spaceRect" presStyleCnt="0"/>
      <dgm:spPr/>
    </dgm:pt>
    <dgm:pt modelId="{EB8918F4-2B34-41BB-ABB8-38923E16D22B}" type="pres">
      <dgm:prSet presAssocID="{9E519D6C-79CF-4142-94FC-819F720F87D0}" presName="textRect" presStyleLbl="revTx" presStyleIdx="3" presStyleCnt="7">
        <dgm:presLayoutVars>
          <dgm:chMax val="1"/>
          <dgm:chPref val="1"/>
        </dgm:presLayoutVars>
      </dgm:prSet>
      <dgm:spPr/>
    </dgm:pt>
    <dgm:pt modelId="{DEA348C7-9BD4-4809-B5CE-59A484EF0859}" type="pres">
      <dgm:prSet presAssocID="{C75276DB-4FF0-4E82-ABDB-6F93A25A6AFA}" presName="sibTrans" presStyleLbl="sibTrans2D1" presStyleIdx="0" presStyleCnt="0"/>
      <dgm:spPr/>
    </dgm:pt>
    <dgm:pt modelId="{386FEC92-2EE0-482B-9E31-77BF587B30CC}" type="pres">
      <dgm:prSet presAssocID="{F7263403-0A9B-4EDD-BA2A-3AF56006C25E}" presName="compNode" presStyleCnt="0"/>
      <dgm:spPr/>
    </dgm:pt>
    <dgm:pt modelId="{505ABF07-8710-404D-BC72-A4810C962061}" type="pres">
      <dgm:prSet presAssocID="{F7263403-0A9B-4EDD-BA2A-3AF56006C25E}" presName="iconBgRect" presStyleLbl="bgShp" presStyleIdx="4" presStyleCnt="7"/>
      <dgm:spPr/>
    </dgm:pt>
    <dgm:pt modelId="{A9DAD43E-B033-456D-94A5-52943D9C3E37}" type="pres">
      <dgm:prSet presAssocID="{F7263403-0A9B-4EDD-BA2A-3AF56006C25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DACEB1DD-DF73-447B-858F-BAA7C48B7B98}" type="pres">
      <dgm:prSet presAssocID="{F7263403-0A9B-4EDD-BA2A-3AF56006C25E}" presName="spaceRect" presStyleCnt="0"/>
      <dgm:spPr/>
    </dgm:pt>
    <dgm:pt modelId="{33A5B0C1-2271-4DAF-9195-319F329D6601}" type="pres">
      <dgm:prSet presAssocID="{F7263403-0A9B-4EDD-BA2A-3AF56006C25E}" presName="textRect" presStyleLbl="revTx" presStyleIdx="4" presStyleCnt="7">
        <dgm:presLayoutVars>
          <dgm:chMax val="1"/>
          <dgm:chPref val="1"/>
        </dgm:presLayoutVars>
      </dgm:prSet>
      <dgm:spPr/>
    </dgm:pt>
    <dgm:pt modelId="{AC245164-BA11-4CC5-BF10-98FB45A43CAE}" type="pres">
      <dgm:prSet presAssocID="{0F52BE89-07F2-4F1B-8884-CE0752D4F888}" presName="sibTrans" presStyleLbl="sibTrans2D1" presStyleIdx="0" presStyleCnt="0"/>
      <dgm:spPr/>
    </dgm:pt>
    <dgm:pt modelId="{5DBA0D71-EB07-4CBA-9482-82C5F7D5985F}" type="pres">
      <dgm:prSet presAssocID="{739DFC28-1A08-4336-99CC-A0049617AF7A}" presName="compNode" presStyleCnt="0"/>
      <dgm:spPr/>
    </dgm:pt>
    <dgm:pt modelId="{7FE722EF-F874-4DE8-9443-76D6E1064D14}" type="pres">
      <dgm:prSet presAssocID="{739DFC28-1A08-4336-99CC-A0049617AF7A}" presName="iconBgRect" presStyleLbl="bgShp" presStyleIdx="5" presStyleCnt="7"/>
      <dgm:spPr/>
    </dgm:pt>
    <dgm:pt modelId="{9983F9F1-9CB2-442A-8581-B947554C1750}" type="pres">
      <dgm:prSet presAssocID="{739DFC28-1A08-4336-99CC-A0049617AF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55373B1-2979-4A04-BED5-E5ABD6958EB0}" type="pres">
      <dgm:prSet presAssocID="{739DFC28-1A08-4336-99CC-A0049617AF7A}" presName="spaceRect" presStyleCnt="0"/>
      <dgm:spPr/>
    </dgm:pt>
    <dgm:pt modelId="{778135C7-6C79-461C-9F92-D746F2861A7F}" type="pres">
      <dgm:prSet presAssocID="{739DFC28-1A08-4336-99CC-A0049617AF7A}" presName="textRect" presStyleLbl="revTx" presStyleIdx="5" presStyleCnt="7">
        <dgm:presLayoutVars>
          <dgm:chMax val="1"/>
          <dgm:chPref val="1"/>
        </dgm:presLayoutVars>
      </dgm:prSet>
      <dgm:spPr/>
    </dgm:pt>
    <dgm:pt modelId="{5D2343F5-88EF-43D2-AC16-FF5F50569267}" type="pres">
      <dgm:prSet presAssocID="{41A70E94-0573-4AA0-A653-CF20EF00FEAA}" presName="sibTrans" presStyleLbl="sibTrans2D1" presStyleIdx="0" presStyleCnt="0"/>
      <dgm:spPr/>
    </dgm:pt>
    <dgm:pt modelId="{262CA74B-8336-401C-8762-D3B7172471A4}" type="pres">
      <dgm:prSet presAssocID="{49460F0A-B4E5-49F5-9EF4-B34F6FBB8BF0}" presName="compNode" presStyleCnt="0"/>
      <dgm:spPr/>
    </dgm:pt>
    <dgm:pt modelId="{B853932C-156E-417B-B10E-AA95AAFC9C68}" type="pres">
      <dgm:prSet presAssocID="{49460F0A-B4E5-49F5-9EF4-B34F6FBB8BF0}" presName="iconBgRect" presStyleLbl="bgShp" presStyleIdx="6" presStyleCnt="7"/>
      <dgm:spPr/>
    </dgm:pt>
    <dgm:pt modelId="{A831C851-00E6-4003-8647-A1B2C5892F6F}" type="pres">
      <dgm:prSet presAssocID="{49460F0A-B4E5-49F5-9EF4-B34F6FBB8B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954A2081-2472-497E-BE30-155BEDB66387}" type="pres">
      <dgm:prSet presAssocID="{49460F0A-B4E5-49F5-9EF4-B34F6FBB8BF0}" presName="spaceRect" presStyleCnt="0"/>
      <dgm:spPr/>
    </dgm:pt>
    <dgm:pt modelId="{EA4F3F6B-9240-4967-AA6D-F8C0C2C77B06}" type="pres">
      <dgm:prSet presAssocID="{49460F0A-B4E5-49F5-9EF4-B34F6FBB8B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67FDC20-6EAD-4AE6-A790-55B9599C2732}" type="presOf" srcId="{9E519D6C-79CF-4142-94FC-819F720F87D0}" destId="{EB8918F4-2B34-41BB-ABB8-38923E16D22B}" srcOrd="0" destOrd="0" presId="urn:microsoft.com/office/officeart/2018/2/layout/IconCircleList"/>
    <dgm:cxn modelId="{B7C54073-36DD-4576-AE4D-4C8FEF31335F}" type="presOf" srcId="{F7263403-0A9B-4EDD-BA2A-3AF56006C25E}" destId="{33A5B0C1-2271-4DAF-9195-319F329D6601}" srcOrd="0" destOrd="0" presId="urn:microsoft.com/office/officeart/2018/2/layout/IconCircleList"/>
    <dgm:cxn modelId="{6AF5B275-E24E-457F-A081-6E7271906F01}" type="presOf" srcId="{4895D880-FEE3-4574-98D4-DF1980468C78}" destId="{1BEE75B1-395A-4834-BC84-CAAC3040D131}" srcOrd="0" destOrd="0" presId="urn:microsoft.com/office/officeart/2018/2/layout/IconCircleList"/>
    <dgm:cxn modelId="{D7A33677-42B6-4A1B-9404-643DE5D778C3}" type="presOf" srcId="{C75276DB-4FF0-4E82-ABDB-6F93A25A6AFA}" destId="{DEA348C7-9BD4-4809-B5CE-59A484EF0859}" srcOrd="0" destOrd="0" presId="urn:microsoft.com/office/officeart/2018/2/layout/IconCircleList"/>
    <dgm:cxn modelId="{F2E6FC57-389D-447D-91BB-F0BD30B8319A}" srcId="{61CC3034-692A-4ECB-91C3-4E1E9EF23BC9}" destId="{739DFC28-1A08-4336-99CC-A0049617AF7A}" srcOrd="5" destOrd="0" parTransId="{C43AAAAA-1A6D-46DF-B450-1EE269A6405C}" sibTransId="{41A70E94-0573-4AA0-A653-CF20EF00FEAA}"/>
    <dgm:cxn modelId="{1ECC397E-E351-44D7-9A04-62AAF861B6DE}" type="presOf" srcId="{41A70E94-0573-4AA0-A653-CF20EF00FEAA}" destId="{5D2343F5-88EF-43D2-AC16-FF5F50569267}" srcOrd="0" destOrd="0" presId="urn:microsoft.com/office/officeart/2018/2/layout/IconCircleList"/>
    <dgm:cxn modelId="{9D71709D-99CD-4A66-9068-24332B37BADA}" type="presOf" srcId="{739DFC28-1A08-4336-99CC-A0049617AF7A}" destId="{778135C7-6C79-461C-9F92-D746F2861A7F}" srcOrd="0" destOrd="0" presId="urn:microsoft.com/office/officeart/2018/2/layout/IconCircleList"/>
    <dgm:cxn modelId="{8CFA4CAA-1DFE-48BC-B42C-ACAA59296B42}" type="presOf" srcId="{CF81A87D-4D69-48B2-8D47-54BC0285D7E7}" destId="{C441928A-EB33-4DB5-848E-701C220B401F}" srcOrd="0" destOrd="0" presId="urn:microsoft.com/office/officeart/2018/2/layout/IconCircleList"/>
    <dgm:cxn modelId="{73D0E6AB-D189-4EEB-8E75-D769921D1995}" srcId="{61CC3034-692A-4ECB-91C3-4E1E9EF23BC9}" destId="{1D457950-0F81-4235-86FE-FFD524E40C9E}" srcOrd="2" destOrd="0" parTransId="{571BC4C0-AD48-4D59-B5DA-5D1104DA0531}" sibTransId="{8EA87FBC-6AD7-44B2-B692-FF14F52C84DD}"/>
    <dgm:cxn modelId="{843784AF-FB55-4DC0-9AB0-335682D672EC}" type="presOf" srcId="{CA75C669-6EAC-4D38-9EEB-7313F390C5D8}" destId="{94C99E0E-0C41-4141-A2BC-E095D308A782}" srcOrd="0" destOrd="0" presId="urn:microsoft.com/office/officeart/2018/2/layout/IconCircleList"/>
    <dgm:cxn modelId="{3D12ACB3-DD26-417B-AD13-E136BFF37A7B}" srcId="{61CC3034-692A-4ECB-91C3-4E1E9EF23BC9}" destId="{CF81A87D-4D69-48B2-8D47-54BC0285D7E7}" srcOrd="1" destOrd="0" parTransId="{0650E0D0-D0C6-46F6-89E9-09CB39A773B4}" sibTransId="{4895D880-FEE3-4574-98D4-DF1980468C78}"/>
    <dgm:cxn modelId="{33BC90C5-FE40-4D6E-A803-7619990DCC4F}" srcId="{61CC3034-692A-4ECB-91C3-4E1E9EF23BC9}" destId="{49460F0A-B4E5-49F5-9EF4-B34F6FBB8BF0}" srcOrd="6" destOrd="0" parTransId="{B26B271C-881B-4135-9503-3CB8A03D0DFD}" sibTransId="{D817AF78-BC4A-4422-825B-55C27858E8BC}"/>
    <dgm:cxn modelId="{0FE424C9-34CF-4FD5-8DA9-099FFC93BE2E}" type="presOf" srcId="{49460F0A-B4E5-49F5-9EF4-B34F6FBB8BF0}" destId="{EA4F3F6B-9240-4967-AA6D-F8C0C2C77B06}" srcOrd="0" destOrd="0" presId="urn:microsoft.com/office/officeart/2018/2/layout/IconCircleList"/>
    <dgm:cxn modelId="{A3D035CF-9899-4AAC-B6CD-50B4805B9F76}" type="presOf" srcId="{1D457950-0F81-4235-86FE-FFD524E40C9E}" destId="{C724AE32-0D72-4E55-8A02-1D627A882222}" srcOrd="0" destOrd="0" presId="urn:microsoft.com/office/officeart/2018/2/layout/IconCircleList"/>
    <dgm:cxn modelId="{E2C0A9D3-F1C6-442F-94F8-7267DE9B29A8}" srcId="{61CC3034-692A-4ECB-91C3-4E1E9EF23BC9}" destId="{1DDC7BF3-9921-4318-959C-1EA21E6DBCFE}" srcOrd="0" destOrd="0" parTransId="{D6D46BDD-B489-4361-A9C9-3E3F53A54EBD}" sibTransId="{CA75C669-6EAC-4D38-9EEB-7313F390C5D8}"/>
    <dgm:cxn modelId="{D89901D7-C436-49B8-BED8-CF2B3254DE6A}" srcId="{61CC3034-692A-4ECB-91C3-4E1E9EF23BC9}" destId="{9E519D6C-79CF-4142-94FC-819F720F87D0}" srcOrd="3" destOrd="0" parTransId="{58541DCB-CA60-46FE-A274-11DB3BC31A8F}" sibTransId="{C75276DB-4FF0-4E82-ABDB-6F93A25A6AFA}"/>
    <dgm:cxn modelId="{A70942E1-DCD5-4082-BACC-51CC384FC01B}" srcId="{61CC3034-692A-4ECB-91C3-4E1E9EF23BC9}" destId="{F7263403-0A9B-4EDD-BA2A-3AF56006C25E}" srcOrd="4" destOrd="0" parTransId="{CAA2DC4C-DEDD-422E-BDA0-11FF099C87AB}" sibTransId="{0F52BE89-07F2-4F1B-8884-CE0752D4F888}"/>
    <dgm:cxn modelId="{F2F07AF0-F5D3-4920-B2C8-E4FB13C8FE1F}" type="presOf" srcId="{61CC3034-692A-4ECB-91C3-4E1E9EF23BC9}" destId="{D0C05F1B-6FD6-4750-864E-2EF342A9B0B1}" srcOrd="0" destOrd="0" presId="urn:microsoft.com/office/officeart/2018/2/layout/IconCircleList"/>
    <dgm:cxn modelId="{5328E5F0-C3EE-4370-BEAC-03FB7CC18A07}" type="presOf" srcId="{1DDC7BF3-9921-4318-959C-1EA21E6DBCFE}" destId="{DEC3B920-C9D5-402A-BEB7-DE698C033194}" srcOrd="0" destOrd="0" presId="urn:microsoft.com/office/officeart/2018/2/layout/IconCircleList"/>
    <dgm:cxn modelId="{E42884F3-952D-4252-998C-98F6ECA09DDA}" type="presOf" srcId="{0F52BE89-07F2-4F1B-8884-CE0752D4F888}" destId="{AC245164-BA11-4CC5-BF10-98FB45A43CAE}" srcOrd="0" destOrd="0" presId="urn:microsoft.com/office/officeart/2018/2/layout/IconCircleList"/>
    <dgm:cxn modelId="{E731B3F6-1152-4A62-A8E1-CBCE7E819823}" type="presOf" srcId="{8EA87FBC-6AD7-44B2-B692-FF14F52C84DD}" destId="{B8EB09DC-98FF-4633-8219-3A251C39FAE1}" srcOrd="0" destOrd="0" presId="urn:microsoft.com/office/officeart/2018/2/layout/IconCircleList"/>
    <dgm:cxn modelId="{ED36F20A-C519-42A7-8D39-01C0EE316192}" type="presParOf" srcId="{D0C05F1B-6FD6-4750-864E-2EF342A9B0B1}" destId="{C719186D-4C65-41C1-B813-63C43F1F7147}" srcOrd="0" destOrd="0" presId="urn:microsoft.com/office/officeart/2018/2/layout/IconCircleList"/>
    <dgm:cxn modelId="{EDB2DAE6-C902-491E-A73E-D0744F904F64}" type="presParOf" srcId="{C719186D-4C65-41C1-B813-63C43F1F7147}" destId="{82B3B6AD-21AE-4604-A50A-547DCA073151}" srcOrd="0" destOrd="0" presId="urn:microsoft.com/office/officeart/2018/2/layout/IconCircleList"/>
    <dgm:cxn modelId="{8EA07467-2240-4CEE-A52B-0D2889390ECB}" type="presParOf" srcId="{82B3B6AD-21AE-4604-A50A-547DCA073151}" destId="{4996B844-C7BF-4344-A5D7-81100E98455B}" srcOrd="0" destOrd="0" presId="urn:microsoft.com/office/officeart/2018/2/layout/IconCircleList"/>
    <dgm:cxn modelId="{0C44EEFB-35A4-4552-9E1F-CF51E04364EC}" type="presParOf" srcId="{82B3B6AD-21AE-4604-A50A-547DCA073151}" destId="{E523451B-6137-4C09-84C6-00BFA77F6ECB}" srcOrd="1" destOrd="0" presId="urn:microsoft.com/office/officeart/2018/2/layout/IconCircleList"/>
    <dgm:cxn modelId="{438571FA-3C6F-4085-85C0-95836C9CED99}" type="presParOf" srcId="{82B3B6AD-21AE-4604-A50A-547DCA073151}" destId="{FFF05F89-0A15-40D0-8426-97806118F60B}" srcOrd="2" destOrd="0" presId="urn:microsoft.com/office/officeart/2018/2/layout/IconCircleList"/>
    <dgm:cxn modelId="{8ACA9010-A20F-48AF-AB55-0CAA6C6E0FFE}" type="presParOf" srcId="{82B3B6AD-21AE-4604-A50A-547DCA073151}" destId="{DEC3B920-C9D5-402A-BEB7-DE698C033194}" srcOrd="3" destOrd="0" presId="urn:microsoft.com/office/officeart/2018/2/layout/IconCircleList"/>
    <dgm:cxn modelId="{09D9C13D-DF6E-4B81-856F-DDE75AA622A2}" type="presParOf" srcId="{C719186D-4C65-41C1-B813-63C43F1F7147}" destId="{94C99E0E-0C41-4141-A2BC-E095D308A782}" srcOrd="1" destOrd="0" presId="urn:microsoft.com/office/officeart/2018/2/layout/IconCircleList"/>
    <dgm:cxn modelId="{F684F7C3-C82E-4616-885A-EE58BBEDA197}" type="presParOf" srcId="{C719186D-4C65-41C1-B813-63C43F1F7147}" destId="{63994018-2B3A-47A5-9742-0C30748518CD}" srcOrd="2" destOrd="0" presId="urn:microsoft.com/office/officeart/2018/2/layout/IconCircleList"/>
    <dgm:cxn modelId="{B6983312-A556-43E3-9328-074FBBB503FC}" type="presParOf" srcId="{63994018-2B3A-47A5-9742-0C30748518CD}" destId="{D89FD67C-3D7A-4A9E-B1DE-9C29BB6F46AC}" srcOrd="0" destOrd="0" presId="urn:microsoft.com/office/officeart/2018/2/layout/IconCircleList"/>
    <dgm:cxn modelId="{3B85B9FC-66D1-4F5B-9459-DD2766F73A21}" type="presParOf" srcId="{63994018-2B3A-47A5-9742-0C30748518CD}" destId="{3A110B77-3B46-4DBA-ADBB-AE9E1334525B}" srcOrd="1" destOrd="0" presId="urn:microsoft.com/office/officeart/2018/2/layout/IconCircleList"/>
    <dgm:cxn modelId="{E61E2BE2-2CBA-43DD-BA70-74E618AE2565}" type="presParOf" srcId="{63994018-2B3A-47A5-9742-0C30748518CD}" destId="{D98593A9-B319-4891-A167-0BCF2D318075}" srcOrd="2" destOrd="0" presId="urn:microsoft.com/office/officeart/2018/2/layout/IconCircleList"/>
    <dgm:cxn modelId="{E28006B1-CF4F-48A7-ABC5-01C667ED30A8}" type="presParOf" srcId="{63994018-2B3A-47A5-9742-0C30748518CD}" destId="{C441928A-EB33-4DB5-848E-701C220B401F}" srcOrd="3" destOrd="0" presId="urn:microsoft.com/office/officeart/2018/2/layout/IconCircleList"/>
    <dgm:cxn modelId="{64B90617-F2E0-4D7D-B2CA-BE15949C9876}" type="presParOf" srcId="{C719186D-4C65-41C1-B813-63C43F1F7147}" destId="{1BEE75B1-395A-4834-BC84-CAAC3040D131}" srcOrd="3" destOrd="0" presId="urn:microsoft.com/office/officeart/2018/2/layout/IconCircleList"/>
    <dgm:cxn modelId="{96008A0B-12C2-43B5-816B-7F70A3643097}" type="presParOf" srcId="{C719186D-4C65-41C1-B813-63C43F1F7147}" destId="{B638C967-4A63-4EEF-BEED-0131CF549EB6}" srcOrd="4" destOrd="0" presId="urn:microsoft.com/office/officeart/2018/2/layout/IconCircleList"/>
    <dgm:cxn modelId="{DCC47CB9-87EE-4B10-A320-C3592C960D12}" type="presParOf" srcId="{B638C967-4A63-4EEF-BEED-0131CF549EB6}" destId="{6DC25D29-683C-4361-A4E7-32A0AB12F7FE}" srcOrd="0" destOrd="0" presId="urn:microsoft.com/office/officeart/2018/2/layout/IconCircleList"/>
    <dgm:cxn modelId="{4423677C-5056-44E8-B669-274D5917E7D9}" type="presParOf" srcId="{B638C967-4A63-4EEF-BEED-0131CF549EB6}" destId="{08B1086D-5099-45B8-B214-45B8C284E9D5}" srcOrd="1" destOrd="0" presId="urn:microsoft.com/office/officeart/2018/2/layout/IconCircleList"/>
    <dgm:cxn modelId="{EBF21603-D01B-4924-85F1-B21DC0838251}" type="presParOf" srcId="{B638C967-4A63-4EEF-BEED-0131CF549EB6}" destId="{0907B2AE-023F-4AD1-8FFB-6F04F892C506}" srcOrd="2" destOrd="0" presId="urn:microsoft.com/office/officeart/2018/2/layout/IconCircleList"/>
    <dgm:cxn modelId="{27ECE0A2-93B2-42A1-B2B2-64A9965ED1F1}" type="presParOf" srcId="{B638C967-4A63-4EEF-BEED-0131CF549EB6}" destId="{C724AE32-0D72-4E55-8A02-1D627A882222}" srcOrd="3" destOrd="0" presId="urn:microsoft.com/office/officeart/2018/2/layout/IconCircleList"/>
    <dgm:cxn modelId="{5857888D-ACAB-4F70-BE90-97D53A3C6375}" type="presParOf" srcId="{C719186D-4C65-41C1-B813-63C43F1F7147}" destId="{B8EB09DC-98FF-4633-8219-3A251C39FAE1}" srcOrd="5" destOrd="0" presId="urn:microsoft.com/office/officeart/2018/2/layout/IconCircleList"/>
    <dgm:cxn modelId="{79EDC5A9-F3DC-4804-A926-AFE7FD8A0F80}" type="presParOf" srcId="{C719186D-4C65-41C1-B813-63C43F1F7147}" destId="{E7C26EEA-2A9D-493C-AC10-0850058028EE}" srcOrd="6" destOrd="0" presId="urn:microsoft.com/office/officeart/2018/2/layout/IconCircleList"/>
    <dgm:cxn modelId="{357AE0ED-430A-4F38-8423-07EB1EBE6EF2}" type="presParOf" srcId="{E7C26EEA-2A9D-493C-AC10-0850058028EE}" destId="{BABA1C4F-AF82-467E-8D7C-A94300FCAA45}" srcOrd="0" destOrd="0" presId="urn:microsoft.com/office/officeart/2018/2/layout/IconCircleList"/>
    <dgm:cxn modelId="{6FAB4521-BE16-451F-8308-7AA920AE9053}" type="presParOf" srcId="{E7C26EEA-2A9D-493C-AC10-0850058028EE}" destId="{119FFBF3-4F5E-4654-8D2D-48C36FE554C4}" srcOrd="1" destOrd="0" presId="urn:microsoft.com/office/officeart/2018/2/layout/IconCircleList"/>
    <dgm:cxn modelId="{F0B223B0-6744-48E6-8AD5-47F11BC5B5A3}" type="presParOf" srcId="{E7C26EEA-2A9D-493C-AC10-0850058028EE}" destId="{7A7D87CA-16E2-4777-BE02-77EB35D345A9}" srcOrd="2" destOrd="0" presId="urn:microsoft.com/office/officeart/2018/2/layout/IconCircleList"/>
    <dgm:cxn modelId="{198D13E0-9BA6-4890-8A17-9876D9075BC1}" type="presParOf" srcId="{E7C26EEA-2A9D-493C-AC10-0850058028EE}" destId="{EB8918F4-2B34-41BB-ABB8-38923E16D22B}" srcOrd="3" destOrd="0" presId="urn:microsoft.com/office/officeart/2018/2/layout/IconCircleList"/>
    <dgm:cxn modelId="{93F4E5A3-DDFD-4480-BE2B-BAA3000CDB4C}" type="presParOf" srcId="{C719186D-4C65-41C1-B813-63C43F1F7147}" destId="{DEA348C7-9BD4-4809-B5CE-59A484EF0859}" srcOrd="7" destOrd="0" presId="urn:microsoft.com/office/officeart/2018/2/layout/IconCircleList"/>
    <dgm:cxn modelId="{BCFDC617-F65B-4D70-918D-4A96F6839DB7}" type="presParOf" srcId="{C719186D-4C65-41C1-B813-63C43F1F7147}" destId="{386FEC92-2EE0-482B-9E31-77BF587B30CC}" srcOrd="8" destOrd="0" presId="urn:microsoft.com/office/officeart/2018/2/layout/IconCircleList"/>
    <dgm:cxn modelId="{DDB00241-1E24-45C3-A73D-43E31FD33993}" type="presParOf" srcId="{386FEC92-2EE0-482B-9E31-77BF587B30CC}" destId="{505ABF07-8710-404D-BC72-A4810C962061}" srcOrd="0" destOrd="0" presId="urn:microsoft.com/office/officeart/2018/2/layout/IconCircleList"/>
    <dgm:cxn modelId="{B239C4F5-7802-4CCB-885A-87D800C954B3}" type="presParOf" srcId="{386FEC92-2EE0-482B-9E31-77BF587B30CC}" destId="{A9DAD43E-B033-456D-94A5-52943D9C3E37}" srcOrd="1" destOrd="0" presId="urn:microsoft.com/office/officeart/2018/2/layout/IconCircleList"/>
    <dgm:cxn modelId="{0207568A-DA83-4B29-97C8-4685B94EC3FB}" type="presParOf" srcId="{386FEC92-2EE0-482B-9E31-77BF587B30CC}" destId="{DACEB1DD-DF73-447B-858F-BAA7C48B7B98}" srcOrd="2" destOrd="0" presId="urn:microsoft.com/office/officeart/2018/2/layout/IconCircleList"/>
    <dgm:cxn modelId="{74272CE7-7CA5-4687-8C9E-30F78E64FB92}" type="presParOf" srcId="{386FEC92-2EE0-482B-9E31-77BF587B30CC}" destId="{33A5B0C1-2271-4DAF-9195-319F329D6601}" srcOrd="3" destOrd="0" presId="urn:microsoft.com/office/officeart/2018/2/layout/IconCircleList"/>
    <dgm:cxn modelId="{A3FA2907-5BB8-4957-B035-93C0F0E89B33}" type="presParOf" srcId="{C719186D-4C65-41C1-B813-63C43F1F7147}" destId="{AC245164-BA11-4CC5-BF10-98FB45A43CAE}" srcOrd="9" destOrd="0" presId="urn:microsoft.com/office/officeart/2018/2/layout/IconCircleList"/>
    <dgm:cxn modelId="{1A124277-0F0E-4E03-9339-3C775304BDB4}" type="presParOf" srcId="{C719186D-4C65-41C1-B813-63C43F1F7147}" destId="{5DBA0D71-EB07-4CBA-9482-82C5F7D5985F}" srcOrd="10" destOrd="0" presId="urn:microsoft.com/office/officeart/2018/2/layout/IconCircleList"/>
    <dgm:cxn modelId="{58E281E3-C0A3-4390-A3E0-B7EBE13AC60C}" type="presParOf" srcId="{5DBA0D71-EB07-4CBA-9482-82C5F7D5985F}" destId="{7FE722EF-F874-4DE8-9443-76D6E1064D14}" srcOrd="0" destOrd="0" presId="urn:microsoft.com/office/officeart/2018/2/layout/IconCircleList"/>
    <dgm:cxn modelId="{5767D7A6-6892-4B64-AC51-DD53EE2104AC}" type="presParOf" srcId="{5DBA0D71-EB07-4CBA-9482-82C5F7D5985F}" destId="{9983F9F1-9CB2-442A-8581-B947554C1750}" srcOrd="1" destOrd="0" presId="urn:microsoft.com/office/officeart/2018/2/layout/IconCircleList"/>
    <dgm:cxn modelId="{27D74574-2589-474A-A541-26D6D7E80FC0}" type="presParOf" srcId="{5DBA0D71-EB07-4CBA-9482-82C5F7D5985F}" destId="{D55373B1-2979-4A04-BED5-E5ABD6958EB0}" srcOrd="2" destOrd="0" presId="urn:microsoft.com/office/officeart/2018/2/layout/IconCircleList"/>
    <dgm:cxn modelId="{ADFBC80F-5308-461C-86BB-A81E2817D860}" type="presParOf" srcId="{5DBA0D71-EB07-4CBA-9482-82C5F7D5985F}" destId="{778135C7-6C79-461C-9F92-D746F2861A7F}" srcOrd="3" destOrd="0" presId="urn:microsoft.com/office/officeart/2018/2/layout/IconCircleList"/>
    <dgm:cxn modelId="{09FC0ED3-6E48-4376-9E72-3356F494BAC4}" type="presParOf" srcId="{C719186D-4C65-41C1-B813-63C43F1F7147}" destId="{5D2343F5-88EF-43D2-AC16-FF5F50569267}" srcOrd="11" destOrd="0" presId="urn:microsoft.com/office/officeart/2018/2/layout/IconCircleList"/>
    <dgm:cxn modelId="{C57D5B58-D3A6-456C-A02A-6C82D4634BFF}" type="presParOf" srcId="{C719186D-4C65-41C1-B813-63C43F1F7147}" destId="{262CA74B-8336-401C-8762-D3B7172471A4}" srcOrd="12" destOrd="0" presId="urn:microsoft.com/office/officeart/2018/2/layout/IconCircleList"/>
    <dgm:cxn modelId="{EA4D5C91-02F1-4B1E-B5F8-672F251F1EB7}" type="presParOf" srcId="{262CA74B-8336-401C-8762-D3B7172471A4}" destId="{B853932C-156E-417B-B10E-AA95AAFC9C68}" srcOrd="0" destOrd="0" presId="urn:microsoft.com/office/officeart/2018/2/layout/IconCircleList"/>
    <dgm:cxn modelId="{078D3628-74D9-4919-8B9D-1C635442BB5A}" type="presParOf" srcId="{262CA74B-8336-401C-8762-D3B7172471A4}" destId="{A831C851-00E6-4003-8647-A1B2C5892F6F}" srcOrd="1" destOrd="0" presId="urn:microsoft.com/office/officeart/2018/2/layout/IconCircleList"/>
    <dgm:cxn modelId="{28DC5041-0B7B-4143-BB13-06D99E63F2AD}" type="presParOf" srcId="{262CA74B-8336-401C-8762-D3B7172471A4}" destId="{954A2081-2472-497E-BE30-155BEDB66387}" srcOrd="2" destOrd="0" presId="urn:microsoft.com/office/officeart/2018/2/layout/IconCircleList"/>
    <dgm:cxn modelId="{0995076A-04A8-437D-80B0-993D7498030E}" type="presParOf" srcId="{262CA74B-8336-401C-8762-D3B7172471A4}" destId="{EA4F3F6B-9240-4967-AA6D-F8C0C2C77B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7DBF2-F5BF-402E-A6A3-59439E0582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E870C9-CD82-4562-B65D-321FA51FF406}">
      <dgm:prSet/>
      <dgm:spPr/>
      <dgm:t>
        <a:bodyPr/>
        <a:lstStyle/>
        <a:p>
          <a:pPr>
            <a:defRPr cap="all"/>
          </a:pPr>
          <a:r>
            <a:rPr lang="en-US"/>
            <a:t>• ESP32-CAM (AI Thinker): Image capture, WiFi.</a:t>
          </a:r>
        </a:p>
      </dgm:t>
    </dgm:pt>
    <dgm:pt modelId="{71F72B31-4328-46AD-8BEF-F557E30933D9}" type="parTrans" cxnId="{E53C5B4A-EE10-4FCC-8840-1907BE8B6E9D}">
      <dgm:prSet/>
      <dgm:spPr/>
      <dgm:t>
        <a:bodyPr/>
        <a:lstStyle/>
        <a:p>
          <a:endParaRPr lang="en-US"/>
        </a:p>
      </dgm:t>
    </dgm:pt>
    <dgm:pt modelId="{F115BE81-82A9-453E-9E04-27C20805A8A6}" type="sibTrans" cxnId="{E53C5B4A-EE10-4FCC-8840-1907BE8B6E9D}">
      <dgm:prSet/>
      <dgm:spPr/>
      <dgm:t>
        <a:bodyPr/>
        <a:lstStyle/>
        <a:p>
          <a:endParaRPr lang="en-US"/>
        </a:p>
      </dgm:t>
    </dgm:pt>
    <dgm:pt modelId="{DA3F0F3A-F29B-4E8D-938E-92F258FE2AA6}">
      <dgm:prSet/>
      <dgm:spPr/>
      <dgm:t>
        <a:bodyPr/>
        <a:lstStyle/>
        <a:p>
          <a:pPr>
            <a:defRPr cap="all"/>
          </a:pPr>
          <a:r>
            <a:rPr lang="en-US" dirty="0"/>
            <a:t>• OLED Display (SSD1306): Shows name or 'Unknown'.</a:t>
          </a:r>
        </a:p>
      </dgm:t>
    </dgm:pt>
    <dgm:pt modelId="{4659B391-201B-4353-8398-2F9CB697FB04}" type="parTrans" cxnId="{0F275A90-474B-4717-829B-4B4C2E6B80A1}">
      <dgm:prSet/>
      <dgm:spPr/>
      <dgm:t>
        <a:bodyPr/>
        <a:lstStyle/>
        <a:p>
          <a:endParaRPr lang="en-US"/>
        </a:p>
      </dgm:t>
    </dgm:pt>
    <dgm:pt modelId="{F7A6378E-B0F1-484E-AF09-1C214D837A66}" type="sibTrans" cxnId="{0F275A90-474B-4717-829B-4B4C2E6B80A1}">
      <dgm:prSet/>
      <dgm:spPr/>
      <dgm:t>
        <a:bodyPr/>
        <a:lstStyle/>
        <a:p>
          <a:endParaRPr lang="en-US"/>
        </a:p>
      </dgm:t>
    </dgm:pt>
    <dgm:pt modelId="{CA7453B6-C286-4EF0-B5F3-FBA6663506F2}">
      <dgm:prSet/>
      <dgm:spPr/>
      <dgm:t>
        <a:bodyPr/>
        <a:lstStyle/>
        <a:p>
          <a:pPr>
            <a:defRPr cap="all"/>
          </a:pPr>
          <a:r>
            <a:rPr lang="en-US"/>
            <a:t>• Buzzer: Audio alert based on prediction.</a:t>
          </a:r>
        </a:p>
      </dgm:t>
    </dgm:pt>
    <dgm:pt modelId="{3ADAAC5A-BF9C-4DD3-98FF-C74C9B32F223}" type="parTrans" cxnId="{46CD7DEE-EC39-4AB4-9BCC-BE2589371244}">
      <dgm:prSet/>
      <dgm:spPr/>
      <dgm:t>
        <a:bodyPr/>
        <a:lstStyle/>
        <a:p>
          <a:endParaRPr lang="en-US"/>
        </a:p>
      </dgm:t>
    </dgm:pt>
    <dgm:pt modelId="{2164903B-8797-47AA-BF65-CD1418F3FB88}" type="sibTrans" cxnId="{46CD7DEE-EC39-4AB4-9BCC-BE2589371244}">
      <dgm:prSet/>
      <dgm:spPr/>
      <dgm:t>
        <a:bodyPr/>
        <a:lstStyle/>
        <a:p>
          <a:endParaRPr lang="en-US"/>
        </a:p>
      </dgm:t>
    </dgm:pt>
    <dgm:pt modelId="{60F6D07A-C8C0-4FDB-9EE6-099306762F57}">
      <dgm:prSet/>
      <dgm:spPr/>
      <dgm:t>
        <a:bodyPr/>
        <a:lstStyle/>
        <a:p>
          <a:pPr>
            <a:defRPr cap="all"/>
          </a:pPr>
          <a:r>
            <a:rPr lang="en-US"/>
            <a:t>• Power supply and GPIO wiring for peripherals.</a:t>
          </a:r>
        </a:p>
      </dgm:t>
    </dgm:pt>
    <dgm:pt modelId="{3D1B4F66-2457-4FC8-85D8-AC80840536CB}" type="parTrans" cxnId="{30E9B7D8-9600-43F9-B6C9-BFE358E10A22}">
      <dgm:prSet/>
      <dgm:spPr/>
      <dgm:t>
        <a:bodyPr/>
        <a:lstStyle/>
        <a:p>
          <a:endParaRPr lang="en-US"/>
        </a:p>
      </dgm:t>
    </dgm:pt>
    <dgm:pt modelId="{F9754694-9C65-4B2D-9013-C907CCCC1CD4}" type="sibTrans" cxnId="{30E9B7D8-9600-43F9-B6C9-BFE358E10A22}">
      <dgm:prSet/>
      <dgm:spPr/>
      <dgm:t>
        <a:bodyPr/>
        <a:lstStyle/>
        <a:p>
          <a:endParaRPr lang="en-US"/>
        </a:p>
      </dgm:t>
    </dgm:pt>
    <dgm:pt modelId="{11E8F27F-A038-4464-9285-7A13A677AFF7}" type="pres">
      <dgm:prSet presAssocID="{44E7DBF2-F5BF-402E-A6A3-59439E058229}" presName="root" presStyleCnt="0">
        <dgm:presLayoutVars>
          <dgm:dir/>
          <dgm:resizeHandles val="exact"/>
        </dgm:presLayoutVars>
      </dgm:prSet>
      <dgm:spPr/>
    </dgm:pt>
    <dgm:pt modelId="{2B05176F-01F6-42F6-82F6-F597B192E95F}" type="pres">
      <dgm:prSet presAssocID="{1CE870C9-CD82-4562-B65D-321FA51FF406}" presName="compNode" presStyleCnt="0"/>
      <dgm:spPr/>
    </dgm:pt>
    <dgm:pt modelId="{6B507264-31A0-498E-BEB0-DD6BC1D886DC}" type="pres">
      <dgm:prSet presAssocID="{1CE870C9-CD82-4562-B65D-321FA51FF406}" presName="iconBgRect" presStyleLbl="bgShp" presStyleIdx="0" presStyleCnt="4"/>
      <dgm:spPr/>
    </dgm:pt>
    <dgm:pt modelId="{B47C21A8-6A2A-4B0D-8790-D722931CA598}" type="pres">
      <dgm:prSet presAssocID="{1CE870C9-CD82-4562-B65D-321FA51FF4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9DEC816-9B95-4E02-9E00-13963A70556F}" type="pres">
      <dgm:prSet presAssocID="{1CE870C9-CD82-4562-B65D-321FA51FF406}" presName="spaceRect" presStyleCnt="0"/>
      <dgm:spPr/>
    </dgm:pt>
    <dgm:pt modelId="{65B3D15E-22E1-489B-83B6-C3D0F29CA028}" type="pres">
      <dgm:prSet presAssocID="{1CE870C9-CD82-4562-B65D-321FA51FF406}" presName="textRect" presStyleLbl="revTx" presStyleIdx="0" presStyleCnt="4">
        <dgm:presLayoutVars>
          <dgm:chMax val="1"/>
          <dgm:chPref val="1"/>
        </dgm:presLayoutVars>
      </dgm:prSet>
      <dgm:spPr/>
    </dgm:pt>
    <dgm:pt modelId="{CDC4C5D9-FFC6-49BF-B58C-E89F0486B748}" type="pres">
      <dgm:prSet presAssocID="{F115BE81-82A9-453E-9E04-27C20805A8A6}" presName="sibTrans" presStyleCnt="0"/>
      <dgm:spPr/>
    </dgm:pt>
    <dgm:pt modelId="{A27E4B2D-36CB-49CD-A0ED-80D6806D66B1}" type="pres">
      <dgm:prSet presAssocID="{DA3F0F3A-F29B-4E8D-938E-92F258FE2AA6}" presName="compNode" presStyleCnt="0"/>
      <dgm:spPr/>
    </dgm:pt>
    <dgm:pt modelId="{AD54D4EB-0885-4142-BA2D-87E6CE4AE215}" type="pres">
      <dgm:prSet presAssocID="{DA3F0F3A-F29B-4E8D-938E-92F258FE2AA6}" presName="iconBgRect" presStyleLbl="bgShp" presStyleIdx="1" presStyleCnt="4"/>
      <dgm:spPr/>
    </dgm:pt>
    <dgm:pt modelId="{3134D303-42DF-4DDC-8FC6-D600285A02F4}" type="pres">
      <dgm:prSet presAssocID="{DA3F0F3A-F29B-4E8D-938E-92F258FE2A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DC61C286-CB69-4DAA-8857-55804FB1809D}" type="pres">
      <dgm:prSet presAssocID="{DA3F0F3A-F29B-4E8D-938E-92F258FE2AA6}" presName="spaceRect" presStyleCnt="0"/>
      <dgm:spPr/>
    </dgm:pt>
    <dgm:pt modelId="{5F0564BF-7B28-4945-A400-9CCFE4EDE98B}" type="pres">
      <dgm:prSet presAssocID="{DA3F0F3A-F29B-4E8D-938E-92F258FE2AA6}" presName="textRect" presStyleLbl="revTx" presStyleIdx="1" presStyleCnt="4">
        <dgm:presLayoutVars>
          <dgm:chMax val="1"/>
          <dgm:chPref val="1"/>
        </dgm:presLayoutVars>
      </dgm:prSet>
      <dgm:spPr/>
    </dgm:pt>
    <dgm:pt modelId="{56C52CC6-DBE4-4B30-8B44-7F942F969E5B}" type="pres">
      <dgm:prSet presAssocID="{F7A6378E-B0F1-484E-AF09-1C214D837A66}" presName="sibTrans" presStyleCnt="0"/>
      <dgm:spPr/>
    </dgm:pt>
    <dgm:pt modelId="{D518D49A-1127-4F42-B3F7-3B3CE069B82C}" type="pres">
      <dgm:prSet presAssocID="{CA7453B6-C286-4EF0-B5F3-FBA6663506F2}" presName="compNode" presStyleCnt="0"/>
      <dgm:spPr/>
    </dgm:pt>
    <dgm:pt modelId="{DA2E0735-5CB7-468E-8B03-FDBC5162D684}" type="pres">
      <dgm:prSet presAssocID="{CA7453B6-C286-4EF0-B5F3-FBA6663506F2}" presName="iconBgRect" presStyleLbl="bgShp" presStyleIdx="2" presStyleCnt="4"/>
      <dgm:spPr/>
    </dgm:pt>
    <dgm:pt modelId="{98A05863-43B3-4917-8BB8-7B0EAE557386}" type="pres">
      <dgm:prSet presAssocID="{CA7453B6-C286-4EF0-B5F3-FBA6663506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CB3D29B-25FE-43F0-9E6E-A5AE5AA51F60}" type="pres">
      <dgm:prSet presAssocID="{CA7453B6-C286-4EF0-B5F3-FBA6663506F2}" presName="spaceRect" presStyleCnt="0"/>
      <dgm:spPr/>
    </dgm:pt>
    <dgm:pt modelId="{34D3458A-7C9A-4B03-8AB8-367DC5A4E7DD}" type="pres">
      <dgm:prSet presAssocID="{CA7453B6-C286-4EF0-B5F3-FBA6663506F2}" presName="textRect" presStyleLbl="revTx" presStyleIdx="2" presStyleCnt="4">
        <dgm:presLayoutVars>
          <dgm:chMax val="1"/>
          <dgm:chPref val="1"/>
        </dgm:presLayoutVars>
      </dgm:prSet>
      <dgm:spPr/>
    </dgm:pt>
    <dgm:pt modelId="{5C518182-1230-43F3-A8C4-5E2EF2BF78EB}" type="pres">
      <dgm:prSet presAssocID="{2164903B-8797-47AA-BF65-CD1418F3FB88}" presName="sibTrans" presStyleCnt="0"/>
      <dgm:spPr/>
    </dgm:pt>
    <dgm:pt modelId="{15016114-8132-4A18-AEC9-228279D0DD47}" type="pres">
      <dgm:prSet presAssocID="{60F6D07A-C8C0-4FDB-9EE6-099306762F57}" presName="compNode" presStyleCnt="0"/>
      <dgm:spPr/>
    </dgm:pt>
    <dgm:pt modelId="{BE90809A-C2A4-44A4-BC38-167CE6C8F627}" type="pres">
      <dgm:prSet presAssocID="{60F6D07A-C8C0-4FDB-9EE6-099306762F57}" presName="iconBgRect" presStyleLbl="bgShp" presStyleIdx="3" presStyleCnt="4"/>
      <dgm:spPr/>
    </dgm:pt>
    <dgm:pt modelId="{53F559E0-89CB-4933-AF1F-E3ED9E2C9CA8}" type="pres">
      <dgm:prSet presAssocID="{60F6D07A-C8C0-4FDB-9EE6-099306762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F127324-6316-4562-977B-F1D520000092}" type="pres">
      <dgm:prSet presAssocID="{60F6D07A-C8C0-4FDB-9EE6-099306762F57}" presName="spaceRect" presStyleCnt="0"/>
      <dgm:spPr/>
    </dgm:pt>
    <dgm:pt modelId="{646DC723-4D32-4785-96C6-62BE275D54E8}" type="pres">
      <dgm:prSet presAssocID="{60F6D07A-C8C0-4FDB-9EE6-099306762F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396935-6342-4F44-B920-41BC2486A3B8}" type="presOf" srcId="{60F6D07A-C8C0-4FDB-9EE6-099306762F57}" destId="{646DC723-4D32-4785-96C6-62BE275D54E8}" srcOrd="0" destOrd="0" presId="urn:microsoft.com/office/officeart/2018/5/layout/IconCircleLabelList"/>
    <dgm:cxn modelId="{E53C5B4A-EE10-4FCC-8840-1907BE8B6E9D}" srcId="{44E7DBF2-F5BF-402E-A6A3-59439E058229}" destId="{1CE870C9-CD82-4562-B65D-321FA51FF406}" srcOrd="0" destOrd="0" parTransId="{71F72B31-4328-46AD-8BEF-F557E30933D9}" sibTransId="{F115BE81-82A9-453E-9E04-27C20805A8A6}"/>
    <dgm:cxn modelId="{83403E8E-F818-4618-BE3F-8C2789B46F2B}" type="presOf" srcId="{CA7453B6-C286-4EF0-B5F3-FBA6663506F2}" destId="{34D3458A-7C9A-4B03-8AB8-367DC5A4E7DD}" srcOrd="0" destOrd="0" presId="urn:microsoft.com/office/officeart/2018/5/layout/IconCircleLabelList"/>
    <dgm:cxn modelId="{0F275A90-474B-4717-829B-4B4C2E6B80A1}" srcId="{44E7DBF2-F5BF-402E-A6A3-59439E058229}" destId="{DA3F0F3A-F29B-4E8D-938E-92F258FE2AA6}" srcOrd="1" destOrd="0" parTransId="{4659B391-201B-4353-8398-2F9CB697FB04}" sibTransId="{F7A6378E-B0F1-484E-AF09-1C214D837A66}"/>
    <dgm:cxn modelId="{616C4198-B736-4344-9B77-3016306EE1C1}" type="presOf" srcId="{44E7DBF2-F5BF-402E-A6A3-59439E058229}" destId="{11E8F27F-A038-4464-9285-7A13A677AFF7}" srcOrd="0" destOrd="0" presId="urn:microsoft.com/office/officeart/2018/5/layout/IconCircleLabelList"/>
    <dgm:cxn modelId="{B4EE62BD-1B62-4ABD-9298-6503FA31212C}" type="presOf" srcId="{1CE870C9-CD82-4562-B65D-321FA51FF406}" destId="{65B3D15E-22E1-489B-83B6-C3D0F29CA028}" srcOrd="0" destOrd="0" presId="urn:microsoft.com/office/officeart/2018/5/layout/IconCircleLabelList"/>
    <dgm:cxn modelId="{DBA1A4C4-AA3D-4C05-9CB3-A8401666C7F4}" type="presOf" srcId="{DA3F0F3A-F29B-4E8D-938E-92F258FE2AA6}" destId="{5F0564BF-7B28-4945-A400-9CCFE4EDE98B}" srcOrd="0" destOrd="0" presId="urn:microsoft.com/office/officeart/2018/5/layout/IconCircleLabelList"/>
    <dgm:cxn modelId="{30E9B7D8-9600-43F9-B6C9-BFE358E10A22}" srcId="{44E7DBF2-F5BF-402E-A6A3-59439E058229}" destId="{60F6D07A-C8C0-4FDB-9EE6-099306762F57}" srcOrd="3" destOrd="0" parTransId="{3D1B4F66-2457-4FC8-85D8-AC80840536CB}" sibTransId="{F9754694-9C65-4B2D-9013-C907CCCC1CD4}"/>
    <dgm:cxn modelId="{46CD7DEE-EC39-4AB4-9BCC-BE2589371244}" srcId="{44E7DBF2-F5BF-402E-A6A3-59439E058229}" destId="{CA7453B6-C286-4EF0-B5F3-FBA6663506F2}" srcOrd="2" destOrd="0" parTransId="{3ADAAC5A-BF9C-4DD3-98FF-C74C9B32F223}" sibTransId="{2164903B-8797-47AA-BF65-CD1418F3FB88}"/>
    <dgm:cxn modelId="{B2FA6B7D-BE73-432E-AC1C-31BA46E87C45}" type="presParOf" srcId="{11E8F27F-A038-4464-9285-7A13A677AFF7}" destId="{2B05176F-01F6-42F6-82F6-F597B192E95F}" srcOrd="0" destOrd="0" presId="urn:microsoft.com/office/officeart/2018/5/layout/IconCircleLabelList"/>
    <dgm:cxn modelId="{9E5D2671-17B1-4E3E-A612-18E11CAD1171}" type="presParOf" srcId="{2B05176F-01F6-42F6-82F6-F597B192E95F}" destId="{6B507264-31A0-498E-BEB0-DD6BC1D886DC}" srcOrd="0" destOrd="0" presId="urn:microsoft.com/office/officeart/2018/5/layout/IconCircleLabelList"/>
    <dgm:cxn modelId="{91B950F4-BFF3-49C9-BEA4-25A9CCBED40D}" type="presParOf" srcId="{2B05176F-01F6-42F6-82F6-F597B192E95F}" destId="{B47C21A8-6A2A-4B0D-8790-D722931CA598}" srcOrd="1" destOrd="0" presId="urn:microsoft.com/office/officeart/2018/5/layout/IconCircleLabelList"/>
    <dgm:cxn modelId="{496598A4-5C21-466A-96EC-BA922CD86342}" type="presParOf" srcId="{2B05176F-01F6-42F6-82F6-F597B192E95F}" destId="{69DEC816-9B95-4E02-9E00-13963A70556F}" srcOrd="2" destOrd="0" presId="urn:microsoft.com/office/officeart/2018/5/layout/IconCircleLabelList"/>
    <dgm:cxn modelId="{E07EBD8F-4B5C-4984-84B4-DBA0B957A229}" type="presParOf" srcId="{2B05176F-01F6-42F6-82F6-F597B192E95F}" destId="{65B3D15E-22E1-489B-83B6-C3D0F29CA028}" srcOrd="3" destOrd="0" presId="urn:microsoft.com/office/officeart/2018/5/layout/IconCircleLabelList"/>
    <dgm:cxn modelId="{73FCD149-311F-4294-9694-0B12C602BA94}" type="presParOf" srcId="{11E8F27F-A038-4464-9285-7A13A677AFF7}" destId="{CDC4C5D9-FFC6-49BF-B58C-E89F0486B748}" srcOrd="1" destOrd="0" presId="urn:microsoft.com/office/officeart/2018/5/layout/IconCircleLabelList"/>
    <dgm:cxn modelId="{D7A334F5-98FC-4D18-9136-243FE9A5381F}" type="presParOf" srcId="{11E8F27F-A038-4464-9285-7A13A677AFF7}" destId="{A27E4B2D-36CB-49CD-A0ED-80D6806D66B1}" srcOrd="2" destOrd="0" presId="urn:microsoft.com/office/officeart/2018/5/layout/IconCircleLabelList"/>
    <dgm:cxn modelId="{72394219-81E2-40E1-920B-7CA96C38E1D9}" type="presParOf" srcId="{A27E4B2D-36CB-49CD-A0ED-80D6806D66B1}" destId="{AD54D4EB-0885-4142-BA2D-87E6CE4AE215}" srcOrd="0" destOrd="0" presId="urn:microsoft.com/office/officeart/2018/5/layout/IconCircleLabelList"/>
    <dgm:cxn modelId="{28D9ED3A-658A-47EE-B17A-BEDDD1D02C69}" type="presParOf" srcId="{A27E4B2D-36CB-49CD-A0ED-80D6806D66B1}" destId="{3134D303-42DF-4DDC-8FC6-D600285A02F4}" srcOrd="1" destOrd="0" presId="urn:microsoft.com/office/officeart/2018/5/layout/IconCircleLabelList"/>
    <dgm:cxn modelId="{39540685-559F-4173-B993-0F14787EFF5F}" type="presParOf" srcId="{A27E4B2D-36CB-49CD-A0ED-80D6806D66B1}" destId="{DC61C286-CB69-4DAA-8857-55804FB1809D}" srcOrd="2" destOrd="0" presId="urn:microsoft.com/office/officeart/2018/5/layout/IconCircleLabelList"/>
    <dgm:cxn modelId="{B1C35350-BAB1-44ED-80F7-09C388CDADAB}" type="presParOf" srcId="{A27E4B2D-36CB-49CD-A0ED-80D6806D66B1}" destId="{5F0564BF-7B28-4945-A400-9CCFE4EDE98B}" srcOrd="3" destOrd="0" presId="urn:microsoft.com/office/officeart/2018/5/layout/IconCircleLabelList"/>
    <dgm:cxn modelId="{FE2B3C19-685E-49C9-9FC4-3CC171E2A2EC}" type="presParOf" srcId="{11E8F27F-A038-4464-9285-7A13A677AFF7}" destId="{56C52CC6-DBE4-4B30-8B44-7F942F969E5B}" srcOrd="3" destOrd="0" presId="urn:microsoft.com/office/officeart/2018/5/layout/IconCircleLabelList"/>
    <dgm:cxn modelId="{BB707615-6679-4600-A032-F03DCA0F7A89}" type="presParOf" srcId="{11E8F27F-A038-4464-9285-7A13A677AFF7}" destId="{D518D49A-1127-4F42-B3F7-3B3CE069B82C}" srcOrd="4" destOrd="0" presId="urn:microsoft.com/office/officeart/2018/5/layout/IconCircleLabelList"/>
    <dgm:cxn modelId="{BA6FD390-8FE0-4289-9979-78A8DC7D4357}" type="presParOf" srcId="{D518D49A-1127-4F42-B3F7-3B3CE069B82C}" destId="{DA2E0735-5CB7-468E-8B03-FDBC5162D684}" srcOrd="0" destOrd="0" presId="urn:microsoft.com/office/officeart/2018/5/layout/IconCircleLabelList"/>
    <dgm:cxn modelId="{AFFF0344-CCB7-4E8C-BC0B-903BC8337045}" type="presParOf" srcId="{D518D49A-1127-4F42-B3F7-3B3CE069B82C}" destId="{98A05863-43B3-4917-8BB8-7B0EAE557386}" srcOrd="1" destOrd="0" presId="urn:microsoft.com/office/officeart/2018/5/layout/IconCircleLabelList"/>
    <dgm:cxn modelId="{FC896856-552E-41A9-BBE0-DFCB5B0D5A18}" type="presParOf" srcId="{D518D49A-1127-4F42-B3F7-3B3CE069B82C}" destId="{1CB3D29B-25FE-43F0-9E6E-A5AE5AA51F60}" srcOrd="2" destOrd="0" presId="urn:microsoft.com/office/officeart/2018/5/layout/IconCircleLabelList"/>
    <dgm:cxn modelId="{ED079F11-B306-46A0-A8B9-BAC2B27D89BC}" type="presParOf" srcId="{D518D49A-1127-4F42-B3F7-3B3CE069B82C}" destId="{34D3458A-7C9A-4B03-8AB8-367DC5A4E7DD}" srcOrd="3" destOrd="0" presId="urn:microsoft.com/office/officeart/2018/5/layout/IconCircleLabelList"/>
    <dgm:cxn modelId="{405D82CA-B5E5-458F-A79D-AEDC929BBE83}" type="presParOf" srcId="{11E8F27F-A038-4464-9285-7A13A677AFF7}" destId="{5C518182-1230-43F3-A8C4-5E2EF2BF78EB}" srcOrd="5" destOrd="0" presId="urn:microsoft.com/office/officeart/2018/5/layout/IconCircleLabelList"/>
    <dgm:cxn modelId="{A71EA7F8-52D7-4124-97F4-30E2EE5E4ABD}" type="presParOf" srcId="{11E8F27F-A038-4464-9285-7A13A677AFF7}" destId="{15016114-8132-4A18-AEC9-228279D0DD47}" srcOrd="6" destOrd="0" presId="urn:microsoft.com/office/officeart/2018/5/layout/IconCircleLabelList"/>
    <dgm:cxn modelId="{12FD11FB-7D8C-4023-955E-62C89D33284B}" type="presParOf" srcId="{15016114-8132-4A18-AEC9-228279D0DD47}" destId="{BE90809A-C2A4-44A4-BC38-167CE6C8F627}" srcOrd="0" destOrd="0" presId="urn:microsoft.com/office/officeart/2018/5/layout/IconCircleLabelList"/>
    <dgm:cxn modelId="{A66D2290-6D27-4077-86F6-F8040FFBA7E6}" type="presParOf" srcId="{15016114-8132-4A18-AEC9-228279D0DD47}" destId="{53F559E0-89CB-4933-AF1F-E3ED9E2C9CA8}" srcOrd="1" destOrd="0" presId="urn:microsoft.com/office/officeart/2018/5/layout/IconCircleLabelList"/>
    <dgm:cxn modelId="{4B8BA59E-E548-4D2D-879D-3D88D5D6199B}" type="presParOf" srcId="{15016114-8132-4A18-AEC9-228279D0DD47}" destId="{EF127324-6316-4562-977B-F1D520000092}" srcOrd="2" destOrd="0" presId="urn:microsoft.com/office/officeart/2018/5/layout/IconCircleLabelList"/>
    <dgm:cxn modelId="{27AC5BA1-319B-4041-8FC1-A79C03A832F2}" type="presParOf" srcId="{15016114-8132-4A18-AEC9-228279D0DD47}" destId="{646DC723-4D32-4785-96C6-62BE275D54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DE8CB9-D000-45B7-A9BD-3D8A845202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7325AF-7B64-4800-B6A4-8B009732A289}">
      <dgm:prSet/>
      <dgm:spPr/>
      <dgm:t>
        <a:bodyPr/>
        <a:lstStyle/>
        <a:p>
          <a:pPr>
            <a:defRPr cap="all"/>
          </a:pPr>
          <a:r>
            <a:rPr lang="en-US"/>
            <a:t>ESP32 Firmware (Arduino):</a:t>
          </a:r>
        </a:p>
      </dgm:t>
    </dgm:pt>
    <dgm:pt modelId="{3562675F-4D36-4B51-A5E9-B5C872570E95}" type="parTrans" cxnId="{13A00839-4E1F-44F5-B656-4D19F90015BC}">
      <dgm:prSet/>
      <dgm:spPr/>
      <dgm:t>
        <a:bodyPr/>
        <a:lstStyle/>
        <a:p>
          <a:endParaRPr lang="en-US"/>
        </a:p>
      </dgm:t>
    </dgm:pt>
    <dgm:pt modelId="{C7F9707C-9AD0-4872-9A8F-7CECCEB5920B}" type="sibTrans" cxnId="{13A00839-4E1F-44F5-B656-4D19F90015BC}">
      <dgm:prSet/>
      <dgm:spPr/>
      <dgm:t>
        <a:bodyPr/>
        <a:lstStyle/>
        <a:p>
          <a:endParaRPr lang="en-US"/>
        </a:p>
      </dgm:t>
    </dgm:pt>
    <dgm:pt modelId="{D922BC62-2ECB-46CD-8BB6-1171028C1C9D}">
      <dgm:prSet/>
      <dgm:spPr/>
      <dgm:t>
        <a:bodyPr/>
        <a:lstStyle/>
        <a:p>
          <a:pPr>
            <a:defRPr cap="all"/>
          </a:pPr>
          <a:r>
            <a:rPr lang="en-US"/>
            <a:t>- WiFi connect, capture image, HTTP POST.</a:t>
          </a:r>
        </a:p>
      </dgm:t>
    </dgm:pt>
    <dgm:pt modelId="{7DA2A422-68E3-4C84-A69B-A08172A0F2CB}" type="parTrans" cxnId="{6579005F-30B1-4580-95BE-5C6E7F0799D1}">
      <dgm:prSet/>
      <dgm:spPr/>
      <dgm:t>
        <a:bodyPr/>
        <a:lstStyle/>
        <a:p>
          <a:endParaRPr lang="en-US"/>
        </a:p>
      </dgm:t>
    </dgm:pt>
    <dgm:pt modelId="{B12D16A9-C3C2-48A8-9DDF-230AD9B19F71}" type="sibTrans" cxnId="{6579005F-30B1-4580-95BE-5C6E7F0799D1}">
      <dgm:prSet/>
      <dgm:spPr/>
      <dgm:t>
        <a:bodyPr/>
        <a:lstStyle/>
        <a:p>
          <a:endParaRPr lang="en-US"/>
        </a:p>
      </dgm:t>
    </dgm:pt>
    <dgm:pt modelId="{CD987580-25C1-4C46-AA85-054B65C82423}">
      <dgm:prSet/>
      <dgm:spPr/>
      <dgm:t>
        <a:bodyPr/>
        <a:lstStyle/>
        <a:p>
          <a:pPr>
            <a:defRPr cap="all"/>
          </a:pPr>
          <a:r>
            <a:rPr lang="en-US"/>
            <a:t>Flask Server (Python):</a:t>
          </a:r>
        </a:p>
      </dgm:t>
    </dgm:pt>
    <dgm:pt modelId="{6157AFFF-623D-4900-B207-8547754D7E57}" type="parTrans" cxnId="{5461B1AC-B6B5-4A36-92D6-DC0116202899}">
      <dgm:prSet/>
      <dgm:spPr/>
      <dgm:t>
        <a:bodyPr/>
        <a:lstStyle/>
        <a:p>
          <a:endParaRPr lang="en-US"/>
        </a:p>
      </dgm:t>
    </dgm:pt>
    <dgm:pt modelId="{ED092706-86AE-46B2-BCC0-3D05E100C624}" type="sibTrans" cxnId="{5461B1AC-B6B5-4A36-92D6-DC0116202899}">
      <dgm:prSet/>
      <dgm:spPr/>
      <dgm:t>
        <a:bodyPr/>
        <a:lstStyle/>
        <a:p>
          <a:endParaRPr lang="en-US"/>
        </a:p>
      </dgm:t>
    </dgm:pt>
    <dgm:pt modelId="{1AB5A2B8-BDDC-4500-BB23-69D0586CC5C1}">
      <dgm:prSet/>
      <dgm:spPr/>
      <dgm:t>
        <a:bodyPr/>
        <a:lstStyle/>
        <a:p>
          <a:pPr>
            <a:defRPr cap="all"/>
          </a:pPr>
          <a:r>
            <a:rPr lang="en-US"/>
            <a:t>- Accepts image, processes face, logs to Firebase.</a:t>
          </a:r>
        </a:p>
      </dgm:t>
    </dgm:pt>
    <dgm:pt modelId="{54027DFA-CCE2-4E14-A302-90217AC1B8B0}" type="parTrans" cxnId="{2470A8E3-1223-4A7D-BC3C-80B0A4B3B9DC}">
      <dgm:prSet/>
      <dgm:spPr/>
      <dgm:t>
        <a:bodyPr/>
        <a:lstStyle/>
        <a:p>
          <a:endParaRPr lang="en-US"/>
        </a:p>
      </dgm:t>
    </dgm:pt>
    <dgm:pt modelId="{469EE1CB-0D32-4CFD-93F9-7FCCB37B6E47}" type="sibTrans" cxnId="{2470A8E3-1223-4A7D-BC3C-80B0A4B3B9DC}">
      <dgm:prSet/>
      <dgm:spPr/>
      <dgm:t>
        <a:bodyPr/>
        <a:lstStyle/>
        <a:p>
          <a:endParaRPr lang="en-US"/>
        </a:p>
      </dgm:t>
    </dgm:pt>
    <dgm:pt modelId="{29217A93-5BFA-48D0-85E1-57F77018659A}">
      <dgm:prSet/>
      <dgm:spPr/>
      <dgm:t>
        <a:bodyPr/>
        <a:lstStyle/>
        <a:p>
          <a:pPr>
            <a:defRPr cap="all"/>
          </a:pPr>
          <a:r>
            <a:rPr lang="en-US"/>
            <a:t>- Controls GPIO (OLED, Buzzer) using Adafruit libs.</a:t>
          </a:r>
        </a:p>
      </dgm:t>
    </dgm:pt>
    <dgm:pt modelId="{395A774E-A1E7-4335-B72E-245C6F3CD089}" type="parTrans" cxnId="{7D5A19C0-8AB0-423C-8E74-18812E777F21}">
      <dgm:prSet/>
      <dgm:spPr/>
      <dgm:t>
        <a:bodyPr/>
        <a:lstStyle/>
        <a:p>
          <a:endParaRPr lang="en-US"/>
        </a:p>
      </dgm:t>
    </dgm:pt>
    <dgm:pt modelId="{1EB2B2A1-7251-4B76-9B84-93B74EF64C6E}" type="sibTrans" cxnId="{7D5A19C0-8AB0-423C-8E74-18812E777F21}">
      <dgm:prSet/>
      <dgm:spPr/>
      <dgm:t>
        <a:bodyPr/>
        <a:lstStyle/>
        <a:p>
          <a:endParaRPr lang="en-US"/>
        </a:p>
      </dgm:t>
    </dgm:pt>
    <dgm:pt modelId="{519BDC52-A224-4A0B-8922-AF50960AF6C3}" type="pres">
      <dgm:prSet presAssocID="{D1DE8CB9-D000-45B7-A9BD-3D8A8452025A}" presName="root" presStyleCnt="0">
        <dgm:presLayoutVars>
          <dgm:dir/>
          <dgm:resizeHandles val="exact"/>
        </dgm:presLayoutVars>
      </dgm:prSet>
      <dgm:spPr/>
    </dgm:pt>
    <dgm:pt modelId="{B1BA1D00-CE83-4A62-8550-205E9C5F6444}" type="pres">
      <dgm:prSet presAssocID="{617325AF-7B64-4800-B6A4-8B009732A289}" presName="compNode" presStyleCnt="0"/>
      <dgm:spPr/>
    </dgm:pt>
    <dgm:pt modelId="{614500ED-D7E3-4099-BDAB-A2A770728704}" type="pres">
      <dgm:prSet presAssocID="{617325AF-7B64-4800-B6A4-8B009732A289}" presName="iconBgRect" presStyleLbl="bgShp" presStyleIdx="0" presStyleCnt="5"/>
      <dgm:spPr/>
    </dgm:pt>
    <dgm:pt modelId="{9D5F8427-3AAD-4C7D-A712-36253F90103F}" type="pres">
      <dgm:prSet presAssocID="{617325AF-7B64-4800-B6A4-8B009732A28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5393DA5-277F-4A4A-8905-29BA6B088A37}" type="pres">
      <dgm:prSet presAssocID="{617325AF-7B64-4800-B6A4-8B009732A289}" presName="spaceRect" presStyleCnt="0"/>
      <dgm:spPr/>
    </dgm:pt>
    <dgm:pt modelId="{3C1C6014-6A49-4809-AEF0-6FE5A2534B8E}" type="pres">
      <dgm:prSet presAssocID="{617325AF-7B64-4800-B6A4-8B009732A289}" presName="textRect" presStyleLbl="revTx" presStyleIdx="0" presStyleCnt="5">
        <dgm:presLayoutVars>
          <dgm:chMax val="1"/>
          <dgm:chPref val="1"/>
        </dgm:presLayoutVars>
      </dgm:prSet>
      <dgm:spPr/>
    </dgm:pt>
    <dgm:pt modelId="{0E5B8A95-251E-4BFC-A3FC-83B7E98F71CA}" type="pres">
      <dgm:prSet presAssocID="{C7F9707C-9AD0-4872-9A8F-7CECCEB5920B}" presName="sibTrans" presStyleCnt="0"/>
      <dgm:spPr/>
    </dgm:pt>
    <dgm:pt modelId="{04FC5EFC-DD6B-4BF6-AC75-83C4EE61D0C7}" type="pres">
      <dgm:prSet presAssocID="{D922BC62-2ECB-46CD-8BB6-1171028C1C9D}" presName="compNode" presStyleCnt="0"/>
      <dgm:spPr/>
    </dgm:pt>
    <dgm:pt modelId="{D3C47B1D-0DB0-4513-8C75-EDC468974B60}" type="pres">
      <dgm:prSet presAssocID="{D922BC62-2ECB-46CD-8BB6-1171028C1C9D}" presName="iconBgRect" presStyleLbl="bgShp" presStyleIdx="1" presStyleCnt="5"/>
      <dgm:spPr/>
    </dgm:pt>
    <dgm:pt modelId="{1E93B18F-F2D5-4E36-80A1-E64397272217}" type="pres">
      <dgm:prSet presAssocID="{D922BC62-2ECB-46CD-8BB6-1171028C1C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BB789E2-114C-47EF-B2AA-CA8FF515A6FC}" type="pres">
      <dgm:prSet presAssocID="{D922BC62-2ECB-46CD-8BB6-1171028C1C9D}" presName="spaceRect" presStyleCnt="0"/>
      <dgm:spPr/>
    </dgm:pt>
    <dgm:pt modelId="{2C3CB21B-843A-4B0B-9FD5-BA0AF1B7A8C3}" type="pres">
      <dgm:prSet presAssocID="{D922BC62-2ECB-46CD-8BB6-1171028C1C9D}" presName="textRect" presStyleLbl="revTx" presStyleIdx="1" presStyleCnt="5">
        <dgm:presLayoutVars>
          <dgm:chMax val="1"/>
          <dgm:chPref val="1"/>
        </dgm:presLayoutVars>
      </dgm:prSet>
      <dgm:spPr/>
    </dgm:pt>
    <dgm:pt modelId="{00998A5F-57F2-49E3-8D45-0A08B1CBABA9}" type="pres">
      <dgm:prSet presAssocID="{B12D16A9-C3C2-48A8-9DDF-230AD9B19F71}" presName="sibTrans" presStyleCnt="0"/>
      <dgm:spPr/>
    </dgm:pt>
    <dgm:pt modelId="{0830AF7B-ED92-4BA0-B206-B38051C91FFC}" type="pres">
      <dgm:prSet presAssocID="{CD987580-25C1-4C46-AA85-054B65C82423}" presName="compNode" presStyleCnt="0"/>
      <dgm:spPr/>
    </dgm:pt>
    <dgm:pt modelId="{F444F432-B0AA-4917-BD2B-FE17CC1FA3F0}" type="pres">
      <dgm:prSet presAssocID="{CD987580-25C1-4C46-AA85-054B65C82423}" presName="iconBgRect" presStyleLbl="bgShp" presStyleIdx="2" presStyleCnt="5"/>
      <dgm:spPr/>
    </dgm:pt>
    <dgm:pt modelId="{8B48CDF8-D1DC-4B31-8FE2-3590CA4D0C25}" type="pres">
      <dgm:prSet presAssocID="{CD987580-25C1-4C46-AA85-054B65C824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DF6F563-091A-4A2C-ACDA-C9A26F5D208A}" type="pres">
      <dgm:prSet presAssocID="{CD987580-25C1-4C46-AA85-054B65C82423}" presName="spaceRect" presStyleCnt="0"/>
      <dgm:spPr/>
    </dgm:pt>
    <dgm:pt modelId="{1AFF2811-C18B-4DEA-9543-B42E921CBCAE}" type="pres">
      <dgm:prSet presAssocID="{CD987580-25C1-4C46-AA85-054B65C82423}" presName="textRect" presStyleLbl="revTx" presStyleIdx="2" presStyleCnt="5">
        <dgm:presLayoutVars>
          <dgm:chMax val="1"/>
          <dgm:chPref val="1"/>
        </dgm:presLayoutVars>
      </dgm:prSet>
      <dgm:spPr/>
    </dgm:pt>
    <dgm:pt modelId="{37D5DDF7-F66B-42DB-B8A2-9F8867A19009}" type="pres">
      <dgm:prSet presAssocID="{ED092706-86AE-46B2-BCC0-3D05E100C624}" presName="sibTrans" presStyleCnt="0"/>
      <dgm:spPr/>
    </dgm:pt>
    <dgm:pt modelId="{20E6D30B-DEC7-4DA7-8A6F-5216ACAA1973}" type="pres">
      <dgm:prSet presAssocID="{1AB5A2B8-BDDC-4500-BB23-69D0586CC5C1}" presName="compNode" presStyleCnt="0"/>
      <dgm:spPr/>
    </dgm:pt>
    <dgm:pt modelId="{CCFCD0DF-17E1-4D5A-AB43-DFC184B0BBA0}" type="pres">
      <dgm:prSet presAssocID="{1AB5A2B8-BDDC-4500-BB23-69D0586CC5C1}" presName="iconBgRect" presStyleLbl="bgShp" presStyleIdx="3" presStyleCnt="5"/>
      <dgm:spPr/>
    </dgm:pt>
    <dgm:pt modelId="{732A68F8-CF67-42E9-8D2D-0B933345DBBB}" type="pres">
      <dgm:prSet presAssocID="{1AB5A2B8-BDDC-4500-BB23-69D0586CC5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63B6788-84D5-4731-B23F-A21F9CCB3D28}" type="pres">
      <dgm:prSet presAssocID="{1AB5A2B8-BDDC-4500-BB23-69D0586CC5C1}" presName="spaceRect" presStyleCnt="0"/>
      <dgm:spPr/>
    </dgm:pt>
    <dgm:pt modelId="{38D4A232-AE44-4756-B831-713D503E1DEC}" type="pres">
      <dgm:prSet presAssocID="{1AB5A2B8-BDDC-4500-BB23-69D0586CC5C1}" presName="textRect" presStyleLbl="revTx" presStyleIdx="3" presStyleCnt="5">
        <dgm:presLayoutVars>
          <dgm:chMax val="1"/>
          <dgm:chPref val="1"/>
        </dgm:presLayoutVars>
      </dgm:prSet>
      <dgm:spPr/>
    </dgm:pt>
    <dgm:pt modelId="{B5D97B2F-74ED-4995-9A4C-22416E6A71C3}" type="pres">
      <dgm:prSet presAssocID="{469EE1CB-0D32-4CFD-93F9-7FCCB37B6E47}" presName="sibTrans" presStyleCnt="0"/>
      <dgm:spPr/>
    </dgm:pt>
    <dgm:pt modelId="{A14E5ED6-21CC-4821-AE43-02903375E140}" type="pres">
      <dgm:prSet presAssocID="{29217A93-5BFA-48D0-85E1-57F77018659A}" presName="compNode" presStyleCnt="0"/>
      <dgm:spPr/>
    </dgm:pt>
    <dgm:pt modelId="{CDAAD004-DA29-4F76-BDEB-0B5A66B13FD9}" type="pres">
      <dgm:prSet presAssocID="{29217A93-5BFA-48D0-85E1-57F77018659A}" presName="iconBgRect" presStyleLbl="bgShp" presStyleIdx="4" presStyleCnt="5"/>
      <dgm:spPr/>
    </dgm:pt>
    <dgm:pt modelId="{587A4CAF-6FD5-4189-A29F-0C6BB5D43E1C}" type="pres">
      <dgm:prSet presAssocID="{29217A93-5BFA-48D0-85E1-57F7701865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C842A37-7559-494E-9F5B-47485474B435}" type="pres">
      <dgm:prSet presAssocID="{29217A93-5BFA-48D0-85E1-57F77018659A}" presName="spaceRect" presStyleCnt="0"/>
      <dgm:spPr/>
    </dgm:pt>
    <dgm:pt modelId="{AA64336E-826F-4108-BF60-2079BD0FC8B4}" type="pres">
      <dgm:prSet presAssocID="{29217A93-5BFA-48D0-85E1-57F7701865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64AA03-477A-4A55-A0D9-1C94246B2546}" type="presOf" srcId="{D1DE8CB9-D000-45B7-A9BD-3D8A8452025A}" destId="{519BDC52-A224-4A0B-8922-AF50960AF6C3}" srcOrd="0" destOrd="0" presId="urn:microsoft.com/office/officeart/2018/5/layout/IconCircleLabelList"/>
    <dgm:cxn modelId="{CF6B9507-1208-450F-A97A-68D86E80D2AA}" type="presOf" srcId="{CD987580-25C1-4C46-AA85-054B65C82423}" destId="{1AFF2811-C18B-4DEA-9543-B42E921CBCAE}" srcOrd="0" destOrd="0" presId="urn:microsoft.com/office/officeart/2018/5/layout/IconCircleLabelList"/>
    <dgm:cxn modelId="{13A00839-4E1F-44F5-B656-4D19F90015BC}" srcId="{D1DE8CB9-D000-45B7-A9BD-3D8A8452025A}" destId="{617325AF-7B64-4800-B6A4-8B009732A289}" srcOrd="0" destOrd="0" parTransId="{3562675F-4D36-4B51-A5E9-B5C872570E95}" sibTransId="{C7F9707C-9AD0-4872-9A8F-7CECCEB5920B}"/>
    <dgm:cxn modelId="{6579005F-30B1-4580-95BE-5C6E7F0799D1}" srcId="{D1DE8CB9-D000-45B7-A9BD-3D8A8452025A}" destId="{D922BC62-2ECB-46CD-8BB6-1171028C1C9D}" srcOrd="1" destOrd="0" parTransId="{7DA2A422-68E3-4C84-A69B-A08172A0F2CB}" sibTransId="{B12D16A9-C3C2-48A8-9DDF-230AD9B19F71}"/>
    <dgm:cxn modelId="{5C65419A-7ADF-433D-B735-BCF607EFF617}" type="presOf" srcId="{D922BC62-2ECB-46CD-8BB6-1171028C1C9D}" destId="{2C3CB21B-843A-4B0B-9FD5-BA0AF1B7A8C3}" srcOrd="0" destOrd="0" presId="urn:microsoft.com/office/officeart/2018/5/layout/IconCircleLabelList"/>
    <dgm:cxn modelId="{5461B1AC-B6B5-4A36-92D6-DC0116202899}" srcId="{D1DE8CB9-D000-45B7-A9BD-3D8A8452025A}" destId="{CD987580-25C1-4C46-AA85-054B65C82423}" srcOrd="2" destOrd="0" parTransId="{6157AFFF-623D-4900-B207-8547754D7E57}" sibTransId="{ED092706-86AE-46B2-BCC0-3D05E100C624}"/>
    <dgm:cxn modelId="{7D5A19C0-8AB0-423C-8E74-18812E777F21}" srcId="{D1DE8CB9-D000-45B7-A9BD-3D8A8452025A}" destId="{29217A93-5BFA-48D0-85E1-57F77018659A}" srcOrd="4" destOrd="0" parTransId="{395A774E-A1E7-4335-B72E-245C6F3CD089}" sibTransId="{1EB2B2A1-7251-4B76-9B84-93B74EF64C6E}"/>
    <dgm:cxn modelId="{3C62B4C2-C70A-4A19-B30D-4CFC6DB62B74}" type="presOf" srcId="{29217A93-5BFA-48D0-85E1-57F77018659A}" destId="{AA64336E-826F-4108-BF60-2079BD0FC8B4}" srcOrd="0" destOrd="0" presId="urn:microsoft.com/office/officeart/2018/5/layout/IconCircleLabelList"/>
    <dgm:cxn modelId="{5C0156DB-28DD-407A-B6F2-26B10D0DC280}" type="presOf" srcId="{1AB5A2B8-BDDC-4500-BB23-69D0586CC5C1}" destId="{38D4A232-AE44-4756-B831-713D503E1DEC}" srcOrd="0" destOrd="0" presId="urn:microsoft.com/office/officeart/2018/5/layout/IconCircleLabelList"/>
    <dgm:cxn modelId="{2470A8E3-1223-4A7D-BC3C-80B0A4B3B9DC}" srcId="{D1DE8CB9-D000-45B7-A9BD-3D8A8452025A}" destId="{1AB5A2B8-BDDC-4500-BB23-69D0586CC5C1}" srcOrd="3" destOrd="0" parTransId="{54027DFA-CCE2-4E14-A302-90217AC1B8B0}" sibTransId="{469EE1CB-0D32-4CFD-93F9-7FCCB37B6E47}"/>
    <dgm:cxn modelId="{5881F2EF-15CB-4C9F-A888-4E8B8BFFB762}" type="presOf" srcId="{617325AF-7B64-4800-B6A4-8B009732A289}" destId="{3C1C6014-6A49-4809-AEF0-6FE5A2534B8E}" srcOrd="0" destOrd="0" presId="urn:microsoft.com/office/officeart/2018/5/layout/IconCircleLabelList"/>
    <dgm:cxn modelId="{D1E423FF-1BDA-4CF4-A75D-C14144BC32F9}" type="presParOf" srcId="{519BDC52-A224-4A0B-8922-AF50960AF6C3}" destId="{B1BA1D00-CE83-4A62-8550-205E9C5F6444}" srcOrd="0" destOrd="0" presId="urn:microsoft.com/office/officeart/2018/5/layout/IconCircleLabelList"/>
    <dgm:cxn modelId="{F6DDBA6F-2D0E-43F2-A519-D1D7D4650A64}" type="presParOf" srcId="{B1BA1D00-CE83-4A62-8550-205E9C5F6444}" destId="{614500ED-D7E3-4099-BDAB-A2A770728704}" srcOrd="0" destOrd="0" presId="urn:microsoft.com/office/officeart/2018/5/layout/IconCircleLabelList"/>
    <dgm:cxn modelId="{F82DED03-A239-42E1-A63F-CB18617281A4}" type="presParOf" srcId="{B1BA1D00-CE83-4A62-8550-205E9C5F6444}" destId="{9D5F8427-3AAD-4C7D-A712-36253F90103F}" srcOrd="1" destOrd="0" presId="urn:microsoft.com/office/officeart/2018/5/layout/IconCircleLabelList"/>
    <dgm:cxn modelId="{11FB76A7-554F-4BCA-B06D-D5C96858F6FF}" type="presParOf" srcId="{B1BA1D00-CE83-4A62-8550-205E9C5F6444}" destId="{95393DA5-277F-4A4A-8905-29BA6B088A37}" srcOrd="2" destOrd="0" presId="urn:microsoft.com/office/officeart/2018/5/layout/IconCircleLabelList"/>
    <dgm:cxn modelId="{DBC33EE7-6226-4D5E-B44F-072ED38255EB}" type="presParOf" srcId="{B1BA1D00-CE83-4A62-8550-205E9C5F6444}" destId="{3C1C6014-6A49-4809-AEF0-6FE5A2534B8E}" srcOrd="3" destOrd="0" presId="urn:microsoft.com/office/officeart/2018/5/layout/IconCircleLabelList"/>
    <dgm:cxn modelId="{492CE21C-1954-4AB6-92E1-7311FCBAA4E8}" type="presParOf" srcId="{519BDC52-A224-4A0B-8922-AF50960AF6C3}" destId="{0E5B8A95-251E-4BFC-A3FC-83B7E98F71CA}" srcOrd="1" destOrd="0" presId="urn:microsoft.com/office/officeart/2018/5/layout/IconCircleLabelList"/>
    <dgm:cxn modelId="{7A91B711-4B0B-4341-B074-C64AC63EC4D2}" type="presParOf" srcId="{519BDC52-A224-4A0B-8922-AF50960AF6C3}" destId="{04FC5EFC-DD6B-4BF6-AC75-83C4EE61D0C7}" srcOrd="2" destOrd="0" presId="urn:microsoft.com/office/officeart/2018/5/layout/IconCircleLabelList"/>
    <dgm:cxn modelId="{B2B5AAA7-CA60-41F8-ACB4-475BCB22D9F9}" type="presParOf" srcId="{04FC5EFC-DD6B-4BF6-AC75-83C4EE61D0C7}" destId="{D3C47B1D-0DB0-4513-8C75-EDC468974B60}" srcOrd="0" destOrd="0" presId="urn:microsoft.com/office/officeart/2018/5/layout/IconCircleLabelList"/>
    <dgm:cxn modelId="{7CC82834-BF7F-4DC5-844E-7F3CB2C80B6D}" type="presParOf" srcId="{04FC5EFC-DD6B-4BF6-AC75-83C4EE61D0C7}" destId="{1E93B18F-F2D5-4E36-80A1-E64397272217}" srcOrd="1" destOrd="0" presId="urn:microsoft.com/office/officeart/2018/5/layout/IconCircleLabelList"/>
    <dgm:cxn modelId="{98A0A982-1753-4C22-BF9B-306635D39309}" type="presParOf" srcId="{04FC5EFC-DD6B-4BF6-AC75-83C4EE61D0C7}" destId="{FBB789E2-114C-47EF-B2AA-CA8FF515A6FC}" srcOrd="2" destOrd="0" presId="urn:microsoft.com/office/officeart/2018/5/layout/IconCircleLabelList"/>
    <dgm:cxn modelId="{C90245B8-3C2A-4700-BA5E-0EF9F51D425C}" type="presParOf" srcId="{04FC5EFC-DD6B-4BF6-AC75-83C4EE61D0C7}" destId="{2C3CB21B-843A-4B0B-9FD5-BA0AF1B7A8C3}" srcOrd="3" destOrd="0" presId="urn:microsoft.com/office/officeart/2018/5/layout/IconCircleLabelList"/>
    <dgm:cxn modelId="{02D13025-14D7-4501-9EC5-68314E534E7C}" type="presParOf" srcId="{519BDC52-A224-4A0B-8922-AF50960AF6C3}" destId="{00998A5F-57F2-49E3-8D45-0A08B1CBABA9}" srcOrd="3" destOrd="0" presId="urn:microsoft.com/office/officeart/2018/5/layout/IconCircleLabelList"/>
    <dgm:cxn modelId="{1A3DBB34-D0B9-4C2A-8A9D-AF992A220CFC}" type="presParOf" srcId="{519BDC52-A224-4A0B-8922-AF50960AF6C3}" destId="{0830AF7B-ED92-4BA0-B206-B38051C91FFC}" srcOrd="4" destOrd="0" presId="urn:microsoft.com/office/officeart/2018/5/layout/IconCircleLabelList"/>
    <dgm:cxn modelId="{54794F0A-CC0F-4516-953F-4F5EE139A7EA}" type="presParOf" srcId="{0830AF7B-ED92-4BA0-B206-B38051C91FFC}" destId="{F444F432-B0AA-4917-BD2B-FE17CC1FA3F0}" srcOrd="0" destOrd="0" presId="urn:microsoft.com/office/officeart/2018/5/layout/IconCircleLabelList"/>
    <dgm:cxn modelId="{90EA423E-1596-4B2D-ADD0-815E8A46B836}" type="presParOf" srcId="{0830AF7B-ED92-4BA0-B206-B38051C91FFC}" destId="{8B48CDF8-D1DC-4B31-8FE2-3590CA4D0C25}" srcOrd="1" destOrd="0" presId="urn:microsoft.com/office/officeart/2018/5/layout/IconCircleLabelList"/>
    <dgm:cxn modelId="{AA5F8124-4960-4B50-8041-A85BC103552B}" type="presParOf" srcId="{0830AF7B-ED92-4BA0-B206-B38051C91FFC}" destId="{CDF6F563-091A-4A2C-ACDA-C9A26F5D208A}" srcOrd="2" destOrd="0" presId="urn:microsoft.com/office/officeart/2018/5/layout/IconCircleLabelList"/>
    <dgm:cxn modelId="{CBCBD04C-7094-4F79-80D9-1A466CC433DD}" type="presParOf" srcId="{0830AF7B-ED92-4BA0-B206-B38051C91FFC}" destId="{1AFF2811-C18B-4DEA-9543-B42E921CBCAE}" srcOrd="3" destOrd="0" presId="urn:microsoft.com/office/officeart/2018/5/layout/IconCircleLabelList"/>
    <dgm:cxn modelId="{C3440D85-6D1A-4135-85FA-0591F825550B}" type="presParOf" srcId="{519BDC52-A224-4A0B-8922-AF50960AF6C3}" destId="{37D5DDF7-F66B-42DB-B8A2-9F8867A19009}" srcOrd="5" destOrd="0" presId="urn:microsoft.com/office/officeart/2018/5/layout/IconCircleLabelList"/>
    <dgm:cxn modelId="{FBCFB7F6-FF8D-413F-B631-9D31400971FC}" type="presParOf" srcId="{519BDC52-A224-4A0B-8922-AF50960AF6C3}" destId="{20E6D30B-DEC7-4DA7-8A6F-5216ACAA1973}" srcOrd="6" destOrd="0" presId="urn:microsoft.com/office/officeart/2018/5/layout/IconCircleLabelList"/>
    <dgm:cxn modelId="{EBB3D32E-41B4-4DCE-951C-A374BBD918BD}" type="presParOf" srcId="{20E6D30B-DEC7-4DA7-8A6F-5216ACAA1973}" destId="{CCFCD0DF-17E1-4D5A-AB43-DFC184B0BBA0}" srcOrd="0" destOrd="0" presId="urn:microsoft.com/office/officeart/2018/5/layout/IconCircleLabelList"/>
    <dgm:cxn modelId="{7EB10B2C-67AF-4BA5-AAB5-E62C4710B360}" type="presParOf" srcId="{20E6D30B-DEC7-4DA7-8A6F-5216ACAA1973}" destId="{732A68F8-CF67-42E9-8D2D-0B933345DBBB}" srcOrd="1" destOrd="0" presId="urn:microsoft.com/office/officeart/2018/5/layout/IconCircleLabelList"/>
    <dgm:cxn modelId="{C1495752-1AD0-4680-9A6B-FF1F56BC1ECE}" type="presParOf" srcId="{20E6D30B-DEC7-4DA7-8A6F-5216ACAA1973}" destId="{A63B6788-84D5-4731-B23F-A21F9CCB3D28}" srcOrd="2" destOrd="0" presId="urn:microsoft.com/office/officeart/2018/5/layout/IconCircleLabelList"/>
    <dgm:cxn modelId="{4CC83A8C-AAA0-4B00-8E54-EC4A872CB486}" type="presParOf" srcId="{20E6D30B-DEC7-4DA7-8A6F-5216ACAA1973}" destId="{38D4A232-AE44-4756-B831-713D503E1DEC}" srcOrd="3" destOrd="0" presId="urn:microsoft.com/office/officeart/2018/5/layout/IconCircleLabelList"/>
    <dgm:cxn modelId="{C8ED7699-41FC-4051-A2D8-16542BF50081}" type="presParOf" srcId="{519BDC52-A224-4A0B-8922-AF50960AF6C3}" destId="{B5D97B2F-74ED-4995-9A4C-22416E6A71C3}" srcOrd="7" destOrd="0" presId="urn:microsoft.com/office/officeart/2018/5/layout/IconCircleLabelList"/>
    <dgm:cxn modelId="{8EA359FC-1F7D-422B-8B48-95D9A69952AD}" type="presParOf" srcId="{519BDC52-A224-4A0B-8922-AF50960AF6C3}" destId="{A14E5ED6-21CC-4821-AE43-02903375E140}" srcOrd="8" destOrd="0" presId="urn:microsoft.com/office/officeart/2018/5/layout/IconCircleLabelList"/>
    <dgm:cxn modelId="{A1708D41-96E5-4D5A-8653-50C15A57FE17}" type="presParOf" srcId="{A14E5ED6-21CC-4821-AE43-02903375E140}" destId="{CDAAD004-DA29-4F76-BDEB-0B5A66B13FD9}" srcOrd="0" destOrd="0" presId="urn:microsoft.com/office/officeart/2018/5/layout/IconCircleLabelList"/>
    <dgm:cxn modelId="{64B6862B-FECE-495C-8E94-DCCC27C3EE7A}" type="presParOf" srcId="{A14E5ED6-21CC-4821-AE43-02903375E140}" destId="{587A4CAF-6FD5-4189-A29F-0C6BB5D43E1C}" srcOrd="1" destOrd="0" presId="urn:microsoft.com/office/officeart/2018/5/layout/IconCircleLabelList"/>
    <dgm:cxn modelId="{761440ED-7787-43C8-B704-777F90262DB1}" type="presParOf" srcId="{A14E5ED6-21CC-4821-AE43-02903375E140}" destId="{DC842A37-7559-494E-9F5B-47485474B435}" srcOrd="2" destOrd="0" presId="urn:microsoft.com/office/officeart/2018/5/layout/IconCircleLabelList"/>
    <dgm:cxn modelId="{F2DB35D2-8732-443E-B022-DD90031CAFE2}" type="presParOf" srcId="{A14E5ED6-21CC-4821-AE43-02903375E140}" destId="{AA64336E-826F-4108-BF60-2079BD0FC8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8E09D6-D73B-4A38-BDAB-78766827A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A1E58468-429F-4911-A967-B835FA6AF1B8}">
      <dgm:prSet/>
      <dgm:spPr/>
      <dgm:t>
        <a:bodyPr/>
        <a:lstStyle/>
        <a:p>
          <a:r>
            <a:rPr lang="en-US"/>
            <a:t>• Firebase Realtime DB logs events with metadata.</a:t>
          </a:r>
        </a:p>
      </dgm:t>
    </dgm:pt>
    <dgm:pt modelId="{DC50348A-5D30-404C-B157-CF58DD2AAA0C}" type="parTrans" cxnId="{73751512-7512-4E19-9020-44ECB5AF7315}">
      <dgm:prSet/>
      <dgm:spPr/>
      <dgm:t>
        <a:bodyPr/>
        <a:lstStyle/>
        <a:p>
          <a:endParaRPr lang="en-US"/>
        </a:p>
      </dgm:t>
    </dgm:pt>
    <dgm:pt modelId="{B41BC48B-94C5-4836-BF8E-8D1DE6614FC1}" type="sibTrans" cxnId="{73751512-7512-4E19-9020-44ECB5AF7315}">
      <dgm:prSet/>
      <dgm:spPr/>
      <dgm:t>
        <a:bodyPr/>
        <a:lstStyle/>
        <a:p>
          <a:endParaRPr lang="en-US"/>
        </a:p>
      </dgm:t>
    </dgm:pt>
    <dgm:pt modelId="{4FABEE2B-C562-4E2C-BB73-1E6F083F0558}">
      <dgm:prSet/>
      <dgm:spPr/>
      <dgm:t>
        <a:bodyPr/>
        <a:lstStyle/>
        <a:p>
          <a:r>
            <a:rPr lang="en-US"/>
            <a:t>• WiFi connection enables communication.</a:t>
          </a:r>
        </a:p>
      </dgm:t>
    </dgm:pt>
    <dgm:pt modelId="{509DD99F-9F5B-43DE-813F-6C30559B4E72}" type="parTrans" cxnId="{1BD65E9E-1BC5-4449-9179-95E9CA3BCDB8}">
      <dgm:prSet/>
      <dgm:spPr/>
      <dgm:t>
        <a:bodyPr/>
        <a:lstStyle/>
        <a:p>
          <a:endParaRPr lang="en-US"/>
        </a:p>
      </dgm:t>
    </dgm:pt>
    <dgm:pt modelId="{D182FF41-17A0-4CCC-B53D-986C33ED3B26}" type="sibTrans" cxnId="{1BD65E9E-1BC5-4449-9179-95E9CA3BCDB8}">
      <dgm:prSet/>
      <dgm:spPr/>
      <dgm:t>
        <a:bodyPr/>
        <a:lstStyle/>
        <a:p>
          <a:endParaRPr lang="en-US"/>
        </a:p>
      </dgm:t>
    </dgm:pt>
    <dgm:pt modelId="{EE66AF4E-BBBC-463B-BF77-6466AA40FBD2}">
      <dgm:prSet/>
      <dgm:spPr/>
      <dgm:t>
        <a:bodyPr/>
        <a:lstStyle/>
        <a:p>
          <a:r>
            <a:rPr lang="en-US"/>
            <a:t>• Web UI provides image gallery and logs.</a:t>
          </a:r>
        </a:p>
      </dgm:t>
    </dgm:pt>
    <dgm:pt modelId="{8256582A-0CBB-4344-9A67-6CE17664F4B6}" type="parTrans" cxnId="{B2C6E8F6-5C51-4EC3-96EA-788381DA2A7C}">
      <dgm:prSet/>
      <dgm:spPr/>
      <dgm:t>
        <a:bodyPr/>
        <a:lstStyle/>
        <a:p>
          <a:endParaRPr lang="en-US"/>
        </a:p>
      </dgm:t>
    </dgm:pt>
    <dgm:pt modelId="{2DEC64B0-5FD4-4D3B-9BF9-5DC8BAB5F572}" type="sibTrans" cxnId="{B2C6E8F6-5C51-4EC3-96EA-788381DA2A7C}">
      <dgm:prSet/>
      <dgm:spPr/>
      <dgm:t>
        <a:bodyPr/>
        <a:lstStyle/>
        <a:p>
          <a:endParaRPr lang="en-US"/>
        </a:p>
      </dgm:t>
    </dgm:pt>
    <dgm:pt modelId="{E4DDB521-5C3B-4D34-8FE5-DFFB4E11CD06}" type="pres">
      <dgm:prSet presAssocID="{CD8E09D6-D73B-4A38-BDAB-78766827A812}" presName="root" presStyleCnt="0">
        <dgm:presLayoutVars>
          <dgm:dir/>
          <dgm:resizeHandles val="exact"/>
        </dgm:presLayoutVars>
      </dgm:prSet>
      <dgm:spPr/>
    </dgm:pt>
    <dgm:pt modelId="{9C2C1003-EA47-46DE-B2F2-83FDFEE91915}" type="pres">
      <dgm:prSet presAssocID="{A1E58468-429F-4911-A967-B835FA6AF1B8}" presName="compNode" presStyleCnt="0"/>
      <dgm:spPr/>
    </dgm:pt>
    <dgm:pt modelId="{C049DFC1-AE38-4CF9-94CB-68359646BB69}" type="pres">
      <dgm:prSet presAssocID="{A1E58468-429F-4911-A967-B835FA6AF1B8}" presName="bgRect" presStyleLbl="bgShp" presStyleIdx="0" presStyleCnt="3"/>
      <dgm:spPr/>
    </dgm:pt>
    <dgm:pt modelId="{53A427CE-CC92-42EA-9EA7-66635047B0B5}" type="pres">
      <dgm:prSet presAssocID="{A1E58468-429F-4911-A967-B835FA6AF1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6119A3-2407-45C2-A666-D28BEDD69729}" type="pres">
      <dgm:prSet presAssocID="{A1E58468-429F-4911-A967-B835FA6AF1B8}" presName="spaceRect" presStyleCnt="0"/>
      <dgm:spPr/>
    </dgm:pt>
    <dgm:pt modelId="{55E1E7DA-0330-40DF-927C-8B1201BB07FE}" type="pres">
      <dgm:prSet presAssocID="{A1E58468-429F-4911-A967-B835FA6AF1B8}" presName="parTx" presStyleLbl="revTx" presStyleIdx="0" presStyleCnt="3">
        <dgm:presLayoutVars>
          <dgm:chMax val="0"/>
          <dgm:chPref val="0"/>
        </dgm:presLayoutVars>
      </dgm:prSet>
      <dgm:spPr/>
    </dgm:pt>
    <dgm:pt modelId="{7463ECF1-919F-40F2-8DE2-4425E6A30B73}" type="pres">
      <dgm:prSet presAssocID="{B41BC48B-94C5-4836-BF8E-8D1DE6614FC1}" presName="sibTrans" presStyleCnt="0"/>
      <dgm:spPr/>
    </dgm:pt>
    <dgm:pt modelId="{656C618E-EF09-4B82-BAF1-1CBACA390F12}" type="pres">
      <dgm:prSet presAssocID="{4FABEE2B-C562-4E2C-BB73-1E6F083F0558}" presName="compNode" presStyleCnt="0"/>
      <dgm:spPr/>
    </dgm:pt>
    <dgm:pt modelId="{F781990F-3F6D-4ABC-A9B8-7DFD3D62A70A}" type="pres">
      <dgm:prSet presAssocID="{4FABEE2B-C562-4E2C-BB73-1E6F083F0558}" presName="bgRect" presStyleLbl="bgShp" presStyleIdx="1" presStyleCnt="3"/>
      <dgm:spPr/>
    </dgm:pt>
    <dgm:pt modelId="{370A8730-3C98-43C9-BB85-6BF313DE14AE}" type="pres">
      <dgm:prSet presAssocID="{4FABEE2B-C562-4E2C-BB73-1E6F083F05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0D66F9A8-F955-4AB2-A947-3E960FC6636A}" type="pres">
      <dgm:prSet presAssocID="{4FABEE2B-C562-4E2C-BB73-1E6F083F0558}" presName="spaceRect" presStyleCnt="0"/>
      <dgm:spPr/>
    </dgm:pt>
    <dgm:pt modelId="{8C967290-9AB4-4BAD-9D79-1DDD1F8C8D97}" type="pres">
      <dgm:prSet presAssocID="{4FABEE2B-C562-4E2C-BB73-1E6F083F0558}" presName="parTx" presStyleLbl="revTx" presStyleIdx="1" presStyleCnt="3">
        <dgm:presLayoutVars>
          <dgm:chMax val="0"/>
          <dgm:chPref val="0"/>
        </dgm:presLayoutVars>
      </dgm:prSet>
      <dgm:spPr/>
    </dgm:pt>
    <dgm:pt modelId="{F69C08CA-51CA-4468-9B43-32519BC1477F}" type="pres">
      <dgm:prSet presAssocID="{D182FF41-17A0-4CCC-B53D-986C33ED3B26}" presName="sibTrans" presStyleCnt="0"/>
      <dgm:spPr/>
    </dgm:pt>
    <dgm:pt modelId="{F17B4C76-982A-4B4F-91AF-69B1899A75CC}" type="pres">
      <dgm:prSet presAssocID="{EE66AF4E-BBBC-463B-BF77-6466AA40FBD2}" presName="compNode" presStyleCnt="0"/>
      <dgm:spPr/>
    </dgm:pt>
    <dgm:pt modelId="{9C9F691A-A56A-4F8C-926A-56B025302FB8}" type="pres">
      <dgm:prSet presAssocID="{EE66AF4E-BBBC-463B-BF77-6466AA40FBD2}" presName="bgRect" presStyleLbl="bgShp" presStyleIdx="2" presStyleCnt="3"/>
      <dgm:spPr/>
    </dgm:pt>
    <dgm:pt modelId="{55BAF71D-2337-4572-AB50-AE68C200927B}" type="pres">
      <dgm:prSet presAssocID="{EE66AF4E-BBBC-463B-BF77-6466AA40FB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54C37B-EACA-4437-977F-82FA75A28F0D}" type="pres">
      <dgm:prSet presAssocID="{EE66AF4E-BBBC-463B-BF77-6466AA40FBD2}" presName="spaceRect" presStyleCnt="0"/>
      <dgm:spPr/>
    </dgm:pt>
    <dgm:pt modelId="{9804BC47-A6F8-4FE6-945A-C852297185D6}" type="pres">
      <dgm:prSet presAssocID="{EE66AF4E-BBBC-463B-BF77-6466AA40FB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751512-7512-4E19-9020-44ECB5AF7315}" srcId="{CD8E09D6-D73B-4A38-BDAB-78766827A812}" destId="{A1E58468-429F-4911-A967-B835FA6AF1B8}" srcOrd="0" destOrd="0" parTransId="{DC50348A-5D30-404C-B157-CF58DD2AAA0C}" sibTransId="{B41BC48B-94C5-4836-BF8E-8D1DE6614FC1}"/>
    <dgm:cxn modelId="{B13CE43C-DC26-4CF0-ABC4-22F0775D9602}" type="presOf" srcId="{CD8E09D6-D73B-4A38-BDAB-78766827A812}" destId="{E4DDB521-5C3B-4D34-8FE5-DFFB4E11CD06}" srcOrd="0" destOrd="0" presId="urn:microsoft.com/office/officeart/2018/2/layout/IconVerticalSolidList"/>
    <dgm:cxn modelId="{2B02B555-2828-4CE9-A313-AEB251ECE022}" type="presOf" srcId="{4FABEE2B-C562-4E2C-BB73-1E6F083F0558}" destId="{8C967290-9AB4-4BAD-9D79-1DDD1F8C8D97}" srcOrd="0" destOrd="0" presId="urn:microsoft.com/office/officeart/2018/2/layout/IconVerticalSolidList"/>
    <dgm:cxn modelId="{1BD65E9E-1BC5-4449-9179-95E9CA3BCDB8}" srcId="{CD8E09D6-D73B-4A38-BDAB-78766827A812}" destId="{4FABEE2B-C562-4E2C-BB73-1E6F083F0558}" srcOrd="1" destOrd="0" parTransId="{509DD99F-9F5B-43DE-813F-6C30559B4E72}" sibTransId="{D182FF41-17A0-4CCC-B53D-986C33ED3B26}"/>
    <dgm:cxn modelId="{836ADCB2-AFE9-4E75-817E-8BD83008787F}" type="presOf" srcId="{A1E58468-429F-4911-A967-B835FA6AF1B8}" destId="{55E1E7DA-0330-40DF-927C-8B1201BB07FE}" srcOrd="0" destOrd="0" presId="urn:microsoft.com/office/officeart/2018/2/layout/IconVerticalSolidList"/>
    <dgm:cxn modelId="{129E4AB4-16F7-4BE3-BC91-8076A0C6385F}" type="presOf" srcId="{EE66AF4E-BBBC-463B-BF77-6466AA40FBD2}" destId="{9804BC47-A6F8-4FE6-945A-C852297185D6}" srcOrd="0" destOrd="0" presId="urn:microsoft.com/office/officeart/2018/2/layout/IconVerticalSolidList"/>
    <dgm:cxn modelId="{B2C6E8F6-5C51-4EC3-96EA-788381DA2A7C}" srcId="{CD8E09D6-D73B-4A38-BDAB-78766827A812}" destId="{EE66AF4E-BBBC-463B-BF77-6466AA40FBD2}" srcOrd="2" destOrd="0" parTransId="{8256582A-0CBB-4344-9A67-6CE17664F4B6}" sibTransId="{2DEC64B0-5FD4-4D3B-9BF9-5DC8BAB5F572}"/>
    <dgm:cxn modelId="{1D0FC77A-3755-4400-9D57-AE8A55743DB2}" type="presParOf" srcId="{E4DDB521-5C3B-4D34-8FE5-DFFB4E11CD06}" destId="{9C2C1003-EA47-46DE-B2F2-83FDFEE91915}" srcOrd="0" destOrd="0" presId="urn:microsoft.com/office/officeart/2018/2/layout/IconVerticalSolidList"/>
    <dgm:cxn modelId="{172D16A1-A123-4D3D-990E-E421AC0BB237}" type="presParOf" srcId="{9C2C1003-EA47-46DE-B2F2-83FDFEE91915}" destId="{C049DFC1-AE38-4CF9-94CB-68359646BB69}" srcOrd="0" destOrd="0" presId="urn:microsoft.com/office/officeart/2018/2/layout/IconVerticalSolidList"/>
    <dgm:cxn modelId="{DEF3B74E-9567-4718-A702-3052BF35F5CD}" type="presParOf" srcId="{9C2C1003-EA47-46DE-B2F2-83FDFEE91915}" destId="{53A427CE-CC92-42EA-9EA7-66635047B0B5}" srcOrd="1" destOrd="0" presId="urn:microsoft.com/office/officeart/2018/2/layout/IconVerticalSolidList"/>
    <dgm:cxn modelId="{0CCF80B3-72F0-4A45-945C-4E86B46468D0}" type="presParOf" srcId="{9C2C1003-EA47-46DE-B2F2-83FDFEE91915}" destId="{8A6119A3-2407-45C2-A666-D28BEDD69729}" srcOrd="2" destOrd="0" presId="urn:microsoft.com/office/officeart/2018/2/layout/IconVerticalSolidList"/>
    <dgm:cxn modelId="{0BCC55A7-9322-4378-A720-A216AF075512}" type="presParOf" srcId="{9C2C1003-EA47-46DE-B2F2-83FDFEE91915}" destId="{55E1E7DA-0330-40DF-927C-8B1201BB07FE}" srcOrd="3" destOrd="0" presId="urn:microsoft.com/office/officeart/2018/2/layout/IconVerticalSolidList"/>
    <dgm:cxn modelId="{ACCD9429-A1D6-428F-B387-D58959D5B86C}" type="presParOf" srcId="{E4DDB521-5C3B-4D34-8FE5-DFFB4E11CD06}" destId="{7463ECF1-919F-40F2-8DE2-4425E6A30B73}" srcOrd="1" destOrd="0" presId="urn:microsoft.com/office/officeart/2018/2/layout/IconVerticalSolidList"/>
    <dgm:cxn modelId="{2208D9DA-4615-4D4A-9D92-D0E397C688CA}" type="presParOf" srcId="{E4DDB521-5C3B-4D34-8FE5-DFFB4E11CD06}" destId="{656C618E-EF09-4B82-BAF1-1CBACA390F12}" srcOrd="2" destOrd="0" presId="urn:microsoft.com/office/officeart/2018/2/layout/IconVerticalSolidList"/>
    <dgm:cxn modelId="{941BC189-B5D4-404F-A5CE-F772FE9BFA7B}" type="presParOf" srcId="{656C618E-EF09-4B82-BAF1-1CBACA390F12}" destId="{F781990F-3F6D-4ABC-A9B8-7DFD3D62A70A}" srcOrd="0" destOrd="0" presId="urn:microsoft.com/office/officeart/2018/2/layout/IconVerticalSolidList"/>
    <dgm:cxn modelId="{F378760F-0BB9-475C-92F1-75909619329F}" type="presParOf" srcId="{656C618E-EF09-4B82-BAF1-1CBACA390F12}" destId="{370A8730-3C98-43C9-BB85-6BF313DE14AE}" srcOrd="1" destOrd="0" presId="urn:microsoft.com/office/officeart/2018/2/layout/IconVerticalSolidList"/>
    <dgm:cxn modelId="{83F567AF-4C3F-40D1-A1C7-2F86C05FA41D}" type="presParOf" srcId="{656C618E-EF09-4B82-BAF1-1CBACA390F12}" destId="{0D66F9A8-F955-4AB2-A947-3E960FC6636A}" srcOrd="2" destOrd="0" presId="urn:microsoft.com/office/officeart/2018/2/layout/IconVerticalSolidList"/>
    <dgm:cxn modelId="{CDB11B43-EE81-488F-8D48-B31F86808ACA}" type="presParOf" srcId="{656C618E-EF09-4B82-BAF1-1CBACA390F12}" destId="{8C967290-9AB4-4BAD-9D79-1DDD1F8C8D97}" srcOrd="3" destOrd="0" presId="urn:microsoft.com/office/officeart/2018/2/layout/IconVerticalSolidList"/>
    <dgm:cxn modelId="{B3FE09DC-6351-4345-9998-905A2E74F1FE}" type="presParOf" srcId="{E4DDB521-5C3B-4D34-8FE5-DFFB4E11CD06}" destId="{F69C08CA-51CA-4468-9B43-32519BC1477F}" srcOrd="3" destOrd="0" presId="urn:microsoft.com/office/officeart/2018/2/layout/IconVerticalSolidList"/>
    <dgm:cxn modelId="{B20B786E-CD2D-4B8D-A81F-8971E6EC5E3D}" type="presParOf" srcId="{E4DDB521-5C3B-4D34-8FE5-DFFB4E11CD06}" destId="{F17B4C76-982A-4B4F-91AF-69B1899A75CC}" srcOrd="4" destOrd="0" presId="urn:microsoft.com/office/officeart/2018/2/layout/IconVerticalSolidList"/>
    <dgm:cxn modelId="{203AFD2D-446C-4B9F-A18A-D42CCA2EDE4E}" type="presParOf" srcId="{F17B4C76-982A-4B4F-91AF-69B1899A75CC}" destId="{9C9F691A-A56A-4F8C-926A-56B025302FB8}" srcOrd="0" destOrd="0" presId="urn:microsoft.com/office/officeart/2018/2/layout/IconVerticalSolidList"/>
    <dgm:cxn modelId="{99B9F569-4304-4161-9CC9-042BB782071F}" type="presParOf" srcId="{F17B4C76-982A-4B4F-91AF-69B1899A75CC}" destId="{55BAF71D-2337-4572-AB50-AE68C200927B}" srcOrd="1" destOrd="0" presId="urn:microsoft.com/office/officeart/2018/2/layout/IconVerticalSolidList"/>
    <dgm:cxn modelId="{05250ED6-7667-43C2-976E-838EBD02EFC4}" type="presParOf" srcId="{F17B4C76-982A-4B4F-91AF-69B1899A75CC}" destId="{7354C37B-EACA-4437-977F-82FA75A28F0D}" srcOrd="2" destOrd="0" presId="urn:microsoft.com/office/officeart/2018/2/layout/IconVerticalSolidList"/>
    <dgm:cxn modelId="{C0D2383E-C4FE-49D6-9A25-5A18CDB723B2}" type="presParOf" srcId="{F17B4C76-982A-4B4F-91AF-69B1899A75CC}" destId="{9804BC47-A6F8-4FE6-945A-C852297185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786168-05C7-416F-A762-60C698C1AD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3C1FD1-79F2-4CCF-852A-738890A28F5C}">
      <dgm:prSet/>
      <dgm:spPr/>
      <dgm:t>
        <a:bodyPr/>
        <a:lstStyle/>
        <a:p>
          <a:r>
            <a:rPr lang="en-US"/>
            <a:t>1. Wire ESP32-CAM, OLED, Buzzer</a:t>
          </a:r>
        </a:p>
      </dgm:t>
    </dgm:pt>
    <dgm:pt modelId="{FCBCF991-79B6-4D1D-9CF2-02307EE30711}" type="parTrans" cxnId="{4C18B9EA-71B1-42ED-8173-561F8D2662E6}">
      <dgm:prSet/>
      <dgm:spPr/>
      <dgm:t>
        <a:bodyPr/>
        <a:lstStyle/>
        <a:p>
          <a:endParaRPr lang="en-US"/>
        </a:p>
      </dgm:t>
    </dgm:pt>
    <dgm:pt modelId="{84A13191-20C6-4E64-841A-7C053AE8FCA8}" type="sibTrans" cxnId="{4C18B9EA-71B1-42ED-8173-561F8D2662E6}">
      <dgm:prSet/>
      <dgm:spPr/>
      <dgm:t>
        <a:bodyPr/>
        <a:lstStyle/>
        <a:p>
          <a:endParaRPr lang="en-US"/>
        </a:p>
      </dgm:t>
    </dgm:pt>
    <dgm:pt modelId="{E2265BAB-AE2B-40C2-9676-436E5A36F413}">
      <dgm:prSet/>
      <dgm:spPr/>
      <dgm:t>
        <a:bodyPr/>
        <a:lstStyle/>
        <a:p>
          <a:r>
            <a:rPr lang="en-US"/>
            <a:t>2. Flash ESP32 firmware with WiFi credentials</a:t>
          </a:r>
        </a:p>
      </dgm:t>
    </dgm:pt>
    <dgm:pt modelId="{A59F7907-0B2A-43D3-A53B-4F8B9A8CEEE6}" type="parTrans" cxnId="{4E735D27-842E-414D-A95B-8515E6A45FEA}">
      <dgm:prSet/>
      <dgm:spPr/>
      <dgm:t>
        <a:bodyPr/>
        <a:lstStyle/>
        <a:p>
          <a:endParaRPr lang="en-US"/>
        </a:p>
      </dgm:t>
    </dgm:pt>
    <dgm:pt modelId="{1D61287E-4E14-4C83-B9B1-65CB20FF1270}" type="sibTrans" cxnId="{4E735D27-842E-414D-A95B-8515E6A45FEA}">
      <dgm:prSet/>
      <dgm:spPr/>
      <dgm:t>
        <a:bodyPr/>
        <a:lstStyle/>
        <a:p>
          <a:endParaRPr lang="en-US"/>
        </a:p>
      </dgm:t>
    </dgm:pt>
    <dgm:pt modelId="{A6F0485C-F354-447E-8E60-13605AFFEE25}">
      <dgm:prSet/>
      <dgm:spPr/>
      <dgm:t>
        <a:bodyPr/>
        <a:lstStyle/>
        <a:p>
          <a:r>
            <a:rPr lang="en-US"/>
            <a:t>3. Run Flask server &amp; face recognition code</a:t>
          </a:r>
        </a:p>
      </dgm:t>
    </dgm:pt>
    <dgm:pt modelId="{4B0DABA7-6A4F-438C-B8B5-D2BBD619DAEE}" type="parTrans" cxnId="{E078B497-F2C9-4585-9171-213F88A005BE}">
      <dgm:prSet/>
      <dgm:spPr/>
      <dgm:t>
        <a:bodyPr/>
        <a:lstStyle/>
        <a:p>
          <a:endParaRPr lang="en-US"/>
        </a:p>
      </dgm:t>
    </dgm:pt>
    <dgm:pt modelId="{252455D6-7ED4-4022-B57B-2226C750E602}" type="sibTrans" cxnId="{E078B497-F2C9-4585-9171-213F88A005BE}">
      <dgm:prSet/>
      <dgm:spPr/>
      <dgm:t>
        <a:bodyPr/>
        <a:lstStyle/>
        <a:p>
          <a:endParaRPr lang="en-US"/>
        </a:p>
      </dgm:t>
    </dgm:pt>
    <dgm:pt modelId="{F66C44CE-F093-40BD-A0FF-990BE6C639D1}">
      <dgm:prSet/>
      <dgm:spPr/>
      <dgm:t>
        <a:bodyPr/>
        <a:lstStyle/>
        <a:p>
          <a:r>
            <a:rPr lang="en-US"/>
            <a:t>4. Connect Firebase for logging</a:t>
          </a:r>
        </a:p>
      </dgm:t>
    </dgm:pt>
    <dgm:pt modelId="{459AEB83-A238-4257-BDBA-4C647C7D98CC}" type="parTrans" cxnId="{A3122B22-F7AC-45AC-BAF5-2BA977FB2533}">
      <dgm:prSet/>
      <dgm:spPr/>
      <dgm:t>
        <a:bodyPr/>
        <a:lstStyle/>
        <a:p>
          <a:endParaRPr lang="en-US"/>
        </a:p>
      </dgm:t>
    </dgm:pt>
    <dgm:pt modelId="{60BD8BE4-2D88-4E72-896F-E3032401C6A0}" type="sibTrans" cxnId="{A3122B22-F7AC-45AC-BAF5-2BA977FB2533}">
      <dgm:prSet/>
      <dgm:spPr/>
      <dgm:t>
        <a:bodyPr/>
        <a:lstStyle/>
        <a:p>
          <a:endParaRPr lang="en-US"/>
        </a:p>
      </dgm:t>
    </dgm:pt>
    <dgm:pt modelId="{0D10550A-FD7B-451B-B924-76099B8792F1}">
      <dgm:prSet/>
      <dgm:spPr/>
      <dgm:t>
        <a:bodyPr/>
        <a:lstStyle/>
        <a:p>
          <a:r>
            <a:rPr lang="en-US"/>
            <a:t>5. Verify with real face samples</a:t>
          </a:r>
        </a:p>
      </dgm:t>
    </dgm:pt>
    <dgm:pt modelId="{DEF5CB67-9561-47D9-AC2C-1710ACE860DE}" type="parTrans" cxnId="{5AF9B979-3639-4F65-9EA8-12DE7EE0A764}">
      <dgm:prSet/>
      <dgm:spPr/>
      <dgm:t>
        <a:bodyPr/>
        <a:lstStyle/>
        <a:p>
          <a:endParaRPr lang="en-US"/>
        </a:p>
      </dgm:t>
    </dgm:pt>
    <dgm:pt modelId="{3F058781-4FFF-43D0-9ECD-F35DD8010D70}" type="sibTrans" cxnId="{5AF9B979-3639-4F65-9EA8-12DE7EE0A764}">
      <dgm:prSet/>
      <dgm:spPr/>
      <dgm:t>
        <a:bodyPr/>
        <a:lstStyle/>
        <a:p>
          <a:endParaRPr lang="en-US"/>
        </a:p>
      </dgm:t>
    </dgm:pt>
    <dgm:pt modelId="{C94C4B3D-1C65-4536-9D10-093AF9033907}" type="pres">
      <dgm:prSet presAssocID="{9D786168-05C7-416F-A762-60C698C1AD08}" presName="root" presStyleCnt="0">
        <dgm:presLayoutVars>
          <dgm:dir/>
          <dgm:resizeHandles val="exact"/>
        </dgm:presLayoutVars>
      </dgm:prSet>
      <dgm:spPr/>
    </dgm:pt>
    <dgm:pt modelId="{0C8B93BB-D456-46FF-9520-B6CC6A55B38D}" type="pres">
      <dgm:prSet presAssocID="{9D786168-05C7-416F-A762-60C698C1AD08}" presName="container" presStyleCnt="0">
        <dgm:presLayoutVars>
          <dgm:dir/>
          <dgm:resizeHandles val="exact"/>
        </dgm:presLayoutVars>
      </dgm:prSet>
      <dgm:spPr/>
    </dgm:pt>
    <dgm:pt modelId="{78486D2C-C763-442A-A665-07B574D4D8B1}" type="pres">
      <dgm:prSet presAssocID="{4C3C1FD1-79F2-4CCF-852A-738890A28F5C}" presName="compNode" presStyleCnt="0"/>
      <dgm:spPr/>
    </dgm:pt>
    <dgm:pt modelId="{EB7472E9-DBB9-4211-851E-3C445883B272}" type="pres">
      <dgm:prSet presAssocID="{4C3C1FD1-79F2-4CCF-852A-738890A28F5C}" presName="iconBgRect" presStyleLbl="bgShp" presStyleIdx="0" presStyleCnt="5"/>
      <dgm:spPr/>
    </dgm:pt>
    <dgm:pt modelId="{4E8CAE1F-9123-4E87-A0C8-B5B11CF293CA}" type="pres">
      <dgm:prSet presAssocID="{4C3C1FD1-79F2-4CCF-852A-738890A28F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86ED4129-9BB8-4076-81E3-0870D9838042}" type="pres">
      <dgm:prSet presAssocID="{4C3C1FD1-79F2-4CCF-852A-738890A28F5C}" presName="spaceRect" presStyleCnt="0"/>
      <dgm:spPr/>
    </dgm:pt>
    <dgm:pt modelId="{AB458024-8199-4015-BE5C-0FBC1AFE91EA}" type="pres">
      <dgm:prSet presAssocID="{4C3C1FD1-79F2-4CCF-852A-738890A28F5C}" presName="textRect" presStyleLbl="revTx" presStyleIdx="0" presStyleCnt="5">
        <dgm:presLayoutVars>
          <dgm:chMax val="1"/>
          <dgm:chPref val="1"/>
        </dgm:presLayoutVars>
      </dgm:prSet>
      <dgm:spPr/>
    </dgm:pt>
    <dgm:pt modelId="{52F3DE4F-80A1-4EDA-99DC-4A61C067431F}" type="pres">
      <dgm:prSet presAssocID="{84A13191-20C6-4E64-841A-7C053AE8FCA8}" presName="sibTrans" presStyleLbl="sibTrans2D1" presStyleIdx="0" presStyleCnt="0"/>
      <dgm:spPr/>
    </dgm:pt>
    <dgm:pt modelId="{12C94CD8-02DE-4B78-B0B9-0C951A993537}" type="pres">
      <dgm:prSet presAssocID="{E2265BAB-AE2B-40C2-9676-436E5A36F413}" presName="compNode" presStyleCnt="0"/>
      <dgm:spPr/>
    </dgm:pt>
    <dgm:pt modelId="{B738D23F-09F4-4CFE-88F2-0AA58DFCE695}" type="pres">
      <dgm:prSet presAssocID="{E2265BAB-AE2B-40C2-9676-436E5A36F413}" presName="iconBgRect" presStyleLbl="bgShp" presStyleIdx="1" presStyleCnt="5"/>
      <dgm:spPr/>
    </dgm:pt>
    <dgm:pt modelId="{158C90DD-6726-4D88-8814-67B7FFF05319}" type="pres">
      <dgm:prSet presAssocID="{E2265BAB-AE2B-40C2-9676-436E5A36F4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70F242A-CB5F-478C-8F29-C9402C5E6721}" type="pres">
      <dgm:prSet presAssocID="{E2265BAB-AE2B-40C2-9676-436E5A36F413}" presName="spaceRect" presStyleCnt="0"/>
      <dgm:spPr/>
    </dgm:pt>
    <dgm:pt modelId="{DD540F0E-642B-41FA-A12D-8C4E0EE021E6}" type="pres">
      <dgm:prSet presAssocID="{E2265BAB-AE2B-40C2-9676-436E5A36F413}" presName="textRect" presStyleLbl="revTx" presStyleIdx="1" presStyleCnt="5">
        <dgm:presLayoutVars>
          <dgm:chMax val="1"/>
          <dgm:chPref val="1"/>
        </dgm:presLayoutVars>
      </dgm:prSet>
      <dgm:spPr/>
    </dgm:pt>
    <dgm:pt modelId="{075B1BA2-C0C4-4692-BAC6-258804A467D7}" type="pres">
      <dgm:prSet presAssocID="{1D61287E-4E14-4C83-B9B1-65CB20FF1270}" presName="sibTrans" presStyleLbl="sibTrans2D1" presStyleIdx="0" presStyleCnt="0"/>
      <dgm:spPr/>
    </dgm:pt>
    <dgm:pt modelId="{77590A5A-E661-4812-9523-6A13CA5B095A}" type="pres">
      <dgm:prSet presAssocID="{A6F0485C-F354-447E-8E60-13605AFFEE25}" presName="compNode" presStyleCnt="0"/>
      <dgm:spPr/>
    </dgm:pt>
    <dgm:pt modelId="{5A44356F-D211-4BA0-BD11-8FC1AE78A1C4}" type="pres">
      <dgm:prSet presAssocID="{A6F0485C-F354-447E-8E60-13605AFFEE25}" presName="iconBgRect" presStyleLbl="bgShp" presStyleIdx="2" presStyleCnt="5"/>
      <dgm:spPr/>
    </dgm:pt>
    <dgm:pt modelId="{1353F13B-EB84-421A-806D-51964ED9AF76}" type="pres">
      <dgm:prSet presAssocID="{A6F0485C-F354-447E-8E60-13605AFFEE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D2F8D53-BCC2-42DD-8746-776C9E044E6F}" type="pres">
      <dgm:prSet presAssocID="{A6F0485C-F354-447E-8E60-13605AFFEE25}" presName="spaceRect" presStyleCnt="0"/>
      <dgm:spPr/>
    </dgm:pt>
    <dgm:pt modelId="{AA893EFB-6B73-42BA-81A9-496D1F2A1132}" type="pres">
      <dgm:prSet presAssocID="{A6F0485C-F354-447E-8E60-13605AFFEE25}" presName="textRect" presStyleLbl="revTx" presStyleIdx="2" presStyleCnt="5">
        <dgm:presLayoutVars>
          <dgm:chMax val="1"/>
          <dgm:chPref val="1"/>
        </dgm:presLayoutVars>
      </dgm:prSet>
      <dgm:spPr/>
    </dgm:pt>
    <dgm:pt modelId="{E0AA2ED3-ACA4-4278-BE82-13F655ED490D}" type="pres">
      <dgm:prSet presAssocID="{252455D6-7ED4-4022-B57B-2226C750E602}" presName="sibTrans" presStyleLbl="sibTrans2D1" presStyleIdx="0" presStyleCnt="0"/>
      <dgm:spPr/>
    </dgm:pt>
    <dgm:pt modelId="{5949271A-7A19-4CE0-8ACC-DFE4D0A8527F}" type="pres">
      <dgm:prSet presAssocID="{F66C44CE-F093-40BD-A0FF-990BE6C639D1}" presName="compNode" presStyleCnt="0"/>
      <dgm:spPr/>
    </dgm:pt>
    <dgm:pt modelId="{90FEDA82-EEE5-49F7-9470-3CF6066C7629}" type="pres">
      <dgm:prSet presAssocID="{F66C44CE-F093-40BD-A0FF-990BE6C639D1}" presName="iconBgRect" presStyleLbl="bgShp" presStyleIdx="3" presStyleCnt="5"/>
      <dgm:spPr/>
    </dgm:pt>
    <dgm:pt modelId="{44F78004-2CE4-47D4-AA3A-01A9142F786C}" type="pres">
      <dgm:prSet presAssocID="{F66C44CE-F093-40BD-A0FF-990BE6C639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A27A4EF-8428-494A-B8A7-BC953C1C413C}" type="pres">
      <dgm:prSet presAssocID="{F66C44CE-F093-40BD-A0FF-990BE6C639D1}" presName="spaceRect" presStyleCnt="0"/>
      <dgm:spPr/>
    </dgm:pt>
    <dgm:pt modelId="{1E9FC39F-A4E3-4CBB-9CA1-9D6D7BC7B335}" type="pres">
      <dgm:prSet presAssocID="{F66C44CE-F093-40BD-A0FF-990BE6C639D1}" presName="textRect" presStyleLbl="revTx" presStyleIdx="3" presStyleCnt="5">
        <dgm:presLayoutVars>
          <dgm:chMax val="1"/>
          <dgm:chPref val="1"/>
        </dgm:presLayoutVars>
      </dgm:prSet>
      <dgm:spPr/>
    </dgm:pt>
    <dgm:pt modelId="{653A8125-09E0-49AA-8354-3CCB9886F6FF}" type="pres">
      <dgm:prSet presAssocID="{60BD8BE4-2D88-4E72-896F-E3032401C6A0}" presName="sibTrans" presStyleLbl="sibTrans2D1" presStyleIdx="0" presStyleCnt="0"/>
      <dgm:spPr/>
    </dgm:pt>
    <dgm:pt modelId="{47D1233D-BE9F-4375-B2C9-0FB3DB64208D}" type="pres">
      <dgm:prSet presAssocID="{0D10550A-FD7B-451B-B924-76099B8792F1}" presName="compNode" presStyleCnt="0"/>
      <dgm:spPr/>
    </dgm:pt>
    <dgm:pt modelId="{98B85A91-C6B6-46DC-93FB-B05DC8B34A23}" type="pres">
      <dgm:prSet presAssocID="{0D10550A-FD7B-451B-B924-76099B8792F1}" presName="iconBgRect" presStyleLbl="bgShp" presStyleIdx="4" presStyleCnt="5"/>
      <dgm:spPr/>
    </dgm:pt>
    <dgm:pt modelId="{13BFC064-1C9C-4EFA-AD9F-48620802DA51}" type="pres">
      <dgm:prSet presAssocID="{0D10550A-FD7B-451B-B924-76099B8792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7BB789B-2F6A-4A1F-A7B6-67EF7590F423}" type="pres">
      <dgm:prSet presAssocID="{0D10550A-FD7B-451B-B924-76099B8792F1}" presName="spaceRect" presStyleCnt="0"/>
      <dgm:spPr/>
    </dgm:pt>
    <dgm:pt modelId="{DA5E4174-1735-4091-AE3F-4DBA1AF96CFD}" type="pres">
      <dgm:prSet presAssocID="{0D10550A-FD7B-451B-B924-76099B8792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122B22-F7AC-45AC-BAF5-2BA977FB2533}" srcId="{9D786168-05C7-416F-A762-60C698C1AD08}" destId="{F66C44CE-F093-40BD-A0FF-990BE6C639D1}" srcOrd="3" destOrd="0" parTransId="{459AEB83-A238-4257-BDBA-4C647C7D98CC}" sibTransId="{60BD8BE4-2D88-4E72-896F-E3032401C6A0}"/>
    <dgm:cxn modelId="{4E735D27-842E-414D-A95B-8515E6A45FEA}" srcId="{9D786168-05C7-416F-A762-60C698C1AD08}" destId="{E2265BAB-AE2B-40C2-9676-436E5A36F413}" srcOrd="1" destOrd="0" parTransId="{A59F7907-0B2A-43D3-A53B-4F8B9A8CEEE6}" sibTransId="{1D61287E-4E14-4C83-B9B1-65CB20FF1270}"/>
    <dgm:cxn modelId="{918CC03A-A4EF-48B6-BA98-2DE54DC2B834}" type="presOf" srcId="{9D786168-05C7-416F-A762-60C698C1AD08}" destId="{C94C4B3D-1C65-4536-9D10-093AF9033907}" srcOrd="0" destOrd="0" presId="urn:microsoft.com/office/officeart/2018/2/layout/IconCircleList"/>
    <dgm:cxn modelId="{202BA63D-ECBF-4D82-A831-E6FCB82EFE9D}" type="presOf" srcId="{0D10550A-FD7B-451B-B924-76099B8792F1}" destId="{DA5E4174-1735-4091-AE3F-4DBA1AF96CFD}" srcOrd="0" destOrd="0" presId="urn:microsoft.com/office/officeart/2018/2/layout/IconCircleList"/>
    <dgm:cxn modelId="{5AF9B979-3639-4F65-9EA8-12DE7EE0A764}" srcId="{9D786168-05C7-416F-A762-60C698C1AD08}" destId="{0D10550A-FD7B-451B-B924-76099B8792F1}" srcOrd="4" destOrd="0" parTransId="{DEF5CB67-9561-47D9-AC2C-1710ACE860DE}" sibTransId="{3F058781-4FFF-43D0-9ECD-F35DD8010D70}"/>
    <dgm:cxn modelId="{5003CD8D-9F0A-4D64-8F4C-81586B931DFD}" type="presOf" srcId="{84A13191-20C6-4E64-841A-7C053AE8FCA8}" destId="{52F3DE4F-80A1-4EDA-99DC-4A61C067431F}" srcOrd="0" destOrd="0" presId="urn:microsoft.com/office/officeart/2018/2/layout/IconCircleList"/>
    <dgm:cxn modelId="{E078B497-F2C9-4585-9171-213F88A005BE}" srcId="{9D786168-05C7-416F-A762-60C698C1AD08}" destId="{A6F0485C-F354-447E-8E60-13605AFFEE25}" srcOrd="2" destOrd="0" parTransId="{4B0DABA7-6A4F-438C-B8B5-D2BBD619DAEE}" sibTransId="{252455D6-7ED4-4022-B57B-2226C750E602}"/>
    <dgm:cxn modelId="{331C15A6-460D-4396-B9A5-693F99116629}" type="presOf" srcId="{F66C44CE-F093-40BD-A0FF-990BE6C639D1}" destId="{1E9FC39F-A4E3-4CBB-9CA1-9D6D7BC7B335}" srcOrd="0" destOrd="0" presId="urn:microsoft.com/office/officeart/2018/2/layout/IconCircleList"/>
    <dgm:cxn modelId="{389F10A8-0FC6-4EAE-B346-B2A2C0E0FD04}" type="presOf" srcId="{E2265BAB-AE2B-40C2-9676-436E5A36F413}" destId="{DD540F0E-642B-41FA-A12D-8C4E0EE021E6}" srcOrd="0" destOrd="0" presId="urn:microsoft.com/office/officeart/2018/2/layout/IconCircleList"/>
    <dgm:cxn modelId="{5A6951AB-0043-434E-AC00-AA46AF134149}" type="presOf" srcId="{A6F0485C-F354-447E-8E60-13605AFFEE25}" destId="{AA893EFB-6B73-42BA-81A9-496D1F2A1132}" srcOrd="0" destOrd="0" presId="urn:microsoft.com/office/officeart/2018/2/layout/IconCircleList"/>
    <dgm:cxn modelId="{9CD56FAE-6C07-4FEE-AD47-CD1B78258D5E}" type="presOf" srcId="{252455D6-7ED4-4022-B57B-2226C750E602}" destId="{E0AA2ED3-ACA4-4278-BE82-13F655ED490D}" srcOrd="0" destOrd="0" presId="urn:microsoft.com/office/officeart/2018/2/layout/IconCircleList"/>
    <dgm:cxn modelId="{450E36E4-9CF6-4EB7-9BA6-2AA3F7AD4D58}" type="presOf" srcId="{1D61287E-4E14-4C83-B9B1-65CB20FF1270}" destId="{075B1BA2-C0C4-4692-BAC6-258804A467D7}" srcOrd="0" destOrd="0" presId="urn:microsoft.com/office/officeart/2018/2/layout/IconCircleList"/>
    <dgm:cxn modelId="{198A2DE8-83BB-4B4B-8F22-09FD6CB00272}" type="presOf" srcId="{60BD8BE4-2D88-4E72-896F-E3032401C6A0}" destId="{653A8125-09E0-49AA-8354-3CCB9886F6FF}" srcOrd="0" destOrd="0" presId="urn:microsoft.com/office/officeart/2018/2/layout/IconCircleList"/>
    <dgm:cxn modelId="{4C18B9EA-71B1-42ED-8173-561F8D2662E6}" srcId="{9D786168-05C7-416F-A762-60C698C1AD08}" destId="{4C3C1FD1-79F2-4CCF-852A-738890A28F5C}" srcOrd="0" destOrd="0" parTransId="{FCBCF991-79B6-4D1D-9CF2-02307EE30711}" sibTransId="{84A13191-20C6-4E64-841A-7C053AE8FCA8}"/>
    <dgm:cxn modelId="{614AB4F1-FF8B-4669-81BF-CB11C2A5D58A}" type="presOf" srcId="{4C3C1FD1-79F2-4CCF-852A-738890A28F5C}" destId="{AB458024-8199-4015-BE5C-0FBC1AFE91EA}" srcOrd="0" destOrd="0" presId="urn:microsoft.com/office/officeart/2018/2/layout/IconCircleList"/>
    <dgm:cxn modelId="{731FF280-9854-4A42-90E1-8C3EC3F5FC0A}" type="presParOf" srcId="{C94C4B3D-1C65-4536-9D10-093AF9033907}" destId="{0C8B93BB-D456-46FF-9520-B6CC6A55B38D}" srcOrd="0" destOrd="0" presId="urn:microsoft.com/office/officeart/2018/2/layout/IconCircleList"/>
    <dgm:cxn modelId="{2D3DE2B4-F305-4119-928F-1F3B306A7E32}" type="presParOf" srcId="{0C8B93BB-D456-46FF-9520-B6CC6A55B38D}" destId="{78486D2C-C763-442A-A665-07B574D4D8B1}" srcOrd="0" destOrd="0" presId="urn:microsoft.com/office/officeart/2018/2/layout/IconCircleList"/>
    <dgm:cxn modelId="{A469CEF7-134B-439E-A601-279747453F14}" type="presParOf" srcId="{78486D2C-C763-442A-A665-07B574D4D8B1}" destId="{EB7472E9-DBB9-4211-851E-3C445883B272}" srcOrd="0" destOrd="0" presId="urn:microsoft.com/office/officeart/2018/2/layout/IconCircleList"/>
    <dgm:cxn modelId="{22CCF4CC-87F9-4594-AD83-F0C4973B9D3E}" type="presParOf" srcId="{78486D2C-C763-442A-A665-07B574D4D8B1}" destId="{4E8CAE1F-9123-4E87-A0C8-B5B11CF293CA}" srcOrd="1" destOrd="0" presId="urn:microsoft.com/office/officeart/2018/2/layout/IconCircleList"/>
    <dgm:cxn modelId="{594C9C69-2645-4C31-B5AD-08B48CAEE395}" type="presParOf" srcId="{78486D2C-C763-442A-A665-07B574D4D8B1}" destId="{86ED4129-9BB8-4076-81E3-0870D9838042}" srcOrd="2" destOrd="0" presId="urn:microsoft.com/office/officeart/2018/2/layout/IconCircleList"/>
    <dgm:cxn modelId="{5E559D90-18E2-48E8-8BC6-1544753EE129}" type="presParOf" srcId="{78486D2C-C763-442A-A665-07B574D4D8B1}" destId="{AB458024-8199-4015-BE5C-0FBC1AFE91EA}" srcOrd="3" destOrd="0" presId="urn:microsoft.com/office/officeart/2018/2/layout/IconCircleList"/>
    <dgm:cxn modelId="{DE03AB9A-FF86-44D7-88F1-E85C01EAFAD0}" type="presParOf" srcId="{0C8B93BB-D456-46FF-9520-B6CC6A55B38D}" destId="{52F3DE4F-80A1-4EDA-99DC-4A61C067431F}" srcOrd="1" destOrd="0" presId="urn:microsoft.com/office/officeart/2018/2/layout/IconCircleList"/>
    <dgm:cxn modelId="{FE58F5C0-FB24-4F04-88E1-51BA95C1487E}" type="presParOf" srcId="{0C8B93BB-D456-46FF-9520-B6CC6A55B38D}" destId="{12C94CD8-02DE-4B78-B0B9-0C951A993537}" srcOrd="2" destOrd="0" presId="urn:microsoft.com/office/officeart/2018/2/layout/IconCircleList"/>
    <dgm:cxn modelId="{F60C85E8-4465-4B44-B59C-4D1CB60C1AD7}" type="presParOf" srcId="{12C94CD8-02DE-4B78-B0B9-0C951A993537}" destId="{B738D23F-09F4-4CFE-88F2-0AA58DFCE695}" srcOrd="0" destOrd="0" presId="urn:microsoft.com/office/officeart/2018/2/layout/IconCircleList"/>
    <dgm:cxn modelId="{A72B32ED-46EE-4F9D-A5E6-727EA804ACCB}" type="presParOf" srcId="{12C94CD8-02DE-4B78-B0B9-0C951A993537}" destId="{158C90DD-6726-4D88-8814-67B7FFF05319}" srcOrd="1" destOrd="0" presId="urn:microsoft.com/office/officeart/2018/2/layout/IconCircleList"/>
    <dgm:cxn modelId="{6B55FD2E-0D95-4D34-9263-CE69EA39F61B}" type="presParOf" srcId="{12C94CD8-02DE-4B78-B0B9-0C951A993537}" destId="{570F242A-CB5F-478C-8F29-C9402C5E6721}" srcOrd="2" destOrd="0" presId="urn:microsoft.com/office/officeart/2018/2/layout/IconCircleList"/>
    <dgm:cxn modelId="{C2CBCF2F-5357-412E-A0CC-86C9B114745D}" type="presParOf" srcId="{12C94CD8-02DE-4B78-B0B9-0C951A993537}" destId="{DD540F0E-642B-41FA-A12D-8C4E0EE021E6}" srcOrd="3" destOrd="0" presId="urn:microsoft.com/office/officeart/2018/2/layout/IconCircleList"/>
    <dgm:cxn modelId="{7E4A992D-C15B-4864-A2EB-6C66660601D5}" type="presParOf" srcId="{0C8B93BB-D456-46FF-9520-B6CC6A55B38D}" destId="{075B1BA2-C0C4-4692-BAC6-258804A467D7}" srcOrd="3" destOrd="0" presId="urn:microsoft.com/office/officeart/2018/2/layout/IconCircleList"/>
    <dgm:cxn modelId="{2699DA69-59C5-4204-92EC-E7D726CAE472}" type="presParOf" srcId="{0C8B93BB-D456-46FF-9520-B6CC6A55B38D}" destId="{77590A5A-E661-4812-9523-6A13CA5B095A}" srcOrd="4" destOrd="0" presId="urn:microsoft.com/office/officeart/2018/2/layout/IconCircleList"/>
    <dgm:cxn modelId="{F42B7154-DA00-4C7A-91DA-9859913AF8F4}" type="presParOf" srcId="{77590A5A-E661-4812-9523-6A13CA5B095A}" destId="{5A44356F-D211-4BA0-BD11-8FC1AE78A1C4}" srcOrd="0" destOrd="0" presId="urn:microsoft.com/office/officeart/2018/2/layout/IconCircleList"/>
    <dgm:cxn modelId="{603C8DFE-6DA7-48C9-BC58-594F1B351E62}" type="presParOf" srcId="{77590A5A-E661-4812-9523-6A13CA5B095A}" destId="{1353F13B-EB84-421A-806D-51964ED9AF76}" srcOrd="1" destOrd="0" presId="urn:microsoft.com/office/officeart/2018/2/layout/IconCircleList"/>
    <dgm:cxn modelId="{A0C6CD04-3AF1-41CB-B725-55E0B718578F}" type="presParOf" srcId="{77590A5A-E661-4812-9523-6A13CA5B095A}" destId="{BD2F8D53-BCC2-42DD-8746-776C9E044E6F}" srcOrd="2" destOrd="0" presId="urn:microsoft.com/office/officeart/2018/2/layout/IconCircleList"/>
    <dgm:cxn modelId="{4A2D8A76-A72F-4191-B0BF-B5CA99E6587D}" type="presParOf" srcId="{77590A5A-E661-4812-9523-6A13CA5B095A}" destId="{AA893EFB-6B73-42BA-81A9-496D1F2A1132}" srcOrd="3" destOrd="0" presId="urn:microsoft.com/office/officeart/2018/2/layout/IconCircleList"/>
    <dgm:cxn modelId="{21E33730-9A84-4018-967C-48DE4A58FB6B}" type="presParOf" srcId="{0C8B93BB-D456-46FF-9520-B6CC6A55B38D}" destId="{E0AA2ED3-ACA4-4278-BE82-13F655ED490D}" srcOrd="5" destOrd="0" presId="urn:microsoft.com/office/officeart/2018/2/layout/IconCircleList"/>
    <dgm:cxn modelId="{76DA2102-B4BE-43B1-AD53-DAF4FA062A48}" type="presParOf" srcId="{0C8B93BB-D456-46FF-9520-B6CC6A55B38D}" destId="{5949271A-7A19-4CE0-8ACC-DFE4D0A8527F}" srcOrd="6" destOrd="0" presId="urn:microsoft.com/office/officeart/2018/2/layout/IconCircleList"/>
    <dgm:cxn modelId="{D62499FD-9C62-40A4-9C99-69D97296EBE5}" type="presParOf" srcId="{5949271A-7A19-4CE0-8ACC-DFE4D0A8527F}" destId="{90FEDA82-EEE5-49F7-9470-3CF6066C7629}" srcOrd="0" destOrd="0" presId="urn:microsoft.com/office/officeart/2018/2/layout/IconCircleList"/>
    <dgm:cxn modelId="{F3E009A0-D08F-4FCE-BBE0-E6F048229323}" type="presParOf" srcId="{5949271A-7A19-4CE0-8ACC-DFE4D0A8527F}" destId="{44F78004-2CE4-47D4-AA3A-01A9142F786C}" srcOrd="1" destOrd="0" presId="urn:microsoft.com/office/officeart/2018/2/layout/IconCircleList"/>
    <dgm:cxn modelId="{20B14D4F-9FDC-423E-AD8A-E984C129F509}" type="presParOf" srcId="{5949271A-7A19-4CE0-8ACC-DFE4D0A8527F}" destId="{7A27A4EF-8428-494A-B8A7-BC953C1C413C}" srcOrd="2" destOrd="0" presId="urn:microsoft.com/office/officeart/2018/2/layout/IconCircleList"/>
    <dgm:cxn modelId="{3E83AD49-5AD3-472B-9BC9-07705CBEADB1}" type="presParOf" srcId="{5949271A-7A19-4CE0-8ACC-DFE4D0A8527F}" destId="{1E9FC39F-A4E3-4CBB-9CA1-9D6D7BC7B335}" srcOrd="3" destOrd="0" presId="urn:microsoft.com/office/officeart/2018/2/layout/IconCircleList"/>
    <dgm:cxn modelId="{702AC5BA-7BA2-4BC4-B134-FE577235FE43}" type="presParOf" srcId="{0C8B93BB-D456-46FF-9520-B6CC6A55B38D}" destId="{653A8125-09E0-49AA-8354-3CCB9886F6FF}" srcOrd="7" destOrd="0" presId="urn:microsoft.com/office/officeart/2018/2/layout/IconCircleList"/>
    <dgm:cxn modelId="{491E62A6-5ACC-4B3C-9556-01D7D156800B}" type="presParOf" srcId="{0C8B93BB-D456-46FF-9520-B6CC6A55B38D}" destId="{47D1233D-BE9F-4375-B2C9-0FB3DB64208D}" srcOrd="8" destOrd="0" presId="urn:microsoft.com/office/officeart/2018/2/layout/IconCircleList"/>
    <dgm:cxn modelId="{7F180D87-1235-4EE6-BE70-33E761745989}" type="presParOf" srcId="{47D1233D-BE9F-4375-B2C9-0FB3DB64208D}" destId="{98B85A91-C6B6-46DC-93FB-B05DC8B34A23}" srcOrd="0" destOrd="0" presId="urn:microsoft.com/office/officeart/2018/2/layout/IconCircleList"/>
    <dgm:cxn modelId="{9F445ECD-03F9-4FA6-A190-EFC0D5D45EA2}" type="presParOf" srcId="{47D1233D-BE9F-4375-B2C9-0FB3DB64208D}" destId="{13BFC064-1C9C-4EFA-AD9F-48620802DA51}" srcOrd="1" destOrd="0" presId="urn:microsoft.com/office/officeart/2018/2/layout/IconCircleList"/>
    <dgm:cxn modelId="{26C06E59-D823-41AB-A8B5-9B726D203328}" type="presParOf" srcId="{47D1233D-BE9F-4375-B2C9-0FB3DB64208D}" destId="{D7BB789B-2F6A-4A1F-A7B6-67EF7590F423}" srcOrd="2" destOrd="0" presId="urn:microsoft.com/office/officeart/2018/2/layout/IconCircleList"/>
    <dgm:cxn modelId="{4900F8E3-7477-43F6-8796-13B4CE4C1E35}" type="presParOf" srcId="{47D1233D-BE9F-4375-B2C9-0FB3DB64208D}" destId="{DA5E4174-1735-4091-AE3F-4DBA1AF96C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1531A3-BF21-40DB-9E30-4505F65B38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78245C-4135-4C79-83E4-4512C5967084}">
      <dgm:prSet/>
      <dgm:spPr/>
      <dgm:t>
        <a:bodyPr/>
        <a:lstStyle/>
        <a:p>
          <a:pPr>
            <a:defRPr cap="all"/>
          </a:pPr>
          <a:r>
            <a:rPr lang="en-US"/>
            <a:t>ESP32: Sends image via HTTP POST to Flask.</a:t>
          </a:r>
        </a:p>
      </dgm:t>
    </dgm:pt>
    <dgm:pt modelId="{E5A3E173-F399-4A9D-9AD3-26354CE10A36}" type="parTrans" cxnId="{74E7A8F7-CCA0-49E7-B4B6-3851E5F66409}">
      <dgm:prSet/>
      <dgm:spPr/>
      <dgm:t>
        <a:bodyPr/>
        <a:lstStyle/>
        <a:p>
          <a:endParaRPr lang="en-US"/>
        </a:p>
      </dgm:t>
    </dgm:pt>
    <dgm:pt modelId="{3F4B47E8-3EBC-4F53-996B-66281DECCC3A}" type="sibTrans" cxnId="{74E7A8F7-CCA0-49E7-B4B6-3851E5F66409}">
      <dgm:prSet/>
      <dgm:spPr/>
      <dgm:t>
        <a:bodyPr/>
        <a:lstStyle/>
        <a:p>
          <a:endParaRPr lang="en-US"/>
        </a:p>
      </dgm:t>
    </dgm:pt>
    <dgm:pt modelId="{D3391C80-D4B7-493B-A783-BB6F4A027EB3}">
      <dgm:prSet/>
      <dgm:spPr/>
      <dgm:t>
        <a:bodyPr/>
        <a:lstStyle/>
        <a:p>
          <a:pPr>
            <a:defRPr cap="all"/>
          </a:pPr>
          <a:r>
            <a:rPr lang="en-US"/>
            <a:t>Python:</a:t>
          </a:r>
        </a:p>
      </dgm:t>
    </dgm:pt>
    <dgm:pt modelId="{636A02A1-281A-41B9-A4DC-4714EED2EA7B}" type="parTrans" cxnId="{5C8A7537-C362-4E1B-B464-AF1F79CCD216}">
      <dgm:prSet/>
      <dgm:spPr/>
      <dgm:t>
        <a:bodyPr/>
        <a:lstStyle/>
        <a:p>
          <a:endParaRPr lang="en-US"/>
        </a:p>
      </dgm:t>
    </dgm:pt>
    <dgm:pt modelId="{86456A54-74E6-464C-9491-B74836BE853F}" type="sibTrans" cxnId="{5C8A7537-C362-4E1B-B464-AF1F79CCD216}">
      <dgm:prSet/>
      <dgm:spPr/>
      <dgm:t>
        <a:bodyPr/>
        <a:lstStyle/>
        <a:p>
          <a:endParaRPr lang="en-US"/>
        </a:p>
      </dgm:t>
    </dgm:pt>
    <dgm:pt modelId="{94518CC3-A73F-40D9-B66C-EC6E323D90C1}">
      <dgm:prSet/>
      <dgm:spPr/>
      <dgm:t>
        <a:bodyPr/>
        <a:lstStyle/>
        <a:p>
          <a:pPr>
            <a:defRPr cap="all"/>
          </a:pPr>
          <a:r>
            <a:rPr lang="en-US"/>
            <a:t>- Embeds face using face_recognition</a:t>
          </a:r>
        </a:p>
      </dgm:t>
    </dgm:pt>
    <dgm:pt modelId="{B778EEE0-63EE-4087-9CB7-FDA4874FB0A7}" type="parTrans" cxnId="{46C05E73-A704-4979-953D-29D60E4E0EC3}">
      <dgm:prSet/>
      <dgm:spPr/>
      <dgm:t>
        <a:bodyPr/>
        <a:lstStyle/>
        <a:p>
          <a:endParaRPr lang="en-US"/>
        </a:p>
      </dgm:t>
    </dgm:pt>
    <dgm:pt modelId="{7DA4CA2A-8AEF-4F32-9B51-EA1EEE0CCD17}" type="sibTrans" cxnId="{46C05E73-A704-4979-953D-29D60E4E0EC3}">
      <dgm:prSet/>
      <dgm:spPr/>
      <dgm:t>
        <a:bodyPr/>
        <a:lstStyle/>
        <a:p>
          <a:endParaRPr lang="en-US"/>
        </a:p>
      </dgm:t>
    </dgm:pt>
    <dgm:pt modelId="{7A4F4AAF-E128-4B7A-9F19-4D1AD81800B9}">
      <dgm:prSet/>
      <dgm:spPr/>
      <dgm:t>
        <a:bodyPr/>
        <a:lstStyle/>
        <a:p>
          <a:pPr>
            <a:defRPr cap="all"/>
          </a:pPr>
          <a:r>
            <a:rPr lang="en-US"/>
            <a:t>- Predicts identity using SVM model</a:t>
          </a:r>
        </a:p>
      </dgm:t>
    </dgm:pt>
    <dgm:pt modelId="{6C2339C3-D513-4627-8191-91732FE11059}" type="parTrans" cxnId="{D01C45CF-51BD-4CD5-8EE0-198D554C0C66}">
      <dgm:prSet/>
      <dgm:spPr/>
      <dgm:t>
        <a:bodyPr/>
        <a:lstStyle/>
        <a:p>
          <a:endParaRPr lang="en-US"/>
        </a:p>
      </dgm:t>
    </dgm:pt>
    <dgm:pt modelId="{7746FE5D-1465-44DB-B219-861030217C82}" type="sibTrans" cxnId="{D01C45CF-51BD-4CD5-8EE0-198D554C0C66}">
      <dgm:prSet/>
      <dgm:spPr/>
      <dgm:t>
        <a:bodyPr/>
        <a:lstStyle/>
        <a:p>
          <a:endParaRPr lang="en-US"/>
        </a:p>
      </dgm:t>
    </dgm:pt>
    <dgm:pt modelId="{A79CBD1A-8344-4524-8EF5-C7EA24AFE25B}">
      <dgm:prSet/>
      <dgm:spPr/>
      <dgm:t>
        <a:bodyPr/>
        <a:lstStyle/>
        <a:p>
          <a:pPr>
            <a:defRPr cap="all"/>
          </a:pPr>
          <a:r>
            <a:rPr lang="en-US"/>
            <a:t>- Triggers GPIO and logs to Firebase</a:t>
          </a:r>
        </a:p>
      </dgm:t>
    </dgm:pt>
    <dgm:pt modelId="{C69A84CE-A2E3-4E90-9575-5E318E85C90D}" type="parTrans" cxnId="{1188D917-4806-4BE9-8096-AA8674833E8A}">
      <dgm:prSet/>
      <dgm:spPr/>
      <dgm:t>
        <a:bodyPr/>
        <a:lstStyle/>
        <a:p>
          <a:endParaRPr lang="en-US"/>
        </a:p>
      </dgm:t>
    </dgm:pt>
    <dgm:pt modelId="{91A561AC-BC15-4067-BE83-A4D0D8BFDC79}" type="sibTrans" cxnId="{1188D917-4806-4BE9-8096-AA8674833E8A}">
      <dgm:prSet/>
      <dgm:spPr/>
      <dgm:t>
        <a:bodyPr/>
        <a:lstStyle/>
        <a:p>
          <a:endParaRPr lang="en-US"/>
        </a:p>
      </dgm:t>
    </dgm:pt>
    <dgm:pt modelId="{7C835765-392E-47FB-B963-D89D4664DB88}" type="pres">
      <dgm:prSet presAssocID="{741531A3-BF21-40DB-9E30-4505F65B3809}" presName="root" presStyleCnt="0">
        <dgm:presLayoutVars>
          <dgm:dir/>
          <dgm:resizeHandles val="exact"/>
        </dgm:presLayoutVars>
      </dgm:prSet>
      <dgm:spPr/>
    </dgm:pt>
    <dgm:pt modelId="{9ADB5463-F142-4B85-82E2-BACD95BF20EA}" type="pres">
      <dgm:prSet presAssocID="{7078245C-4135-4C79-83E4-4512C5967084}" presName="compNode" presStyleCnt="0"/>
      <dgm:spPr/>
    </dgm:pt>
    <dgm:pt modelId="{D422C1FD-DD25-47BC-86AC-56F35BDAB8D3}" type="pres">
      <dgm:prSet presAssocID="{7078245C-4135-4C79-83E4-4512C596708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FDA0E0C-6E4B-4D8C-A3F3-D73F50CFB8AA}" type="pres">
      <dgm:prSet presAssocID="{7078245C-4135-4C79-83E4-4512C596708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E84AD37-FBC6-4934-A255-DF6CE618C81A}" type="pres">
      <dgm:prSet presAssocID="{7078245C-4135-4C79-83E4-4512C5967084}" presName="spaceRect" presStyleCnt="0"/>
      <dgm:spPr/>
    </dgm:pt>
    <dgm:pt modelId="{6002C0D8-7EE1-4B7E-A274-693C113EFADB}" type="pres">
      <dgm:prSet presAssocID="{7078245C-4135-4C79-83E4-4512C5967084}" presName="textRect" presStyleLbl="revTx" presStyleIdx="0" presStyleCnt="5">
        <dgm:presLayoutVars>
          <dgm:chMax val="1"/>
          <dgm:chPref val="1"/>
        </dgm:presLayoutVars>
      </dgm:prSet>
      <dgm:spPr/>
    </dgm:pt>
    <dgm:pt modelId="{1DA14345-ABC9-4165-B66C-C9229AA1BE34}" type="pres">
      <dgm:prSet presAssocID="{3F4B47E8-3EBC-4F53-996B-66281DECCC3A}" presName="sibTrans" presStyleCnt="0"/>
      <dgm:spPr/>
    </dgm:pt>
    <dgm:pt modelId="{24436B4E-9B64-46CC-A829-17ED0CC8296A}" type="pres">
      <dgm:prSet presAssocID="{D3391C80-D4B7-493B-A783-BB6F4A027EB3}" presName="compNode" presStyleCnt="0"/>
      <dgm:spPr/>
    </dgm:pt>
    <dgm:pt modelId="{A610E013-2BB7-4BEC-A7BC-E788D4479D42}" type="pres">
      <dgm:prSet presAssocID="{D3391C80-D4B7-493B-A783-BB6F4A027EB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DCDB0C-5A73-42DB-8176-8052E6A5455B}" type="pres">
      <dgm:prSet presAssocID="{D3391C80-D4B7-493B-A783-BB6F4A027E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62CB3FB-B790-4C6F-ACD3-F93637084E44}" type="pres">
      <dgm:prSet presAssocID="{D3391C80-D4B7-493B-A783-BB6F4A027EB3}" presName="spaceRect" presStyleCnt="0"/>
      <dgm:spPr/>
    </dgm:pt>
    <dgm:pt modelId="{7951CBE3-E072-4E08-9660-B51141C7544C}" type="pres">
      <dgm:prSet presAssocID="{D3391C80-D4B7-493B-A783-BB6F4A027EB3}" presName="textRect" presStyleLbl="revTx" presStyleIdx="1" presStyleCnt="5">
        <dgm:presLayoutVars>
          <dgm:chMax val="1"/>
          <dgm:chPref val="1"/>
        </dgm:presLayoutVars>
      </dgm:prSet>
      <dgm:spPr/>
    </dgm:pt>
    <dgm:pt modelId="{E74FE771-362A-4630-98B1-B90266CDC0F6}" type="pres">
      <dgm:prSet presAssocID="{86456A54-74E6-464C-9491-B74836BE853F}" presName="sibTrans" presStyleCnt="0"/>
      <dgm:spPr/>
    </dgm:pt>
    <dgm:pt modelId="{7759203C-73BB-4EE0-BE61-08ACCE4E282D}" type="pres">
      <dgm:prSet presAssocID="{94518CC3-A73F-40D9-B66C-EC6E323D90C1}" presName="compNode" presStyleCnt="0"/>
      <dgm:spPr/>
    </dgm:pt>
    <dgm:pt modelId="{6B370E1B-5E2A-4846-B427-AD1CE99F2F26}" type="pres">
      <dgm:prSet presAssocID="{94518CC3-A73F-40D9-B66C-EC6E323D90C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DF74FB5-2610-4E36-9CD0-B288495A17F3}" type="pres">
      <dgm:prSet presAssocID="{94518CC3-A73F-40D9-B66C-EC6E323D90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A7768192-9000-43C9-9395-2155D2D5349B}" type="pres">
      <dgm:prSet presAssocID="{94518CC3-A73F-40D9-B66C-EC6E323D90C1}" presName="spaceRect" presStyleCnt="0"/>
      <dgm:spPr/>
    </dgm:pt>
    <dgm:pt modelId="{24603FD9-A26A-48B7-8738-EC1273F86A51}" type="pres">
      <dgm:prSet presAssocID="{94518CC3-A73F-40D9-B66C-EC6E323D90C1}" presName="textRect" presStyleLbl="revTx" presStyleIdx="2" presStyleCnt="5">
        <dgm:presLayoutVars>
          <dgm:chMax val="1"/>
          <dgm:chPref val="1"/>
        </dgm:presLayoutVars>
      </dgm:prSet>
      <dgm:spPr/>
    </dgm:pt>
    <dgm:pt modelId="{5EA72179-2EEA-436F-BEA5-F069FF55F36F}" type="pres">
      <dgm:prSet presAssocID="{7DA4CA2A-8AEF-4F32-9B51-EA1EEE0CCD17}" presName="sibTrans" presStyleCnt="0"/>
      <dgm:spPr/>
    </dgm:pt>
    <dgm:pt modelId="{621D35F0-F94B-44CD-961D-708A0EB86353}" type="pres">
      <dgm:prSet presAssocID="{7A4F4AAF-E128-4B7A-9F19-4D1AD81800B9}" presName="compNode" presStyleCnt="0"/>
      <dgm:spPr/>
    </dgm:pt>
    <dgm:pt modelId="{BF44B39D-36CF-497C-933C-34CD0B88B851}" type="pres">
      <dgm:prSet presAssocID="{7A4F4AAF-E128-4B7A-9F19-4D1AD81800B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D5C9081-91BF-44E9-BB3E-98E61700F630}" type="pres">
      <dgm:prSet presAssocID="{7A4F4AAF-E128-4B7A-9F19-4D1AD81800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6CA91A-0FDE-4651-9279-C23554F18C09}" type="pres">
      <dgm:prSet presAssocID="{7A4F4AAF-E128-4B7A-9F19-4D1AD81800B9}" presName="spaceRect" presStyleCnt="0"/>
      <dgm:spPr/>
    </dgm:pt>
    <dgm:pt modelId="{E14401F6-0205-477D-88DE-F760B0CB1184}" type="pres">
      <dgm:prSet presAssocID="{7A4F4AAF-E128-4B7A-9F19-4D1AD81800B9}" presName="textRect" presStyleLbl="revTx" presStyleIdx="3" presStyleCnt="5">
        <dgm:presLayoutVars>
          <dgm:chMax val="1"/>
          <dgm:chPref val="1"/>
        </dgm:presLayoutVars>
      </dgm:prSet>
      <dgm:spPr/>
    </dgm:pt>
    <dgm:pt modelId="{D0785659-B8D2-4E7B-99BF-96F0D447379D}" type="pres">
      <dgm:prSet presAssocID="{7746FE5D-1465-44DB-B219-861030217C82}" presName="sibTrans" presStyleCnt="0"/>
      <dgm:spPr/>
    </dgm:pt>
    <dgm:pt modelId="{B8F60EA7-D5B4-4169-951E-BD554259B043}" type="pres">
      <dgm:prSet presAssocID="{A79CBD1A-8344-4524-8EF5-C7EA24AFE25B}" presName="compNode" presStyleCnt="0"/>
      <dgm:spPr/>
    </dgm:pt>
    <dgm:pt modelId="{C58C147A-7007-4E14-AA98-F77857274E46}" type="pres">
      <dgm:prSet presAssocID="{A79CBD1A-8344-4524-8EF5-C7EA24AFE25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9DDEFD5-13C4-4795-8E2D-231548332599}" type="pres">
      <dgm:prSet presAssocID="{A79CBD1A-8344-4524-8EF5-C7EA24AFE2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01C4D6D-BD28-4A0A-99C2-858E82BAC54B}" type="pres">
      <dgm:prSet presAssocID="{A79CBD1A-8344-4524-8EF5-C7EA24AFE25B}" presName="spaceRect" presStyleCnt="0"/>
      <dgm:spPr/>
    </dgm:pt>
    <dgm:pt modelId="{DFDB902A-BE81-463F-A3A4-719163176E2A}" type="pres">
      <dgm:prSet presAssocID="{A79CBD1A-8344-4524-8EF5-C7EA24AFE25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ADEF02-03DF-4A09-AE83-E4B5CFAE3C98}" type="presOf" srcId="{A79CBD1A-8344-4524-8EF5-C7EA24AFE25B}" destId="{DFDB902A-BE81-463F-A3A4-719163176E2A}" srcOrd="0" destOrd="0" presId="urn:microsoft.com/office/officeart/2018/5/layout/IconLeafLabelList"/>
    <dgm:cxn modelId="{1188D917-4806-4BE9-8096-AA8674833E8A}" srcId="{741531A3-BF21-40DB-9E30-4505F65B3809}" destId="{A79CBD1A-8344-4524-8EF5-C7EA24AFE25B}" srcOrd="4" destOrd="0" parTransId="{C69A84CE-A2E3-4E90-9575-5E318E85C90D}" sibTransId="{91A561AC-BC15-4067-BE83-A4D0D8BFDC79}"/>
    <dgm:cxn modelId="{5C8A7537-C362-4E1B-B464-AF1F79CCD216}" srcId="{741531A3-BF21-40DB-9E30-4505F65B3809}" destId="{D3391C80-D4B7-493B-A783-BB6F4A027EB3}" srcOrd="1" destOrd="0" parTransId="{636A02A1-281A-41B9-A4DC-4714EED2EA7B}" sibTransId="{86456A54-74E6-464C-9491-B74836BE853F}"/>
    <dgm:cxn modelId="{7E433041-8038-4260-B255-71202550B473}" type="presOf" srcId="{D3391C80-D4B7-493B-A783-BB6F4A027EB3}" destId="{7951CBE3-E072-4E08-9660-B51141C7544C}" srcOrd="0" destOrd="0" presId="urn:microsoft.com/office/officeart/2018/5/layout/IconLeafLabelList"/>
    <dgm:cxn modelId="{46C05E73-A704-4979-953D-29D60E4E0EC3}" srcId="{741531A3-BF21-40DB-9E30-4505F65B3809}" destId="{94518CC3-A73F-40D9-B66C-EC6E323D90C1}" srcOrd="2" destOrd="0" parTransId="{B778EEE0-63EE-4087-9CB7-FDA4874FB0A7}" sibTransId="{7DA4CA2A-8AEF-4F32-9B51-EA1EEE0CCD17}"/>
    <dgm:cxn modelId="{ABA26B96-761D-4FE2-8463-DD25D121859B}" type="presOf" srcId="{7078245C-4135-4C79-83E4-4512C5967084}" destId="{6002C0D8-7EE1-4B7E-A274-693C113EFADB}" srcOrd="0" destOrd="0" presId="urn:microsoft.com/office/officeart/2018/5/layout/IconLeafLabelList"/>
    <dgm:cxn modelId="{45C23BCD-84ED-47D3-8554-DB316EA49AD6}" type="presOf" srcId="{741531A3-BF21-40DB-9E30-4505F65B3809}" destId="{7C835765-392E-47FB-B963-D89D4664DB88}" srcOrd="0" destOrd="0" presId="urn:microsoft.com/office/officeart/2018/5/layout/IconLeafLabelList"/>
    <dgm:cxn modelId="{D01C45CF-51BD-4CD5-8EE0-198D554C0C66}" srcId="{741531A3-BF21-40DB-9E30-4505F65B3809}" destId="{7A4F4AAF-E128-4B7A-9F19-4D1AD81800B9}" srcOrd="3" destOrd="0" parTransId="{6C2339C3-D513-4627-8191-91732FE11059}" sibTransId="{7746FE5D-1465-44DB-B219-861030217C82}"/>
    <dgm:cxn modelId="{E97FA3E4-47AF-4608-AB3F-214892348566}" type="presOf" srcId="{7A4F4AAF-E128-4B7A-9F19-4D1AD81800B9}" destId="{E14401F6-0205-477D-88DE-F760B0CB1184}" srcOrd="0" destOrd="0" presId="urn:microsoft.com/office/officeart/2018/5/layout/IconLeafLabelList"/>
    <dgm:cxn modelId="{FC804EE8-C877-4689-8B65-88E1890E4991}" type="presOf" srcId="{94518CC3-A73F-40D9-B66C-EC6E323D90C1}" destId="{24603FD9-A26A-48B7-8738-EC1273F86A51}" srcOrd="0" destOrd="0" presId="urn:microsoft.com/office/officeart/2018/5/layout/IconLeafLabelList"/>
    <dgm:cxn modelId="{74E7A8F7-CCA0-49E7-B4B6-3851E5F66409}" srcId="{741531A3-BF21-40DB-9E30-4505F65B3809}" destId="{7078245C-4135-4C79-83E4-4512C5967084}" srcOrd="0" destOrd="0" parTransId="{E5A3E173-F399-4A9D-9AD3-26354CE10A36}" sibTransId="{3F4B47E8-3EBC-4F53-996B-66281DECCC3A}"/>
    <dgm:cxn modelId="{2DBDC587-95ED-4348-8C15-FD8D7D72C157}" type="presParOf" srcId="{7C835765-392E-47FB-B963-D89D4664DB88}" destId="{9ADB5463-F142-4B85-82E2-BACD95BF20EA}" srcOrd="0" destOrd="0" presId="urn:microsoft.com/office/officeart/2018/5/layout/IconLeafLabelList"/>
    <dgm:cxn modelId="{13B211BA-0A67-446C-9542-C15886EDBDA5}" type="presParOf" srcId="{9ADB5463-F142-4B85-82E2-BACD95BF20EA}" destId="{D422C1FD-DD25-47BC-86AC-56F35BDAB8D3}" srcOrd="0" destOrd="0" presId="urn:microsoft.com/office/officeart/2018/5/layout/IconLeafLabelList"/>
    <dgm:cxn modelId="{6BB46918-24C6-4EE7-8283-3E9F4C35304C}" type="presParOf" srcId="{9ADB5463-F142-4B85-82E2-BACD95BF20EA}" destId="{1FDA0E0C-6E4B-4D8C-A3F3-D73F50CFB8AA}" srcOrd="1" destOrd="0" presId="urn:microsoft.com/office/officeart/2018/5/layout/IconLeafLabelList"/>
    <dgm:cxn modelId="{9A5EE305-3590-4659-9408-B40D42EFC3C1}" type="presParOf" srcId="{9ADB5463-F142-4B85-82E2-BACD95BF20EA}" destId="{4E84AD37-FBC6-4934-A255-DF6CE618C81A}" srcOrd="2" destOrd="0" presId="urn:microsoft.com/office/officeart/2018/5/layout/IconLeafLabelList"/>
    <dgm:cxn modelId="{D112AC52-71D3-4938-9F3E-24A4B7C3E7DD}" type="presParOf" srcId="{9ADB5463-F142-4B85-82E2-BACD95BF20EA}" destId="{6002C0D8-7EE1-4B7E-A274-693C113EFADB}" srcOrd="3" destOrd="0" presId="urn:microsoft.com/office/officeart/2018/5/layout/IconLeafLabelList"/>
    <dgm:cxn modelId="{00838E54-8EBF-4FC4-A206-D7AA5369685E}" type="presParOf" srcId="{7C835765-392E-47FB-B963-D89D4664DB88}" destId="{1DA14345-ABC9-4165-B66C-C9229AA1BE34}" srcOrd="1" destOrd="0" presId="urn:microsoft.com/office/officeart/2018/5/layout/IconLeafLabelList"/>
    <dgm:cxn modelId="{CFB3B87C-9261-4903-ADDC-C63FE5D89931}" type="presParOf" srcId="{7C835765-392E-47FB-B963-D89D4664DB88}" destId="{24436B4E-9B64-46CC-A829-17ED0CC8296A}" srcOrd="2" destOrd="0" presId="urn:microsoft.com/office/officeart/2018/5/layout/IconLeafLabelList"/>
    <dgm:cxn modelId="{1E311475-4593-4CED-81A6-E19180E14F48}" type="presParOf" srcId="{24436B4E-9B64-46CC-A829-17ED0CC8296A}" destId="{A610E013-2BB7-4BEC-A7BC-E788D4479D42}" srcOrd="0" destOrd="0" presId="urn:microsoft.com/office/officeart/2018/5/layout/IconLeafLabelList"/>
    <dgm:cxn modelId="{CADD2368-947B-4159-98E3-800DA4574798}" type="presParOf" srcId="{24436B4E-9B64-46CC-A829-17ED0CC8296A}" destId="{55DCDB0C-5A73-42DB-8176-8052E6A5455B}" srcOrd="1" destOrd="0" presId="urn:microsoft.com/office/officeart/2018/5/layout/IconLeafLabelList"/>
    <dgm:cxn modelId="{BE7CC7B0-F018-4EA7-A91F-652CF5B0213F}" type="presParOf" srcId="{24436B4E-9B64-46CC-A829-17ED0CC8296A}" destId="{462CB3FB-B790-4C6F-ACD3-F93637084E44}" srcOrd="2" destOrd="0" presId="urn:microsoft.com/office/officeart/2018/5/layout/IconLeafLabelList"/>
    <dgm:cxn modelId="{FF5C14B2-7A94-4DF4-9B1F-683AE554A5AE}" type="presParOf" srcId="{24436B4E-9B64-46CC-A829-17ED0CC8296A}" destId="{7951CBE3-E072-4E08-9660-B51141C7544C}" srcOrd="3" destOrd="0" presId="urn:microsoft.com/office/officeart/2018/5/layout/IconLeafLabelList"/>
    <dgm:cxn modelId="{482F1963-5822-44C1-BABE-4D20A5F89A8C}" type="presParOf" srcId="{7C835765-392E-47FB-B963-D89D4664DB88}" destId="{E74FE771-362A-4630-98B1-B90266CDC0F6}" srcOrd="3" destOrd="0" presId="urn:microsoft.com/office/officeart/2018/5/layout/IconLeafLabelList"/>
    <dgm:cxn modelId="{C655FD94-DA7A-4008-A037-97659CB24A97}" type="presParOf" srcId="{7C835765-392E-47FB-B963-D89D4664DB88}" destId="{7759203C-73BB-4EE0-BE61-08ACCE4E282D}" srcOrd="4" destOrd="0" presId="urn:microsoft.com/office/officeart/2018/5/layout/IconLeafLabelList"/>
    <dgm:cxn modelId="{09B3C2F5-F80B-48D2-B41B-717E964A564D}" type="presParOf" srcId="{7759203C-73BB-4EE0-BE61-08ACCE4E282D}" destId="{6B370E1B-5E2A-4846-B427-AD1CE99F2F26}" srcOrd="0" destOrd="0" presId="urn:microsoft.com/office/officeart/2018/5/layout/IconLeafLabelList"/>
    <dgm:cxn modelId="{BD167DA8-7BAF-45CB-A5B1-23E809380124}" type="presParOf" srcId="{7759203C-73BB-4EE0-BE61-08ACCE4E282D}" destId="{1DF74FB5-2610-4E36-9CD0-B288495A17F3}" srcOrd="1" destOrd="0" presId="urn:microsoft.com/office/officeart/2018/5/layout/IconLeafLabelList"/>
    <dgm:cxn modelId="{8F7E7D54-60BE-4BD7-9C53-98CA3ACB71C1}" type="presParOf" srcId="{7759203C-73BB-4EE0-BE61-08ACCE4E282D}" destId="{A7768192-9000-43C9-9395-2155D2D5349B}" srcOrd="2" destOrd="0" presId="urn:microsoft.com/office/officeart/2018/5/layout/IconLeafLabelList"/>
    <dgm:cxn modelId="{57A9A504-D774-44B7-A304-7E98B882E6A6}" type="presParOf" srcId="{7759203C-73BB-4EE0-BE61-08ACCE4E282D}" destId="{24603FD9-A26A-48B7-8738-EC1273F86A51}" srcOrd="3" destOrd="0" presId="urn:microsoft.com/office/officeart/2018/5/layout/IconLeafLabelList"/>
    <dgm:cxn modelId="{D0C5D848-024B-4A78-B09F-F518A3C9856C}" type="presParOf" srcId="{7C835765-392E-47FB-B963-D89D4664DB88}" destId="{5EA72179-2EEA-436F-BEA5-F069FF55F36F}" srcOrd="5" destOrd="0" presId="urn:microsoft.com/office/officeart/2018/5/layout/IconLeafLabelList"/>
    <dgm:cxn modelId="{E9FF88C4-4EE5-402C-8DAB-0A3D74B91282}" type="presParOf" srcId="{7C835765-392E-47FB-B963-D89D4664DB88}" destId="{621D35F0-F94B-44CD-961D-708A0EB86353}" srcOrd="6" destOrd="0" presId="urn:microsoft.com/office/officeart/2018/5/layout/IconLeafLabelList"/>
    <dgm:cxn modelId="{103AF053-7290-4DC9-B0C1-7421462B162B}" type="presParOf" srcId="{621D35F0-F94B-44CD-961D-708A0EB86353}" destId="{BF44B39D-36CF-497C-933C-34CD0B88B851}" srcOrd="0" destOrd="0" presId="urn:microsoft.com/office/officeart/2018/5/layout/IconLeafLabelList"/>
    <dgm:cxn modelId="{55FA87A8-06EA-41B0-AA96-46CA95C2F5BF}" type="presParOf" srcId="{621D35F0-F94B-44CD-961D-708A0EB86353}" destId="{2D5C9081-91BF-44E9-BB3E-98E61700F630}" srcOrd="1" destOrd="0" presId="urn:microsoft.com/office/officeart/2018/5/layout/IconLeafLabelList"/>
    <dgm:cxn modelId="{07B9E86E-0CC9-44D9-8670-4C21334FAC92}" type="presParOf" srcId="{621D35F0-F94B-44CD-961D-708A0EB86353}" destId="{E86CA91A-0FDE-4651-9279-C23554F18C09}" srcOrd="2" destOrd="0" presId="urn:microsoft.com/office/officeart/2018/5/layout/IconLeafLabelList"/>
    <dgm:cxn modelId="{EB5F22B8-7D2C-49D9-88E6-F33C73D754B6}" type="presParOf" srcId="{621D35F0-F94B-44CD-961D-708A0EB86353}" destId="{E14401F6-0205-477D-88DE-F760B0CB1184}" srcOrd="3" destOrd="0" presId="urn:microsoft.com/office/officeart/2018/5/layout/IconLeafLabelList"/>
    <dgm:cxn modelId="{2CAB25A3-CD4F-479A-9083-7B5F7EB60B59}" type="presParOf" srcId="{7C835765-392E-47FB-B963-D89D4664DB88}" destId="{D0785659-B8D2-4E7B-99BF-96F0D447379D}" srcOrd="7" destOrd="0" presId="urn:microsoft.com/office/officeart/2018/5/layout/IconLeafLabelList"/>
    <dgm:cxn modelId="{02666124-8934-4A88-A4AA-15983B17E00C}" type="presParOf" srcId="{7C835765-392E-47FB-B963-D89D4664DB88}" destId="{B8F60EA7-D5B4-4169-951E-BD554259B043}" srcOrd="8" destOrd="0" presId="urn:microsoft.com/office/officeart/2018/5/layout/IconLeafLabelList"/>
    <dgm:cxn modelId="{A7EEA224-82CF-440F-A2CD-92775EBBD33D}" type="presParOf" srcId="{B8F60EA7-D5B4-4169-951E-BD554259B043}" destId="{C58C147A-7007-4E14-AA98-F77857274E46}" srcOrd="0" destOrd="0" presId="urn:microsoft.com/office/officeart/2018/5/layout/IconLeafLabelList"/>
    <dgm:cxn modelId="{5226A970-B02E-4B8E-9142-357EAA5D5168}" type="presParOf" srcId="{B8F60EA7-D5B4-4169-951E-BD554259B043}" destId="{59DDEFD5-13C4-4795-8E2D-231548332599}" srcOrd="1" destOrd="0" presId="urn:microsoft.com/office/officeart/2018/5/layout/IconLeafLabelList"/>
    <dgm:cxn modelId="{9FEFCD42-EC0C-48CA-AD2E-0C36BF339D99}" type="presParOf" srcId="{B8F60EA7-D5B4-4169-951E-BD554259B043}" destId="{501C4D6D-BD28-4A0A-99C2-858E82BAC54B}" srcOrd="2" destOrd="0" presId="urn:microsoft.com/office/officeart/2018/5/layout/IconLeafLabelList"/>
    <dgm:cxn modelId="{CFA76A5A-30E3-4646-9DC0-2E4E6FF08854}" type="presParOf" srcId="{B8F60EA7-D5B4-4169-951E-BD554259B043}" destId="{DFDB902A-BE81-463F-A3A4-719163176E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F6F848-0179-40A4-9919-07E217CCFB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4D8931-F292-4223-8D96-AA7A7A822071}">
      <dgm:prSet/>
      <dgm:spPr/>
      <dgm:t>
        <a:bodyPr/>
        <a:lstStyle/>
        <a:p>
          <a:pPr>
            <a:defRPr cap="all"/>
          </a:pPr>
          <a:r>
            <a:rPr lang="en-US"/>
            <a:t>Test Cases: Known, Unknown, Network Failures.</a:t>
          </a:r>
        </a:p>
      </dgm:t>
    </dgm:pt>
    <dgm:pt modelId="{777EBE56-9162-4288-8DD2-01068D2117B8}" type="parTrans" cxnId="{421AE636-BE2A-46A7-9C44-E25DFAD9D725}">
      <dgm:prSet/>
      <dgm:spPr/>
      <dgm:t>
        <a:bodyPr/>
        <a:lstStyle/>
        <a:p>
          <a:endParaRPr lang="en-US"/>
        </a:p>
      </dgm:t>
    </dgm:pt>
    <dgm:pt modelId="{4A6330D4-DC4C-41C1-9AD4-E7F848A367C8}" type="sibTrans" cxnId="{421AE636-BE2A-46A7-9C44-E25DFAD9D725}">
      <dgm:prSet/>
      <dgm:spPr/>
      <dgm:t>
        <a:bodyPr/>
        <a:lstStyle/>
        <a:p>
          <a:endParaRPr lang="en-US"/>
        </a:p>
      </dgm:t>
    </dgm:pt>
    <dgm:pt modelId="{420567A7-0005-4A8C-B02E-94D80BE1CB1F}">
      <dgm:prSet/>
      <dgm:spPr/>
      <dgm:t>
        <a:bodyPr/>
        <a:lstStyle/>
        <a:p>
          <a:pPr>
            <a:defRPr cap="all"/>
          </a:pPr>
          <a:r>
            <a:rPr lang="en-US"/>
            <a:t>Limitations:</a:t>
          </a:r>
        </a:p>
      </dgm:t>
    </dgm:pt>
    <dgm:pt modelId="{AC0170C3-9B9F-4FB1-875B-7C70F217155E}" type="parTrans" cxnId="{19978296-EE71-45CC-B0E7-94554F4729B8}">
      <dgm:prSet/>
      <dgm:spPr/>
      <dgm:t>
        <a:bodyPr/>
        <a:lstStyle/>
        <a:p>
          <a:endParaRPr lang="en-US"/>
        </a:p>
      </dgm:t>
    </dgm:pt>
    <dgm:pt modelId="{5DAB9B00-3C33-4A4D-8A2F-B9193D5BE839}" type="sibTrans" cxnId="{19978296-EE71-45CC-B0E7-94554F4729B8}">
      <dgm:prSet/>
      <dgm:spPr/>
      <dgm:t>
        <a:bodyPr/>
        <a:lstStyle/>
        <a:p>
          <a:endParaRPr lang="en-US"/>
        </a:p>
      </dgm:t>
    </dgm:pt>
    <dgm:pt modelId="{1BE77B41-6C0B-41B9-9679-B6DE6484A139}">
      <dgm:prSet/>
      <dgm:spPr/>
      <dgm:t>
        <a:bodyPr/>
        <a:lstStyle/>
        <a:p>
          <a:pPr>
            <a:defRPr cap="all"/>
          </a:pPr>
          <a:r>
            <a:rPr lang="en-US"/>
            <a:t>- Requires trained dataset for recognition.</a:t>
          </a:r>
        </a:p>
      </dgm:t>
    </dgm:pt>
    <dgm:pt modelId="{5BF26E00-B030-4D30-977E-EF7E13BEBA6F}" type="parTrans" cxnId="{3D0865F4-CC18-48E7-BE21-58B23F2B6DB7}">
      <dgm:prSet/>
      <dgm:spPr/>
      <dgm:t>
        <a:bodyPr/>
        <a:lstStyle/>
        <a:p>
          <a:endParaRPr lang="en-US"/>
        </a:p>
      </dgm:t>
    </dgm:pt>
    <dgm:pt modelId="{0B7B3CEC-81CB-4E35-9261-C014A311D6BE}" type="sibTrans" cxnId="{3D0865F4-CC18-48E7-BE21-58B23F2B6DB7}">
      <dgm:prSet/>
      <dgm:spPr/>
      <dgm:t>
        <a:bodyPr/>
        <a:lstStyle/>
        <a:p>
          <a:endParaRPr lang="en-US"/>
        </a:p>
      </dgm:t>
    </dgm:pt>
    <dgm:pt modelId="{ED3399F7-9C2B-4236-A799-C768468C59AC}">
      <dgm:prSet/>
      <dgm:spPr/>
      <dgm:t>
        <a:bodyPr/>
        <a:lstStyle/>
        <a:p>
          <a:pPr>
            <a:defRPr cap="all"/>
          </a:pPr>
          <a:r>
            <a:rPr lang="en-US"/>
            <a:t>- Dependent on WiFi and server uptime.</a:t>
          </a:r>
        </a:p>
      </dgm:t>
    </dgm:pt>
    <dgm:pt modelId="{373E6E29-CA96-4080-A70E-9C013D8F2F62}" type="parTrans" cxnId="{08E235DB-059A-417F-901E-2C89A90E11F0}">
      <dgm:prSet/>
      <dgm:spPr/>
      <dgm:t>
        <a:bodyPr/>
        <a:lstStyle/>
        <a:p>
          <a:endParaRPr lang="en-US"/>
        </a:p>
      </dgm:t>
    </dgm:pt>
    <dgm:pt modelId="{DD31831E-2F9A-4BB2-803B-5E3F942DD042}" type="sibTrans" cxnId="{08E235DB-059A-417F-901E-2C89A90E11F0}">
      <dgm:prSet/>
      <dgm:spPr/>
      <dgm:t>
        <a:bodyPr/>
        <a:lstStyle/>
        <a:p>
          <a:endParaRPr lang="en-US"/>
        </a:p>
      </dgm:t>
    </dgm:pt>
    <dgm:pt modelId="{E11F2FB1-A89A-4DF0-8DC3-B704FCF26233}" type="pres">
      <dgm:prSet presAssocID="{7EF6F848-0179-40A4-9919-07E217CCFBF2}" presName="root" presStyleCnt="0">
        <dgm:presLayoutVars>
          <dgm:dir/>
          <dgm:resizeHandles val="exact"/>
        </dgm:presLayoutVars>
      </dgm:prSet>
      <dgm:spPr/>
    </dgm:pt>
    <dgm:pt modelId="{53E43676-B623-400B-9ECA-50B34B8A0987}" type="pres">
      <dgm:prSet presAssocID="{234D8931-F292-4223-8D96-AA7A7A822071}" presName="compNode" presStyleCnt="0"/>
      <dgm:spPr/>
    </dgm:pt>
    <dgm:pt modelId="{E57A326C-6538-4866-AD4C-F1064FCDB984}" type="pres">
      <dgm:prSet presAssocID="{234D8931-F292-4223-8D96-AA7A7A822071}" presName="iconBgRect" presStyleLbl="bgShp" presStyleIdx="0" presStyleCnt="4"/>
      <dgm:spPr/>
    </dgm:pt>
    <dgm:pt modelId="{692A3DCC-992A-48E1-A072-BD13DDF67B96}" type="pres">
      <dgm:prSet presAssocID="{234D8931-F292-4223-8D96-AA7A7A8220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00CE5924-A52A-48AC-A7AB-5E71FDFF0F61}" type="pres">
      <dgm:prSet presAssocID="{234D8931-F292-4223-8D96-AA7A7A822071}" presName="spaceRect" presStyleCnt="0"/>
      <dgm:spPr/>
    </dgm:pt>
    <dgm:pt modelId="{98C30084-D4C8-41C8-A691-CB3FBD03E61B}" type="pres">
      <dgm:prSet presAssocID="{234D8931-F292-4223-8D96-AA7A7A822071}" presName="textRect" presStyleLbl="revTx" presStyleIdx="0" presStyleCnt="4">
        <dgm:presLayoutVars>
          <dgm:chMax val="1"/>
          <dgm:chPref val="1"/>
        </dgm:presLayoutVars>
      </dgm:prSet>
      <dgm:spPr/>
    </dgm:pt>
    <dgm:pt modelId="{EA77F059-4874-4D38-87D1-E544B562EF02}" type="pres">
      <dgm:prSet presAssocID="{4A6330D4-DC4C-41C1-9AD4-E7F848A367C8}" presName="sibTrans" presStyleCnt="0"/>
      <dgm:spPr/>
    </dgm:pt>
    <dgm:pt modelId="{D333B72F-A458-400B-BD97-8900C25F3FC0}" type="pres">
      <dgm:prSet presAssocID="{420567A7-0005-4A8C-B02E-94D80BE1CB1F}" presName="compNode" presStyleCnt="0"/>
      <dgm:spPr/>
    </dgm:pt>
    <dgm:pt modelId="{F6AF563A-78FD-4DCE-9464-64729E3148BC}" type="pres">
      <dgm:prSet presAssocID="{420567A7-0005-4A8C-B02E-94D80BE1CB1F}" presName="iconBgRect" presStyleLbl="bgShp" presStyleIdx="1" presStyleCnt="4"/>
      <dgm:spPr/>
    </dgm:pt>
    <dgm:pt modelId="{32E44FBE-99F3-49A1-9963-063AE20A77D3}" type="pres">
      <dgm:prSet presAssocID="{420567A7-0005-4A8C-B02E-94D80BE1CB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2A987AA-F2BF-4528-BB37-03B70EC7CEE0}" type="pres">
      <dgm:prSet presAssocID="{420567A7-0005-4A8C-B02E-94D80BE1CB1F}" presName="spaceRect" presStyleCnt="0"/>
      <dgm:spPr/>
    </dgm:pt>
    <dgm:pt modelId="{0A1B7CAF-01C1-4DF2-B5D4-D84545970FDA}" type="pres">
      <dgm:prSet presAssocID="{420567A7-0005-4A8C-B02E-94D80BE1CB1F}" presName="textRect" presStyleLbl="revTx" presStyleIdx="1" presStyleCnt="4">
        <dgm:presLayoutVars>
          <dgm:chMax val="1"/>
          <dgm:chPref val="1"/>
        </dgm:presLayoutVars>
      </dgm:prSet>
      <dgm:spPr/>
    </dgm:pt>
    <dgm:pt modelId="{F7DFA109-7ED6-46D3-9242-A99F1384638F}" type="pres">
      <dgm:prSet presAssocID="{5DAB9B00-3C33-4A4D-8A2F-B9193D5BE839}" presName="sibTrans" presStyleCnt="0"/>
      <dgm:spPr/>
    </dgm:pt>
    <dgm:pt modelId="{150F58BB-299D-4987-AA85-4F64161D36B5}" type="pres">
      <dgm:prSet presAssocID="{1BE77B41-6C0B-41B9-9679-B6DE6484A139}" presName="compNode" presStyleCnt="0"/>
      <dgm:spPr/>
    </dgm:pt>
    <dgm:pt modelId="{D6E90C30-1EF6-4CA7-B7F4-F63CBBE0A654}" type="pres">
      <dgm:prSet presAssocID="{1BE77B41-6C0B-41B9-9679-B6DE6484A139}" presName="iconBgRect" presStyleLbl="bgShp" presStyleIdx="2" presStyleCnt="4"/>
      <dgm:spPr/>
    </dgm:pt>
    <dgm:pt modelId="{E4C4C32C-39C6-44BA-BC6C-C6EC7CBD7D72}" type="pres">
      <dgm:prSet presAssocID="{1BE77B41-6C0B-41B9-9679-B6DE6484A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A3F94D-A597-4CBD-BDE3-47B303FDC7FE}" type="pres">
      <dgm:prSet presAssocID="{1BE77B41-6C0B-41B9-9679-B6DE6484A139}" presName="spaceRect" presStyleCnt="0"/>
      <dgm:spPr/>
    </dgm:pt>
    <dgm:pt modelId="{ED04FA72-CAC9-464D-ABEC-0FB935A6CEC5}" type="pres">
      <dgm:prSet presAssocID="{1BE77B41-6C0B-41B9-9679-B6DE6484A139}" presName="textRect" presStyleLbl="revTx" presStyleIdx="2" presStyleCnt="4">
        <dgm:presLayoutVars>
          <dgm:chMax val="1"/>
          <dgm:chPref val="1"/>
        </dgm:presLayoutVars>
      </dgm:prSet>
      <dgm:spPr/>
    </dgm:pt>
    <dgm:pt modelId="{51EB801F-4551-451B-830F-4D13C983D600}" type="pres">
      <dgm:prSet presAssocID="{0B7B3CEC-81CB-4E35-9261-C014A311D6BE}" presName="sibTrans" presStyleCnt="0"/>
      <dgm:spPr/>
    </dgm:pt>
    <dgm:pt modelId="{61541B02-F92B-4AD9-8291-B74F6E2FF89A}" type="pres">
      <dgm:prSet presAssocID="{ED3399F7-9C2B-4236-A799-C768468C59AC}" presName="compNode" presStyleCnt="0"/>
      <dgm:spPr/>
    </dgm:pt>
    <dgm:pt modelId="{9D742E87-19CE-4D86-9559-44B1B5C6DA0B}" type="pres">
      <dgm:prSet presAssocID="{ED3399F7-9C2B-4236-A799-C768468C59AC}" presName="iconBgRect" presStyleLbl="bgShp" presStyleIdx="3" presStyleCnt="4"/>
      <dgm:spPr/>
    </dgm:pt>
    <dgm:pt modelId="{E0B2178D-6932-4101-A54C-60BC13204654}" type="pres">
      <dgm:prSet presAssocID="{ED3399F7-9C2B-4236-A799-C768468C59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171E3F3-4830-44D5-9E62-CAB00B57CE5D}" type="pres">
      <dgm:prSet presAssocID="{ED3399F7-9C2B-4236-A799-C768468C59AC}" presName="spaceRect" presStyleCnt="0"/>
      <dgm:spPr/>
    </dgm:pt>
    <dgm:pt modelId="{D27085A8-7903-4012-8CAA-24085567922D}" type="pres">
      <dgm:prSet presAssocID="{ED3399F7-9C2B-4236-A799-C768468C59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1AE636-BE2A-46A7-9C44-E25DFAD9D725}" srcId="{7EF6F848-0179-40A4-9919-07E217CCFBF2}" destId="{234D8931-F292-4223-8D96-AA7A7A822071}" srcOrd="0" destOrd="0" parTransId="{777EBE56-9162-4288-8DD2-01068D2117B8}" sibTransId="{4A6330D4-DC4C-41C1-9AD4-E7F848A367C8}"/>
    <dgm:cxn modelId="{F33F0B75-3C01-41B0-8E21-BBD277D34F58}" type="presOf" srcId="{7EF6F848-0179-40A4-9919-07E217CCFBF2}" destId="{E11F2FB1-A89A-4DF0-8DC3-B704FCF26233}" srcOrd="0" destOrd="0" presId="urn:microsoft.com/office/officeart/2018/5/layout/IconCircleLabelList"/>
    <dgm:cxn modelId="{19978296-EE71-45CC-B0E7-94554F4729B8}" srcId="{7EF6F848-0179-40A4-9919-07E217CCFBF2}" destId="{420567A7-0005-4A8C-B02E-94D80BE1CB1F}" srcOrd="1" destOrd="0" parTransId="{AC0170C3-9B9F-4FB1-875B-7C70F217155E}" sibTransId="{5DAB9B00-3C33-4A4D-8A2F-B9193D5BE839}"/>
    <dgm:cxn modelId="{A6D84B9A-0C4B-4E60-9E2A-456CBC64D285}" type="presOf" srcId="{1BE77B41-6C0B-41B9-9679-B6DE6484A139}" destId="{ED04FA72-CAC9-464D-ABEC-0FB935A6CEC5}" srcOrd="0" destOrd="0" presId="urn:microsoft.com/office/officeart/2018/5/layout/IconCircleLabelList"/>
    <dgm:cxn modelId="{FA079DA8-81B3-4370-B24A-CCF8452D64BB}" type="presOf" srcId="{234D8931-F292-4223-8D96-AA7A7A822071}" destId="{98C30084-D4C8-41C8-A691-CB3FBD03E61B}" srcOrd="0" destOrd="0" presId="urn:microsoft.com/office/officeart/2018/5/layout/IconCircleLabelList"/>
    <dgm:cxn modelId="{44797EB0-0394-480D-9FD9-42120761A023}" type="presOf" srcId="{420567A7-0005-4A8C-B02E-94D80BE1CB1F}" destId="{0A1B7CAF-01C1-4DF2-B5D4-D84545970FDA}" srcOrd="0" destOrd="0" presId="urn:microsoft.com/office/officeart/2018/5/layout/IconCircleLabelList"/>
    <dgm:cxn modelId="{AAD949B6-570E-4D5F-87F8-FD234DCDB681}" type="presOf" srcId="{ED3399F7-9C2B-4236-A799-C768468C59AC}" destId="{D27085A8-7903-4012-8CAA-24085567922D}" srcOrd="0" destOrd="0" presId="urn:microsoft.com/office/officeart/2018/5/layout/IconCircleLabelList"/>
    <dgm:cxn modelId="{08E235DB-059A-417F-901E-2C89A90E11F0}" srcId="{7EF6F848-0179-40A4-9919-07E217CCFBF2}" destId="{ED3399F7-9C2B-4236-A799-C768468C59AC}" srcOrd="3" destOrd="0" parTransId="{373E6E29-CA96-4080-A70E-9C013D8F2F62}" sibTransId="{DD31831E-2F9A-4BB2-803B-5E3F942DD042}"/>
    <dgm:cxn modelId="{3D0865F4-CC18-48E7-BE21-58B23F2B6DB7}" srcId="{7EF6F848-0179-40A4-9919-07E217CCFBF2}" destId="{1BE77B41-6C0B-41B9-9679-B6DE6484A139}" srcOrd="2" destOrd="0" parTransId="{5BF26E00-B030-4D30-977E-EF7E13BEBA6F}" sibTransId="{0B7B3CEC-81CB-4E35-9261-C014A311D6BE}"/>
    <dgm:cxn modelId="{0330F5D9-0E34-4F63-AACD-D5C3136A4533}" type="presParOf" srcId="{E11F2FB1-A89A-4DF0-8DC3-B704FCF26233}" destId="{53E43676-B623-400B-9ECA-50B34B8A0987}" srcOrd="0" destOrd="0" presId="urn:microsoft.com/office/officeart/2018/5/layout/IconCircleLabelList"/>
    <dgm:cxn modelId="{1F5C5736-3D6B-43FA-91A2-884CF0F0F9CF}" type="presParOf" srcId="{53E43676-B623-400B-9ECA-50B34B8A0987}" destId="{E57A326C-6538-4866-AD4C-F1064FCDB984}" srcOrd="0" destOrd="0" presId="urn:microsoft.com/office/officeart/2018/5/layout/IconCircleLabelList"/>
    <dgm:cxn modelId="{EBFCE1B5-FFE9-4BB1-8B92-3C85AD71A889}" type="presParOf" srcId="{53E43676-B623-400B-9ECA-50B34B8A0987}" destId="{692A3DCC-992A-48E1-A072-BD13DDF67B96}" srcOrd="1" destOrd="0" presId="urn:microsoft.com/office/officeart/2018/5/layout/IconCircleLabelList"/>
    <dgm:cxn modelId="{94B970A5-85E3-42EF-9CB6-ED7DC84008B7}" type="presParOf" srcId="{53E43676-B623-400B-9ECA-50B34B8A0987}" destId="{00CE5924-A52A-48AC-A7AB-5E71FDFF0F61}" srcOrd="2" destOrd="0" presId="urn:microsoft.com/office/officeart/2018/5/layout/IconCircleLabelList"/>
    <dgm:cxn modelId="{60FA1130-F339-4C1B-A049-65349369D216}" type="presParOf" srcId="{53E43676-B623-400B-9ECA-50B34B8A0987}" destId="{98C30084-D4C8-41C8-A691-CB3FBD03E61B}" srcOrd="3" destOrd="0" presId="urn:microsoft.com/office/officeart/2018/5/layout/IconCircleLabelList"/>
    <dgm:cxn modelId="{A079DDE5-A055-44E4-B6E6-2BC0C7BDE878}" type="presParOf" srcId="{E11F2FB1-A89A-4DF0-8DC3-B704FCF26233}" destId="{EA77F059-4874-4D38-87D1-E544B562EF02}" srcOrd="1" destOrd="0" presId="urn:microsoft.com/office/officeart/2018/5/layout/IconCircleLabelList"/>
    <dgm:cxn modelId="{296C46B7-D3DD-4E94-B224-DC3A73A5970C}" type="presParOf" srcId="{E11F2FB1-A89A-4DF0-8DC3-B704FCF26233}" destId="{D333B72F-A458-400B-BD97-8900C25F3FC0}" srcOrd="2" destOrd="0" presId="urn:microsoft.com/office/officeart/2018/5/layout/IconCircleLabelList"/>
    <dgm:cxn modelId="{BBD9AEF6-F362-472D-B4FF-F58151718527}" type="presParOf" srcId="{D333B72F-A458-400B-BD97-8900C25F3FC0}" destId="{F6AF563A-78FD-4DCE-9464-64729E3148BC}" srcOrd="0" destOrd="0" presId="urn:microsoft.com/office/officeart/2018/5/layout/IconCircleLabelList"/>
    <dgm:cxn modelId="{189B2940-62FC-4760-A428-7156C21F2104}" type="presParOf" srcId="{D333B72F-A458-400B-BD97-8900C25F3FC0}" destId="{32E44FBE-99F3-49A1-9963-063AE20A77D3}" srcOrd="1" destOrd="0" presId="urn:microsoft.com/office/officeart/2018/5/layout/IconCircleLabelList"/>
    <dgm:cxn modelId="{D64EA220-E3B9-41E7-A2F1-1D602208C2A4}" type="presParOf" srcId="{D333B72F-A458-400B-BD97-8900C25F3FC0}" destId="{A2A987AA-F2BF-4528-BB37-03B70EC7CEE0}" srcOrd="2" destOrd="0" presId="urn:microsoft.com/office/officeart/2018/5/layout/IconCircleLabelList"/>
    <dgm:cxn modelId="{6455F3F2-464F-4112-BBB1-4D4435A969C5}" type="presParOf" srcId="{D333B72F-A458-400B-BD97-8900C25F3FC0}" destId="{0A1B7CAF-01C1-4DF2-B5D4-D84545970FDA}" srcOrd="3" destOrd="0" presId="urn:microsoft.com/office/officeart/2018/5/layout/IconCircleLabelList"/>
    <dgm:cxn modelId="{1D742EAA-6480-46FD-8495-094490E9FCD2}" type="presParOf" srcId="{E11F2FB1-A89A-4DF0-8DC3-B704FCF26233}" destId="{F7DFA109-7ED6-46D3-9242-A99F1384638F}" srcOrd="3" destOrd="0" presId="urn:microsoft.com/office/officeart/2018/5/layout/IconCircleLabelList"/>
    <dgm:cxn modelId="{98CDF5D8-3451-45FB-92E2-BBE079F411B6}" type="presParOf" srcId="{E11F2FB1-A89A-4DF0-8DC3-B704FCF26233}" destId="{150F58BB-299D-4987-AA85-4F64161D36B5}" srcOrd="4" destOrd="0" presId="urn:microsoft.com/office/officeart/2018/5/layout/IconCircleLabelList"/>
    <dgm:cxn modelId="{7B7F5A54-FA53-42FB-A054-9EA540FC65F1}" type="presParOf" srcId="{150F58BB-299D-4987-AA85-4F64161D36B5}" destId="{D6E90C30-1EF6-4CA7-B7F4-F63CBBE0A654}" srcOrd="0" destOrd="0" presId="urn:microsoft.com/office/officeart/2018/5/layout/IconCircleLabelList"/>
    <dgm:cxn modelId="{32A5DDDF-A458-41D1-AA87-95FCB4D9C12C}" type="presParOf" srcId="{150F58BB-299D-4987-AA85-4F64161D36B5}" destId="{E4C4C32C-39C6-44BA-BC6C-C6EC7CBD7D72}" srcOrd="1" destOrd="0" presId="urn:microsoft.com/office/officeart/2018/5/layout/IconCircleLabelList"/>
    <dgm:cxn modelId="{5AFEA9FA-6167-4363-AE9C-5B7CAD7B15F0}" type="presParOf" srcId="{150F58BB-299D-4987-AA85-4F64161D36B5}" destId="{FDA3F94D-A597-4CBD-BDE3-47B303FDC7FE}" srcOrd="2" destOrd="0" presId="urn:microsoft.com/office/officeart/2018/5/layout/IconCircleLabelList"/>
    <dgm:cxn modelId="{5CAB3816-0A7A-40C8-BEE1-7311E62597FC}" type="presParOf" srcId="{150F58BB-299D-4987-AA85-4F64161D36B5}" destId="{ED04FA72-CAC9-464D-ABEC-0FB935A6CEC5}" srcOrd="3" destOrd="0" presId="urn:microsoft.com/office/officeart/2018/5/layout/IconCircleLabelList"/>
    <dgm:cxn modelId="{D022D4CF-0A25-45D9-B72D-2861A1AEAAFA}" type="presParOf" srcId="{E11F2FB1-A89A-4DF0-8DC3-B704FCF26233}" destId="{51EB801F-4551-451B-830F-4D13C983D600}" srcOrd="5" destOrd="0" presId="urn:microsoft.com/office/officeart/2018/5/layout/IconCircleLabelList"/>
    <dgm:cxn modelId="{A6C487D4-92C0-4C75-9DEF-CA7419662DCE}" type="presParOf" srcId="{E11F2FB1-A89A-4DF0-8DC3-B704FCF26233}" destId="{61541B02-F92B-4AD9-8291-B74F6E2FF89A}" srcOrd="6" destOrd="0" presId="urn:microsoft.com/office/officeart/2018/5/layout/IconCircleLabelList"/>
    <dgm:cxn modelId="{D7589943-F73C-4A13-A08B-ECB4D97D8E9D}" type="presParOf" srcId="{61541B02-F92B-4AD9-8291-B74F6E2FF89A}" destId="{9D742E87-19CE-4D86-9559-44B1B5C6DA0B}" srcOrd="0" destOrd="0" presId="urn:microsoft.com/office/officeart/2018/5/layout/IconCircleLabelList"/>
    <dgm:cxn modelId="{F0158575-FF81-4636-B9F3-D9C866DAE736}" type="presParOf" srcId="{61541B02-F92B-4AD9-8291-B74F6E2FF89A}" destId="{E0B2178D-6932-4101-A54C-60BC13204654}" srcOrd="1" destOrd="0" presId="urn:microsoft.com/office/officeart/2018/5/layout/IconCircleLabelList"/>
    <dgm:cxn modelId="{72AD2ED8-E257-4923-B2F1-E39E65BD8B7D}" type="presParOf" srcId="{61541B02-F92B-4AD9-8291-B74F6E2FF89A}" destId="{F171E3F3-4830-44D5-9E62-CAB00B57CE5D}" srcOrd="2" destOrd="0" presId="urn:microsoft.com/office/officeart/2018/5/layout/IconCircleLabelList"/>
    <dgm:cxn modelId="{E319CF84-F5A7-4252-9779-FC38774EBF3D}" type="presParOf" srcId="{61541B02-F92B-4AD9-8291-B74F6E2FF89A}" destId="{D27085A8-7903-4012-8CAA-2408556792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460B3-ADCC-4E8C-8D78-9E5703E24E10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FEC24-B062-4F01-BDFB-DB34464A289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9F1E9-15EB-4810-9BF7-F9646ADF986E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ESP32-CAM captures visitor images and sends them via WiFi.</a:t>
          </a:r>
        </a:p>
      </dsp:txBody>
      <dsp:txXfrm>
        <a:off x="25435" y="2456402"/>
        <a:ext cx="1800000" cy="720000"/>
      </dsp:txXfrm>
    </dsp:sp>
    <dsp:sp modelId="{C4E94E13-AB42-4737-970E-04803AEA1DCD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AD226-77B7-4694-B5D4-6E4209F40BE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D02D-2CFF-462A-84E5-1388CCAE91C2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Flask server runs face recognition using OpenCV &amp; SVM.</a:t>
          </a:r>
        </a:p>
      </dsp:txBody>
      <dsp:txXfrm>
        <a:off x="2140435" y="2456402"/>
        <a:ext cx="1800000" cy="720000"/>
      </dsp:txXfrm>
    </dsp:sp>
    <dsp:sp modelId="{D706A320-47F8-4EA5-AD5E-8E8E79C7764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EB8DE-C840-47C7-A9C6-1498B20E816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5AFAA-58B0-4B5F-AA17-298C573ABB66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OLED &amp; buzzer provide instant feedback.</a:t>
          </a:r>
        </a:p>
      </dsp:txBody>
      <dsp:txXfrm>
        <a:off x="4255435" y="2456402"/>
        <a:ext cx="1800000" cy="720000"/>
      </dsp:txXfrm>
    </dsp:sp>
    <dsp:sp modelId="{9E47BD3B-3F76-43BC-985D-F18961BF2D9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02696-C6D3-425F-8B38-195FE51035EE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CEA60-81F5-43C1-BAE4-3AD127F7DD3A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Logs are stored in Firebase for remote monitoring.</a:t>
          </a:r>
        </a:p>
      </dsp:txBody>
      <dsp:txXfrm>
        <a:off x="6370435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E5747-D2D1-4452-9410-C8185DB6A4C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EC984-1EE4-444F-BA42-26593170823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AB6-6AED-43E1-B659-E0930A50E4A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High accuracy on known faces.</a:t>
          </a:r>
        </a:p>
      </dsp:txBody>
      <dsp:txXfrm>
        <a:off x="46529" y="2703902"/>
        <a:ext cx="2418750" cy="720000"/>
      </dsp:txXfrm>
    </dsp:sp>
    <dsp:sp modelId="{F5700B3A-31DF-444E-AABD-EFD883CD746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0063-FB97-472A-AADE-055472C47D8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D8C61-D739-43C3-ADF0-2DDD4605D2E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• Feedback latency &lt; 10 seconds.</a:t>
          </a:r>
        </a:p>
      </dsp:txBody>
      <dsp:txXfrm>
        <a:off x="2888560" y="2703902"/>
        <a:ext cx="2418750" cy="720000"/>
      </dsp:txXfrm>
    </dsp:sp>
    <dsp:sp modelId="{2E8F70E4-3759-48B6-81BA-2C1B2CFF087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E7774-3984-4C5E-A25B-170CB409086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7EB01-6799-44BB-9A06-E82AB744A5C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Logs and images are stored reliably in Firebase.</a:t>
          </a:r>
        </a:p>
      </dsp:txBody>
      <dsp:txXfrm>
        <a:off x="5730591" y="2703902"/>
        <a:ext cx="2418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F437A-AA37-48C9-8CBB-59912B115BA6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B851C-AD28-47BF-8C02-EE9CFC9FFDBC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Push mobile notifications.</a:t>
          </a:r>
        </a:p>
      </dsp:txBody>
      <dsp:txXfrm>
        <a:off x="2673966" y="420733"/>
        <a:ext cx="1298387" cy="1298387"/>
      </dsp:txXfrm>
    </dsp:sp>
    <dsp:sp modelId="{02A091A5-7B9F-4532-A181-E1EF45E7E40A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Door lock integration.</a:t>
          </a:r>
        </a:p>
      </dsp:txBody>
      <dsp:txXfrm>
        <a:off x="4223516" y="420733"/>
        <a:ext cx="1298387" cy="1298387"/>
      </dsp:txXfrm>
    </dsp:sp>
    <dsp:sp modelId="{54A27DD5-43C2-4A39-BA30-119C2E61EE11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Motion detection.</a:t>
          </a:r>
        </a:p>
      </dsp:txBody>
      <dsp:txXfrm>
        <a:off x="2673966" y="1970283"/>
        <a:ext cx="1298387" cy="1298387"/>
      </dsp:txXfrm>
    </dsp:sp>
    <dsp:sp modelId="{832FABEF-AEFC-4FE3-9EB4-B7E20E634BE9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Deep learning-based recognition.</a:t>
          </a:r>
        </a:p>
      </dsp:txBody>
      <dsp:txXfrm>
        <a:off x="4223516" y="1970283"/>
        <a:ext cx="1298387" cy="12983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7835-D089-4944-ADFD-6C93FB876FF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BDE8-4112-492E-A235-D202E11DF71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Combines IoT, AI, and embedded systems.</a:t>
          </a:r>
        </a:p>
      </dsp:txBody>
      <dsp:txXfrm>
        <a:off x="90151" y="2602589"/>
        <a:ext cx="2402775" cy="720000"/>
      </dsp:txXfrm>
    </dsp:sp>
    <dsp:sp modelId="{823278B1-6532-4D00-98ED-FF0C5452633D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F72A8-BDAF-4AE4-A391-2937489DD2E7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Practical, secure, and responsive doorbell.</a:t>
          </a:r>
        </a:p>
      </dsp:txBody>
      <dsp:txXfrm>
        <a:off x="2913412" y="2602589"/>
        <a:ext cx="2402775" cy="720000"/>
      </dsp:txXfrm>
    </dsp:sp>
    <dsp:sp modelId="{3222C808-6661-446B-BABB-A385A02AEDD7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1ACDA-5F17-455B-9268-FF083AC0E852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integration provides remote access.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AF99-31FA-4033-8E4E-58AAE920547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74B6-7252-4581-90B7-4A752BC481A5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C2E62-36F5-4744-A940-DDD7E9DD682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doorbells lack intelligence and monitoring.</a:t>
          </a:r>
        </a:p>
      </dsp:txBody>
      <dsp:txXfrm>
        <a:off x="46529" y="2703902"/>
        <a:ext cx="2418750" cy="720000"/>
      </dsp:txXfrm>
    </dsp:sp>
    <dsp:sp modelId="{CE7709A9-E8F9-49A2-AB95-36D84221AB6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D80FC-DA29-42ED-9A26-0B966A8A509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5DF9-2A1A-4A8C-B2FD-0D731F7E3ED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Smart homes need secure, real-time visitor recognition.</a:t>
          </a:r>
        </a:p>
      </dsp:txBody>
      <dsp:txXfrm>
        <a:off x="2888560" y="2703902"/>
        <a:ext cx="2418750" cy="720000"/>
      </dsp:txXfrm>
    </dsp:sp>
    <dsp:sp modelId="{B6CE0496-8F1D-4816-B092-499438D7FDA6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19F0D-BB9D-4A47-87A5-48238A50822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E290-F096-4F4F-88FC-A51E5BA9B26C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This system enables remote logging and identity feedback.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6B844-C7BF-4344-A5D7-81100E98455B}">
      <dsp:nvSpPr>
        <dsp:cNvPr id="0" name=""/>
        <dsp:cNvSpPr/>
      </dsp:nvSpPr>
      <dsp:spPr>
        <a:xfrm>
          <a:off x="289" y="317984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3451B-6137-4C09-84C6-00BFA77F6ECB}">
      <dsp:nvSpPr>
        <dsp:cNvPr id="0" name=""/>
        <dsp:cNvSpPr/>
      </dsp:nvSpPr>
      <dsp:spPr>
        <a:xfrm>
          <a:off x="14947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3B920-C9D5-402A-BEB7-DE698C033194}">
      <dsp:nvSpPr>
        <dsp:cNvPr id="0" name=""/>
        <dsp:cNvSpPr/>
      </dsp:nvSpPr>
      <dsp:spPr>
        <a:xfrm>
          <a:off x="862952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Problems:</a:t>
          </a:r>
        </a:p>
      </dsp:txBody>
      <dsp:txXfrm>
        <a:off x="862952" y="317984"/>
        <a:ext cx="1674579" cy="710427"/>
      </dsp:txXfrm>
    </dsp:sp>
    <dsp:sp modelId="{D89FD67C-3D7A-4A9E-B1DE-9C29BB6F46AC}">
      <dsp:nvSpPr>
        <dsp:cNvPr id="0" name=""/>
        <dsp:cNvSpPr/>
      </dsp:nvSpPr>
      <dsp:spPr>
        <a:xfrm>
          <a:off x="2829314" y="317984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10B77-3B46-4DBA-ADBB-AE9E1334525B}">
      <dsp:nvSpPr>
        <dsp:cNvPr id="0" name=""/>
        <dsp:cNvSpPr/>
      </dsp:nvSpPr>
      <dsp:spPr>
        <a:xfrm>
          <a:off x="2978504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1928A-EB33-4DB5-848E-701C220B401F}">
      <dsp:nvSpPr>
        <dsp:cNvPr id="0" name=""/>
        <dsp:cNvSpPr/>
      </dsp:nvSpPr>
      <dsp:spPr>
        <a:xfrm>
          <a:off x="3691976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No visitor identification or remote logging.</a:t>
          </a:r>
        </a:p>
      </dsp:txBody>
      <dsp:txXfrm>
        <a:off x="3691976" y="317984"/>
        <a:ext cx="1674579" cy="710427"/>
      </dsp:txXfrm>
    </dsp:sp>
    <dsp:sp modelId="{6DC25D29-683C-4361-A4E7-32A0AB12F7FE}">
      <dsp:nvSpPr>
        <dsp:cNvPr id="0" name=""/>
        <dsp:cNvSpPr/>
      </dsp:nvSpPr>
      <dsp:spPr>
        <a:xfrm>
          <a:off x="5658339" y="317984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1086D-5099-45B8-B214-45B8C284E9D5}">
      <dsp:nvSpPr>
        <dsp:cNvPr id="0" name=""/>
        <dsp:cNvSpPr/>
      </dsp:nvSpPr>
      <dsp:spPr>
        <a:xfrm>
          <a:off x="580752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4AE32-0D72-4E55-8A02-1D627A882222}">
      <dsp:nvSpPr>
        <dsp:cNvPr id="0" name=""/>
        <dsp:cNvSpPr/>
      </dsp:nvSpPr>
      <dsp:spPr>
        <a:xfrm>
          <a:off x="6521001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Inefficient manual monitoring.</a:t>
          </a:r>
        </a:p>
      </dsp:txBody>
      <dsp:txXfrm>
        <a:off x="6521001" y="317984"/>
        <a:ext cx="1674579" cy="710427"/>
      </dsp:txXfrm>
    </dsp:sp>
    <dsp:sp modelId="{BABA1C4F-AF82-467E-8D7C-A94300FCAA45}">
      <dsp:nvSpPr>
        <dsp:cNvPr id="0" name=""/>
        <dsp:cNvSpPr/>
      </dsp:nvSpPr>
      <dsp:spPr>
        <a:xfrm>
          <a:off x="289" y="17411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FBF3-4F5E-4654-8D2D-48C36FE554C4}">
      <dsp:nvSpPr>
        <dsp:cNvPr id="0" name=""/>
        <dsp:cNvSpPr/>
      </dsp:nvSpPr>
      <dsp:spPr>
        <a:xfrm>
          <a:off x="14947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918F4-2B34-41BB-ABB8-38923E16D22B}">
      <dsp:nvSpPr>
        <dsp:cNvPr id="0" name=""/>
        <dsp:cNvSpPr/>
      </dsp:nvSpPr>
      <dsp:spPr>
        <a:xfrm>
          <a:off x="862952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Goals:</a:t>
          </a:r>
        </a:p>
      </dsp:txBody>
      <dsp:txXfrm>
        <a:off x="862952" y="1741188"/>
        <a:ext cx="1674579" cy="710427"/>
      </dsp:txXfrm>
    </dsp:sp>
    <dsp:sp modelId="{505ABF07-8710-404D-BC72-A4810C962061}">
      <dsp:nvSpPr>
        <dsp:cNvPr id="0" name=""/>
        <dsp:cNvSpPr/>
      </dsp:nvSpPr>
      <dsp:spPr>
        <a:xfrm>
          <a:off x="2829314" y="17411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AD43E-B033-456D-94A5-52943D9C3E37}">
      <dsp:nvSpPr>
        <dsp:cNvPr id="0" name=""/>
        <dsp:cNvSpPr/>
      </dsp:nvSpPr>
      <dsp:spPr>
        <a:xfrm>
          <a:off x="2978504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5B0C1-2271-4DAF-9195-319F329D6601}">
      <dsp:nvSpPr>
        <dsp:cNvPr id="0" name=""/>
        <dsp:cNvSpPr/>
      </dsp:nvSpPr>
      <dsp:spPr>
        <a:xfrm>
          <a:off x="3691976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Real-time face recognition with feedback.</a:t>
          </a:r>
        </a:p>
      </dsp:txBody>
      <dsp:txXfrm>
        <a:off x="3691976" y="1741188"/>
        <a:ext cx="1674579" cy="710427"/>
      </dsp:txXfrm>
    </dsp:sp>
    <dsp:sp modelId="{7FE722EF-F874-4DE8-9443-76D6E1064D14}">
      <dsp:nvSpPr>
        <dsp:cNvPr id="0" name=""/>
        <dsp:cNvSpPr/>
      </dsp:nvSpPr>
      <dsp:spPr>
        <a:xfrm>
          <a:off x="5658339" y="17411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3F9F1-9CB2-442A-8581-B947554C1750}">
      <dsp:nvSpPr>
        <dsp:cNvPr id="0" name=""/>
        <dsp:cNvSpPr/>
      </dsp:nvSpPr>
      <dsp:spPr>
        <a:xfrm>
          <a:off x="580752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135C7-6C79-461C-9F92-D746F2861A7F}">
      <dsp:nvSpPr>
        <dsp:cNvPr id="0" name=""/>
        <dsp:cNvSpPr/>
      </dsp:nvSpPr>
      <dsp:spPr>
        <a:xfrm>
          <a:off x="6521001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Log events in the cloud.</a:t>
          </a:r>
        </a:p>
      </dsp:txBody>
      <dsp:txXfrm>
        <a:off x="6521001" y="1741188"/>
        <a:ext cx="1674579" cy="710427"/>
      </dsp:txXfrm>
    </dsp:sp>
    <dsp:sp modelId="{B853932C-156E-417B-B10E-AA95AAFC9C68}">
      <dsp:nvSpPr>
        <dsp:cNvPr id="0" name=""/>
        <dsp:cNvSpPr/>
      </dsp:nvSpPr>
      <dsp:spPr>
        <a:xfrm>
          <a:off x="289" y="3164393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1C851-00E6-4003-8647-A1B2C5892F6F}">
      <dsp:nvSpPr>
        <dsp:cNvPr id="0" name=""/>
        <dsp:cNvSpPr/>
      </dsp:nvSpPr>
      <dsp:spPr>
        <a:xfrm>
          <a:off x="149479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F3F6B-9240-4967-AA6D-F8C0C2C77B06}">
      <dsp:nvSpPr>
        <dsp:cNvPr id="0" name=""/>
        <dsp:cNvSpPr/>
      </dsp:nvSpPr>
      <dsp:spPr>
        <a:xfrm>
          <a:off x="862952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Modular, expandable design.</a:t>
          </a:r>
        </a:p>
      </dsp:txBody>
      <dsp:txXfrm>
        <a:off x="862952" y="3164393"/>
        <a:ext cx="1674579" cy="710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07264-31A0-498E-BEB0-DD6BC1D886DC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C21A8-6A2A-4B0D-8790-D722931CA59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3D15E-22E1-489B-83B6-C3D0F29CA028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ESP32-CAM (AI Thinker): Image capture, WiFi.</a:t>
          </a:r>
        </a:p>
      </dsp:txBody>
      <dsp:txXfrm>
        <a:off x="25435" y="2456402"/>
        <a:ext cx="1800000" cy="720000"/>
      </dsp:txXfrm>
    </dsp:sp>
    <dsp:sp modelId="{AD54D4EB-0885-4142-BA2D-87E6CE4AE215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4D303-42DF-4DDC-8FC6-D600285A02F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564BF-7B28-4945-A400-9CCFE4EDE98B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• OLED Display (SSD1306): Shows name or 'Unknown'.</a:t>
          </a:r>
        </a:p>
      </dsp:txBody>
      <dsp:txXfrm>
        <a:off x="2140435" y="2456402"/>
        <a:ext cx="1800000" cy="720000"/>
      </dsp:txXfrm>
    </dsp:sp>
    <dsp:sp modelId="{DA2E0735-5CB7-468E-8B03-FDBC5162D68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05863-43B3-4917-8BB8-7B0EAE55738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3458A-7C9A-4B03-8AB8-367DC5A4E7DD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Buzzer: Audio alert based on prediction.</a:t>
          </a:r>
        </a:p>
      </dsp:txBody>
      <dsp:txXfrm>
        <a:off x="4255435" y="2456402"/>
        <a:ext cx="1800000" cy="720000"/>
      </dsp:txXfrm>
    </dsp:sp>
    <dsp:sp modelId="{BE90809A-C2A4-44A4-BC38-167CE6C8F62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559E0-89CB-4933-AF1F-E3ED9E2C9CA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DC723-4D32-4785-96C6-62BE275D54E8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Power supply and GPIO wiring for peripherals.</a:t>
          </a:r>
        </a:p>
      </dsp:txBody>
      <dsp:txXfrm>
        <a:off x="6370435" y="245640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500ED-D7E3-4099-BDAB-A2A770728704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F8427-3AAD-4C7D-A712-36253F90103F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C6014-6A49-4809-AEF0-6FE5A2534B8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ESP32 Firmware (Arduino):</a:t>
          </a:r>
        </a:p>
      </dsp:txBody>
      <dsp:txXfrm>
        <a:off x="518589" y="1265836"/>
        <a:ext cx="1582031" cy="632812"/>
      </dsp:txXfrm>
    </dsp:sp>
    <dsp:sp modelId="{D3C47B1D-0DB0-4513-8C75-EDC468974B60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3B18F-F2D5-4E36-80A1-E64397272217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CB21B-843A-4B0B-9FD5-BA0AF1B7A8C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WiFi connect, capture image, HTTP POST.</a:t>
          </a:r>
        </a:p>
      </dsp:txBody>
      <dsp:txXfrm>
        <a:off x="2377476" y="1265836"/>
        <a:ext cx="1582031" cy="632812"/>
      </dsp:txXfrm>
    </dsp:sp>
    <dsp:sp modelId="{F444F432-B0AA-4917-BD2B-FE17CC1FA3F0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8CDF8-D1DC-4B31-8FE2-3590CA4D0C25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2811-C18B-4DEA-9543-B42E921CBCAE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Flask Server (Python):</a:t>
          </a:r>
        </a:p>
      </dsp:txBody>
      <dsp:txXfrm>
        <a:off x="4236363" y="1265836"/>
        <a:ext cx="1582031" cy="632812"/>
      </dsp:txXfrm>
    </dsp:sp>
    <dsp:sp modelId="{CCFCD0DF-17E1-4D5A-AB43-DFC184B0BBA0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A68F8-CF67-42E9-8D2D-0B933345DBB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4A232-AE44-4756-B831-713D503E1DEC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Accepts image, processes face, logs to Firebase.</a:t>
          </a:r>
        </a:p>
      </dsp:txBody>
      <dsp:txXfrm>
        <a:off x="6095249" y="1265836"/>
        <a:ext cx="1582031" cy="632812"/>
      </dsp:txXfrm>
    </dsp:sp>
    <dsp:sp modelId="{CDAAD004-DA29-4F76-BDEB-0B5A66B13FD9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A4CAF-6FD5-4189-A29F-0C6BB5D43E1C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4336E-826F-4108-BF60-2079BD0FC8B4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Controls GPIO (OLED, Buzzer) using Adafruit libs.</a:t>
          </a:r>
        </a:p>
      </dsp:txBody>
      <dsp:txXfrm>
        <a:off x="3306919" y="3559781"/>
        <a:ext cx="1582031" cy="632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9DFC1-AE38-4CF9-94CB-68359646BB69}">
      <dsp:nvSpPr>
        <dsp:cNvPr id="0" name=""/>
        <dsp:cNvSpPr/>
      </dsp:nvSpPr>
      <dsp:spPr>
        <a:xfrm>
          <a:off x="0" y="671"/>
          <a:ext cx="469773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427CE-CC92-42EA-9EA7-66635047B0B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1E7DA-0330-40DF-927C-8B1201BB07FE}">
      <dsp:nvSpPr>
        <dsp:cNvPr id="0" name=""/>
        <dsp:cNvSpPr/>
      </dsp:nvSpPr>
      <dsp:spPr>
        <a:xfrm>
          <a:off x="1816103" y="671"/>
          <a:ext cx="288162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Firebase Realtime DB logs events with metadata.</a:t>
          </a:r>
        </a:p>
      </dsp:txBody>
      <dsp:txXfrm>
        <a:off x="1816103" y="671"/>
        <a:ext cx="2881626" cy="1572384"/>
      </dsp:txXfrm>
    </dsp:sp>
    <dsp:sp modelId="{F781990F-3F6D-4ABC-A9B8-7DFD3D62A70A}">
      <dsp:nvSpPr>
        <dsp:cNvPr id="0" name=""/>
        <dsp:cNvSpPr/>
      </dsp:nvSpPr>
      <dsp:spPr>
        <a:xfrm>
          <a:off x="0" y="1966151"/>
          <a:ext cx="469773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8730-3C98-43C9-BB85-6BF313DE14A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67290-9AB4-4BAD-9D79-1DDD1F8C8D97}">
      <dsp:nvSpPr>
        <dsp:cNvPr id="0" name=""/>
        <dsp:cNvSpPr/>
      </dsp:nvSpPr>
      <dsp:spPr>
        <a:xfrm>
          <a:off x="1816103" y="1966151"/>
          <a:ext cx="288162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WiFi connection enables communication.</a:t>
          </a:r>
        </a:p>
      </dsp:txBody>
      <dsp:txXfrm>
        <a:off x="1816103" y="1966151"/>
        <a:ext cx="2881626" cy="1572384"/>
      </dsp:txXfrm>
    </dsp:sp>
    <dsp:sp modelId="{9C9F691A-A56A-4F8C-926A-56B025302FB8}">
      <dsp:nvSpPr>
        <dsp:cNvPr id="0" name=""/>
        <dsp:cNvSpPr/>
      </dsp:nvSpPr>
      <dsp:spPr>
        <a:xfrm>
          <a:off x="0" y="3931632"/>
          <a:ext cx="4697730" cy="1572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AF71D-2337-4572-AB50-AE68C200927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4BC47-A6F8-4FE6-945A-C852297185D6}">
      <dsp:nvSpPr>
        <dsp:cNvPr id="0" name=""/>
        <dsp:cNvSpPr/>
      </dsp:nvSpPr>
      <dsp:spPr>
        <a:xfrm>
          <a:off x="1816103" y="3931632"/>
          <a:ext cx="288162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Web UI provides image gallery and logs.</a:t>
          </a:r>
        </a:p>
      </dsp:txBody>
      <dsp:txXfrm>
        <a:off x="1816103" y="3931632"/>
        <a:ext cx="2881626" cy="15723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472E9-DBB9-4211-851E-3C445883B272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CAE1F-9123-4E87-A0C8-B5B11CF293CA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58024-8199-4015-BE5C-0FBC1AFE91EA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Wire ESP32-CAM, OLED, Buzzer</a:t>
          </a:r>
        </a:p>
      </dsp:txBody>
      <dsp:txXfrm>
        <a:off x="1736122" y="1100"/>
        <a:ext cx="2172539" cy="921683"/>
      </dsp:txXfrm>
    </dsp:sp>
    <dsp:sp modelId="{B738D23F-09F4-4CFE-88F2-0AA58DFCE695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C90DD-6726-4D88-8814-67B7FFF05319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40F0E-642B-41FA-A12D-8C4E0EE021E6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Flash ESP32 firmware with WiFi credentials</a:t>
          </a:r>
        </a:p>
      </dsp:txBody>
      <dsp:txXfrm>
        <a:off x="5406396" y="1100"/>
        <a:ext cx="2172539" cy="921683"/>
      </dsp:txXfrm>
    </dsp:sp>
    <dsp:sp modelId="{5A44356F-D211-4BA0-BD11-8FC1AE78A1C4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3F13B-EB84-421A-806D-51964ED9AF76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3EFB-6B73-42BA-81A9-496D1F2A1132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Run Flask server &amp; face recognition code</a:t>
          </a:r>
        </a:p>
      </dsp:txBody>
      <dsp:txXfrm>
        <a:off x="1736122" y="1635560"/>
        <a:ext cx="2172539" cy="921683"/>
      </dsp:txXfrm>
    </dsp:sp>
    <dsp:sp modelId="{90FEDA82-EEE5-49F7-9470-3CF6066C7629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78004-2CE4-47D4-AA3A-01A9142F786C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FC39F-A4E3-4CBB-9CA1-9D6D7BC7B335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Connect Firebase for logging</a:t>
          </a:r>
        </a:p>
      </dsp:txBody>
      <dsp:txXfrm>
        <a:off x="5406396" y="1635560"/>
        <a:ext cx="2172539" cy="921683"/>
      </dsp:txXfrm>
    </dsp:sp>
    <dsp:sp modelId="{98B85A91-C6B6-46DC-93FB-B05DC8B34A23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FC064-1C9C-4EFA-AD9F-48620802DA51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E4174-1735-4091-AE3F-4DBA1AF96CFD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Verify with real face samples</a:t>
          </a:r>
        </a:p>
      </dsp:txBody>
      <dsp:txXfrm>
        <a:off x="1736122" y="3270020"/>
        <a:ext cx="2172539" cy="9216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2C1FD-DD25-47BC-86AC-56F35BDAB8D3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A0E0C-6E4B-4D8C-A3F3-D73F50CFB8AA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2C0D8-7EE1-4B7E-A274-693C113EFADB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ESP32: Sends image via HTTP POST to Flask.</a:t>
          </a:r>
        </a:p>
      </dsp:txBody>
      <dsp:txXfrm>
        <a:off x="518589" y="1265836"/>
        <a:ext cx="1582031" cy="632812"/>
      </dsp:txXfrm>
    </dsp:sp>
    <dsp:sp modelId="{A610E013-2BB7-4BEC-A7BC-E788D4479D42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CDB0C-5A73-42DB-8176-8052E6A5455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CBE3-E072-4E08-9660-B51141C7544C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Python:</a:t>
          </a:r>
        </a:p>
      </dsp:txBody>
      <dsp:txXfrm>
        <a:off x="2377476" y="1265836"/>
        <a:ext cx="1582031" cy="632812"/>
      </dsp:txXfrm>
    </dsp:sp>
    <dsp:sp modelId="{6B370E1B-5E2A-4846-B427-AD1CE99F2F26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74FB5-2610-4E36-9CD0-B288495A17F3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3FD9-A26A-48B7-8738-EC1273F86A51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Embeds face using face_recognition</a:t>
          </a:r>
        </a:p>
      </dsp:txBody>
      <dsp:txXfrm>
        <a:off x="4236363" y="1265836"/>
        <a:ext cx="1582031" cy="632812"/>
      </dsp:txXfrm>
    </dsp:sp>
    <dsp:sp modelId="{BF44B39D-36CF-497C-933C-34CD0B88B851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C9081-91BF-44E9-BB3E-98E61700F630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401F6-0205-477D-88DE-F760B0CB1184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Predicts identity using SVM model</a:t>
          </a:r>
        </a:p>
      </dsp:txBody>
      <dsp:txXfrm>
        <a:off x="6095249" y="1265836"/>
        <a:ext cx="1582031" cy="632812"/>
      </dsp:txXfrm>
    </dsp:sp>
    <dsp:sp modelId="{C58C147A-7007-4E14-AA98-F77857274E46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DEFD5-13C4-4795-8E2D-23154833259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B902A-BE81-463F-A3A4-719163176E2A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Triggers GPIO and logs to Firebase</a:t>
          </a:r>
        </a:p>
      </dsp:txBody>
      <dsp:txXfrm>
        <a:off x="3306919" y="3559781"/>
        <a:ext cx="1582031" cy="632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326C-6538-4866-AD4C-F1064FCDB984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A3DCC-992A-48E1-A072-BD13DDF67B9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0084-D4C8-41C8-A691-CB3FBD03E61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 Cases: Known, Unknown, Network Failures.</a:t>
          </a:r>
        </a:p>
      </dsp:txBody>
      <dsp:txXfrm>
        <a:off x="25435" y="2456402"/>
        <a:ext cx="1800000" cy="720000"/>
      </dsp:txXfrm>
    </dsp:sp>
    <dsp:sp modelId="{F6AF563A-78FD-4DCE-9464-64729E3148BC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44FBE-99F3-49A1-9963-063AE20A77D3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B7CAF-01C1-4DF2-B5D4-D84545970FD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Limitations:</a:t>
          </a:r>
        </a:p>
      </dsp:txBody>
      <dsp:txXfrm>
        <a:off x="2140435" y="2456402"/>
        <a:ext cx="1800000" cy="720000"/>
      </dsp:txXfrm>
    </dsp:sp>
    <dsp:sp modelId="{D6E90C30-1EF6-4CA7-B7F4-F63CBBE0A65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4C32C-39C6-44BA-BC6C-C6EC7CBD7D72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FA72-CAC9-464D-ABEC-0FB935A6CEC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Requires trained dataset for recognition.</a:t>
          </a:r>
        </a:p>
      </dsp:txBody>
      <dsp:txXfrm>
        <a:off x="4255435" y="2456402"/>
        <a:ext cx="1800000" cy="720000"/>
      </dsp:txXfrm>
    </dsp:sp>
    <dsp:sp modelId="{9D742E87-19CE-4D86-9559-44B1B5C6DA0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2178D-6932-4101-A54C-60BC13204654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085A8-7903-4012-8CAA-24085567922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Dependent on WiFi and server uptime.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1" y="282770"/>
            <a:ext cx="3221563" cy="1228337"/>
          </a:xfrm>
        </p:spPr>
        <p:txBody>
          <a:bodyPr anchor="b">
            <a:noAutofit/>
          </a:bodyPr>
          <a:lstStyle/>
          <a:p>
            <a:r>
              <a:rPr lang="en-GB" sz="3600" b="1" dirty="0">
                <a:solidFill>
                  <a:srgbClr val="FFFFFF"/>
                </a:solidFill>
              </a:rPr>
              <a:t>Smart Doorbell System</a:t>
            </a:r>
          </a:p>
        </p:txBody>
      </p:sp>
      <p:pic>
        <p:nvPicPr>
          <p:cNvPr id="18" name="Picture 17" descr="Light switch on green wall">
            <a:extLst>
              <a:ext uri="{FF2B5EF4-FFF2-40B4-BE49-F238E27FC236}">
                <a16:creationId xmlns:a16="http://schemas.microsoft.com/office/drawing/2014/main" id="{84E432CB-96B9-8466-1C28-6A5A2C15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>
            <a:fillRect/>
          </a:stretch>
        </p:blipFill>
        <p:spPr>
          <a:xfrm>
            <a:off x="4185154" y="10141"/>
            <a:ext cx="4958272" cy="684785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82F1F86F-EB9D-8B64-DDC0-7A9341549B8A}"/>
              </a:ext>
            </a:extLst>
          </p:cNvPr>
          <p:cNvSpPr txBox="1">
            <a:spLocks/>
          </p:cNvSpPr>
          <p:nvPr/>
        </p:nvSpPr>
        <p:spPr>
          <a:xfrm>
            <a:off x="212021" y="4481838"/>
            <a:ext cx="8469071" cy="181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000" dirty="0">
                <a:solidFill>
                  <a:srgbClr val="FFFFFF"/>
                </a:solidFill>
              </a:rPr>
              <a:t>Ayesha Fatima 							22-NTU-CS-1339</a:t>
            </a:r>
          </a:p>
          <a:p>
            <a:pPr algn="l"/>
            <a:r>
              <a:rPr lang="en-GB" sz="3000" dirty="0">
                <a:solidFill>
                  <a:srgbClr val="FFFFFF"/>
                </a:solidFill>
              </a:rPr>
              <a:t>Muhammad Sheeraz 					22-NTU-CS-1356</a:t>
            </a:r>
          </a:p>
          <a:p>
            <a:pPr algn="l"/>
            <a:r>
              <a:rPr lang="en-GB" sz="3000" dirty="0">
                <a:solidFill>
                  <a:srgbClr val="FFFFFF"/>
                </a:solidFill>
              </a:rPr>
              <a:t>Sumaiya Shehzadi						22-NTU-CS-1376</a:t>
            </a:r>
          </a:p>
          <a:p>
            <a:pPr algn="l"/>
            <a:endParaRPr lang="en-GB" sz="3000" dirty="0">
              <a:solidFill>
                <a:srgbClr val="FFFFFF"/>
              </a:solidFill>
            </a:endParaRPr>
          </a:p>
          <a:p>
            <a:pPr algn="l"/>
            <a:endParaRPr lang="en-GB" sz="3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Implementation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01EE2-4827-91D9-8A2A-FCD4A0451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627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Code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3F7178-844E-1576-A734-FA95D3825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791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Testing &amp;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5F256-0EAE-C934-A6CE-E8D41FDE4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677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Results &amp; 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6A3E84-F223-5C19-9C5B-BA35EDF43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089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D9A3EC2-02D0-9DD2-C985-093C39457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345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37DC13-6B65-F771-4E42-1FFA9ED70E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Abstract / 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44630-6CBB-5882-43A6-A15159D91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153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EF7A3-EFA9-7118-4727-D8203680D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2977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Problem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D8084B-E0A9-2D70-E1F2-D170414C8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540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Hardware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78182-0C32-5334-CB28-D5A3C54B7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99038"/>
              </p:ext>
            </p:extLst>
          </p:nvPr>
        </p:nvGraphicFramePr>
        <p:xfrm>
          <a:off x="483042" y="1332597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1BEB5D8-DBEA-A6A1-C14A-6EE4E3FA6315}"/>
              </a:ext>
            </a:extLst>
          </p:cNvPr>
          <p:cNvSpPr/>
          <p:nvPr/>
        </p:nvSpPr>
        <p:spPr>
          <a:xfrm>
            <a:off x="4091826" y="4728464"/>
            <a:ext cx="1098000" cy="1098000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7" name="Rectangle 6" descr="Drum">
            <a:extLst>
              <a:ext uri="{FF2B5EF4-FFF2-40B4-BE49-F238E27FC236}">
                <a16:creationId xmlns:a16="http://schemas.microsoft.com/office/drawing/2014/main" id="{5C60D4D9-DC7D-8A80-8ED4-2632043A6D70}"/>
              </a:ext>
            </a:extLst>
          </p:cNvPr>
          <p:cNvSpPr/>
          <p:nvPr/>
        </p:nvSpPr>
        <p:spPr>
          <a:xfrm>
            <a:off x="4325826" y="4962464"/>
            <a:ext cx="630000" cy="6300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E8CAEA-3D00-941F-E597-480AFDD7B5EC}"/>
              </a:ext>
            </a:extLst>
          </p:cNvPr>
          <p:cNvGrpSpPr/>
          <p:nvPr/>
        </p:nvGrpSpPr>
        <p:grpSpPr>
          <a:xfrm>
            <a:off x="3740826" y="5982232"/>
            <a:ext cx="1800000" cy="720000"/>
            <a:chOff x="2140435" y="2456402"/>
            <a:chExt cx="1800000" cy="72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4A8FC0-67A2-521B-FE83-9BED79C1150E}"/>
                </a:ext>
              </a:extLst>
            </p:cNvPr>
            <p:cNvSpPr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0F6769-FB86-C574-5A0F-A43F70F678B2}"/>
                </a:ext>
              </a:extLst>
            </p:cNvPr>
            <p:cNvSpPr txBox="1"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kern="1200" dirty="0"/>
                <a:t>•RASPI: Prediction and gateway.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Software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67CD6-BE7B-E5B1-6023-60AD896DB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63035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GB" sz="4500"/>
              <a:t>Cloud &amp; Network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008F028-C85C-1BC6-88FF-72BD3D0F6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03720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DBAD3D-2F7A-6E60-A606-2144B7B6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" r="5716"/>
          <a:stretch>
            <a:fillRect/>
          </a:stretch>
        </p:blipFill>
        <p:spPr>
          <a:xfrm>
            <a:off x="312940" y="265471"/>
            <a:ext cx="8518119" cy="63178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 Overview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39A1AB4D-0B01-3CFB-5501-C4BE96CB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" y="1822348"/>
            <a:ext cx="9016477" cy="45307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435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Smart Doorbell System</vt:lpstr>
      <vt:lpstr>Abstract / Executive Summary</vt:lpstr>
      <vt:lpstr>Introduction</vt:lpstr>
      <vt:lpstr>Problem &amp; Goals</vt:lpstr>
      <vt:lpstr>Hardware Components</vt:lpstr>
      <vt:lpstr>Software Design</vt:lpstr>
      <vt:lpstr>Cloud &amp; Network</vt:lpstr>
      <vt:lpstr>PowerPoint Presentation</vt:lpstr>
      <vt:lpstr>Flowchart Overview</vt:lpstr>
      <vt:lpstr>Implementation Steps</vt:lpstr>
      <vt:lpstr>Code Highlights</vt:lpstr>
      <vt:lpstr>Testing &amp; Limitations</vt:lpstr>
      <vt:lpstr>Results &amp; Discussion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Sheeraz</cp:lastModifiedBy>
  <cp:revision>1</cp:revision>
  <dcterms:created xsi:type="dcterms:W3CDTF">2013-01-27T09:14:16Z</dcterms:created>
  <dcterms:modified xsi:type="dcterms:W3CDTF">2025-06-26T04:59:20Z</dcterms:modified>
  <cp:category/>
</cp:coreProperties>
</file>