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8" r:id="rId2"/>
    <p:sldMasterId id="2147483698" r:id="rId3"/>
    <p:sldMasterId id="2147483748" r:id="rId4"/>
  </p:sldMasterIdLst>
  <p:sldIdLst>
    <p:sldId id="267" r:id="rId5"/>
    <p:sldId id="256" r:id="rId6"/>
    <p:sldId id="257" r:id="rId7"/>
    <p:sldId id="258" r:id="rId8"/>
    <p:sldId id="259" r:id="rId9"/>
    <p:sldId id="260" r:id="rId10"/>
    <p:sldId id="265" r:id="rId11"/>
    <p:sldId id="261" r:id="rId12"/>
    <p:sldId id="262" r:id="rId13"/>
    <p:sldId id="263" r:id="rId14"/>
    <p:sldId id="264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36F3DD-1A0A-4AD6-9E2C-45634F5BFE0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20DAD14-EF6B-4AE2-98C4-79CC7778F350}">
      <dgm:prSet/>
      <dgm:spPr/>
      <dgm:t>
        <a:bodyPr/>
        <a:lstStyle/>
        <a:p>
          <a:r>
            <a:rPr lang="en-US"/>
            <a:t>I used Google authenticator as MFA tool.</a:t>
          </a:r>
        </a:p>
      </dgm:t>
    </dgm:pt>
    <dgm:pt modelId="{A126B164-EA5C-4D3C-A36B-2EAE221A0EE1}" type="parTrans" cxnId="{0888F93F-F03A-48EC-96F7-C9F37C10F232}">
      <dgm:prSet/>
      <dgm:spPr/>
      <dgm:t>
        <a:bodyPr/>
        <a:lstStyle/>
        <a:p>
          <a:endParaRPr lang="en-US"/>
        </a:p>
      </dgm:t>
    </dgm:pt>
    <dgm:pt modelId="{768DC801-3286-46CB-B0B1-4339910DCC50}" type="sibTrans" cxnId="{0888F93F-F03A-48EC-96F7-C9F37C10F232}">
      <dgm:prSet/>
      <dgm:spPr/>
      <dgm:t>
        <a:bodyPr/>
        <a:lstStyle/>
        <a:p>
          <a:endParaRPr lang="en-US"/>
        </a:p>
      </dgm:t>
    </dgm:pt>
    <dgm:pt modelId="{158F9E52-DACA-4509-B031-A8BF5FC4F978}">
      <dgm:prSet/>
      <dgm:spPr/>
      <dgm:t>
        <a:bodyPr/>
        <a:lstStyle/>
        <a:p>
          <a:r>
            <a:rPr lang="en-US"/>
            <a:t>Configured it in Kali Linux and also in mobile app.</a:t>
          </a:r>
        </a:p>
      </dgm:t>
    </dgm:pt>
    <dgm:pt modelId="{859725ED-55DD-46A5-AF57-7DCC828B8721}" type="parTrans" cxnId="{A7AB2D90-5B69-4CBD-99F3-4C0412B236B4}">
      <dgm:prSet/>
      <dgm:spPr/>
      <dgm:t>
        <a:bodyPr/>
        <a:lstStyle/>
        <a:p>
          <a:endParaRPr lang="en-US"/>
        </a:p>
      </dgm:t>
    </dgm:pt>
    <dgm:pt modelId="{FA7C8984-9A7D-401D-B16A-B3CEF0828CCF}" type="sibTrans" cxnId="{A7AB2D90-5B69-4CBD-99F3-4C0412B236B4}">
      <dgm:prSet/>
      <dgm:spPr/>
      <dgm:t>
        <a:bodyPr/>
        <a:lstStyle/>
        <a:p>
          <a:endParaRPr lang="en-US"/>
        </a:p>
      </dgm:t>
    </dgm:pt>
    <dgm:pt modelId="{1D1E46B6-24E9-449B-B432-AF8B7755335D}">
      <dgm:prSet/>
      <dgm:spPr/>
      <dgm:t>
        <a:bodyPr/>
        <a:lstStyle/>
        <a:p>
          <a:r>
            <a:rPr lang="en-US"/>
            <a:t>Tested it by entering the code generated by mobile app.</a:t>
          </a:r>
        </a:p>
      </dgm:t>
    </dgm:pt>
    <dgm:pt modelId="{A775F298-0482-45D4-8218-E02AE06F5A9F}" type="parTrans" cxnId="{40EFAE1A-33D4-451A-B0CA-30D5612F4050}">
      <dgm:prSet/>
      <dgm:spPr/>
      <dgm:t>
        <a:bodyPr/>
        <a:lstStyle/>
        <a:p>
          <a:endParaRPr lang="en-US"/>
        </a:p>
      </dgm:t>
    </dgm:pt>
    <dgm:pt modelId="{E705C5E4-AD1A-4104-B5E1-D1243C80499E}" type="sibTrans" cxnId="{40EFAE1A-33D4-451A-B0CA-30D5612F4050}">
      <dgm:prSet/>
      <dgm:spPr/>
      <dgm:t>
        <a:bodyPr/>
        <a:lstStyle/>
        <a:p>
          <a:endParaRPr lang="en-US"/>
        </a:p>
      </dgm:t>
    </dgm:pt>
    <dgm:pt modelId="{E1FA4A21-187B-41E3-9AFF-145DFA94B39F}">
      <dgm:prSet/>
      <dgm:spPr/>
      <dgm:t>
        <a:bodyPr/>
        <a:lstStyle/>
        <a:p>
          <a:r>
            <a:rPr lang="en-US"/>
            <a:t>It added a multi layers of security to the device on which MFA is implemented.</a:t>
          </a:r>
        </a:p>
      </dgm:t>
    </dgm:pt>
    <dgm:pt modelId="{B667E56A-F435-4E49-A27D-132FD0001C8B}" type="parTrans" cxnId="{C1506E6A-9AD2-4EDC-990C-6AA762371841}">
      <dgm:prSet/>
      <dgm:spPr/>
      <dgm:t>
        <a:bodyPr/>
        <a:lstStyle/>
        <a:p>
          <a:endParaRPr lang="en-US"/>
        </a:p>
      </dgm:t>
    </dgm:pt>
    <dgm:pt modelId="{94565CF4-ABC9-4F96-A121-2F9573789800}" type="sibTrans" cxnId="{C1506E6A-9AD2-4EDC-990C-6AA762371841}">
      <dgm:prSet/>
      <dgm:spPr/>
      <dgm:t>
        <a:bodyPr/>
        <a:lstStyle/>
        <a:p>
          <a:endParaRPr lang="en-US"/>
        </a:p>
      </dgm:t>
    </dgm:pt>
    <dgm:pt modelId="{3CA94826-C04C-4151-8883-D1BB6787AAE6}">
      <dgm:prSet/>
      <dgm:spPr/>
      <dgm:t>
        <a:bodyPr/>
        <a:lstStyle/>
        <a:p>
          <a:r>
            <a:rPr lang="en-US"/>
            <a:t>MFA is very secure and provides ultra security even when the password is compromised by the attackers.</a:t>
          </a:r>
        </a:p>
      </dgm:t>
    </dgm:pt>
    <dgm:pt modelId="{08B62A33-26DA-466A-8BBD-62CBE516FB5B}" type="parTrans" cxnId="{52BCF942-269D-4336-82C5-D1314BF009EE}">
      <dgm:prSet/>
      <dgm:spPr/>
      <dgm:t>
        <a:bodyPr/>
        <a:lstStyle/>
        <a:p>
          <a:endParaRPr lang="en-US"/>
        </a:p>
      </dgm:t>
    </dgm:pt>
    <dgm:pt modelId="{FCD1B360-DE8E-46CF-9214-636AC0856E70}" type="sibTrans" cxnId="{52BCF942-269D-4336-82C5-D1314BF009EE}">
      <dgm:prSet/>
      <dgm:spPr/>
      <dgm:t>
        <a:bodyPr/>
        <a:lstStyle/>
        <a:p>
          <a:endParaRPr lang="en-US"/>
        </a:p>
      </dgm:t>
    </dgm:pt>
    <dgm:pt modelId="{99AEED51-998C-4632-BD88-1C64D6EA8801}">
      <dgm:prSet/>
      <dgm:spPr/>
      <dgm:t>
        <a:bodyPr/>
        <a:lstStyle/>
        <a:p>
          <a:r>
            <a:rPr lang="en-US"/>
            <a:t>MFA is very beneficial for every user in the field to protect its confidential data and devices.</a:t>
          </a:r>
        </a:p>
      </dgm:t>
    </dgm:pt>
    <dgm:pt modelId="{C3E29D81-8B8B-4BFE-A6BC-CE04BDD6AD7C}" type="parTrans" cxnId="{3C64C85C-300D-43DE-B698-47B8479D497F}">
      <dgm:prSet/>
      <dgm:spPr/>
      <dgm:t>
        <a:bodyPr/>
        <a:lstStyle/>
        <a:p>
          <a:endParaRPr lang="en-US"/>
        </a:p>
      </dgm:t>
    </dgm:pt>
    <dgm:pt modelId="{CFFCF966-5A62-401A-922D-88744A117D17}" type="sibTrans" cxnId="{3C64C85C-300D-43DE-B698-47B8479D497F}">
      <dgm:prSet/>
      <dgm:spPr/>
      <dgm:t>
        <a:bodyPr/>
        <a:lstStyle/>
        <a:p>
          <a:endParaRPr lang="en-US"/>
        </a:p>
      </dgm:t>
    </dgm:pt>
    <dgm:pt modelId="{2FAA2CAC-E99B-402A-8FD9-8F101E7BF2FD}" type="pres">
      <dgm:prSet presAssocID="{7936F3DD-1A0A-4AD6-9E2C-45634F5BFE04}" presName="root" presStyleCnt="0">
        <dgm:presLayoutVars>
          <dgm:dir/>
          <dgm:resizeHandles val="exact"/>
        </dgm:presLayoutVars>
      </dgm:prSet>
      <dgm:spPr/>
    </dgm:pt>
    <dgm:pt modelId="{56BD80D2-3FB0-47F5-BC8C-D1A2772C3F89}" type="pres">
      <dgm:prSet presAssocID="{7936F3DD-1A0A-4AD6-9E2C-45634F5BFE04}" presName="container" presStyleCnt="0">
        <dgm:presLayoutVars>
          <dgm:dir/>
          <dgm:resizeHandles val="exact"/>
        </dgm:presLayoutVars>
      </dgm:prSet>
      <dgm:spPr/>
    </dgm:pt>
    <dgm:pt modelId="{2BF9567B-FBD2-48A1-8F72-248039E3929F}" type="pres">
      <dgm:prSet presAssocID="{020DAD14-EF6B-4AE2-98C4-79CC7778F350}" presName="compNode" presStyleCnt="0"/>
      <dgm:spPr/>
    </dgm:pt>
    <dgm:pt modelId="{F68275DA-7148-4631-B30A-45580669E587}" type="pres">
      <dgm:prSet presAssocID="{020DAD14-EF6B-4AE2-98C4-79CC7778F350}" presName="iconBgRect" presStyleLbl="bgShp" presStyleIdx="0" presStyleCnt="6"/>
      <dgm:spPr/>
    </dgm:pt>
    <dgm:pt modelId="{DC791061-5D5E-4B96-A1D8-F814AC7EA013}" type="pres">
      <dgm:prSet presAssocID="{020DAD14-EF6B-4AE2-98C4-79CC7778F35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0598055-773E-4A6F-AFDE-DEE633EE4C2B}" type="pres">
      <dgm:prSet presAssocID="{020DAD14-EF6B-4AE2-98C4-79CC7778F350}" presName="spaceRect" presStyleCnt="0"/>
      <dgm:spPr/>
    </dgm:pt>
    <dgm:pt modelId="{5ADD78FB-49A3-46FE-B59C-1446A314DC1D}" type="pres">
      <dgm:prSet presAssocID="{020DAD14-EF6B-4AE2-98C4-79CC7778F350}" presName="textRect" presStyleLbl="revTx" presStyleIdx="0" presStyleCnt="6">
        <dgm:presLayoutVars>
          <dgm:chMax val="1"/>
          <dgm:chPref val="1"/>
        </dgm:presLayoutVars>
      </dgm:prSet>
      <dgm:spPr/>
    </dgm:pt>
    <dgm:pt modelId="{08051DB1-4A15-4F18-84BB-F4B282471AF8}" type="pres">
      <dgm:prSet presAssocID="{768DC801-3286-46CB-B0B1-4339910DCC50}" presName="sibTrans" presStyleLbl="sibTrans2D1" presStyleIdx="0" presStyleCnt="0"/>
      <dgm:spPr/>
    </dgm:pt>
    <dgm:pt modelId="{F99DF2B1-83BA-4766-B3E3-F040BC058B19}" type="pres">
      <dgm:prSet presAssocID="{158F9E52-DACA-4509-B031-A8BF5FC4F978}" presName="compNode" presStyleCnt="0"/>
      <dgm:spPr/>
    </dgm:pt>
    <dgm:pt modelId="{1A82630D-A1A5-48A1-BD9B-2B18D3CEFEA7}" type="pres">
      <dgm:prSet presAssocID="{158F9E52-DACA-4509-B031-A8BF5FC4F978}" presName="iconBgRect" presStyleLbl="bgShp" presStyleIdx="1" presStyleCnt="6"/>
      <dgm:spPr/>
    </dgm:pt>
    <dgm:pt modelId="{FFBDAFC9-9082-4B5E-81ED-C1E37C089CB1}" type="pres">
      <dgm:prSet presAssocID="{158F9E52-DACA-4509-B031-A8BF5FC4F97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CAE244A-945E-4549-81A8-C55C559B96D1}" type="pres">
      <dgm:prSet presAssocID="{158F9E52-DACA-4509-B031-A8BF5FC4F978}" presName="spaceRect" presStyleCnt="0"/>
      <dgm:spPr/>
    </dgm:pt>
    <dgm:pt modelId="{98F8B675-1872-41CD-8F9E-EA7DDA40F6D6}" type="pres">
      <dgm:prSet presAssocID="{158F9E52-DACA-4509-B031-A8BF5FC4F978}" presName="textRect" presStyleLbl="revTx" presStyleIdx="1" presStyleCnt="6">
        <dgm:presLayoutVars>
          <dgm:chMax val="1"/>
          <dgm:chPref val="1"/>
        </dgm:presLayoutVars>
      </dgm:prSet>
      <dgm:spPr/>
    </dgm:pt>
    <dgm:pt modelId="{DF4EB648-2C41-4D32-8845-4C85902F4F4F}" type="pres">
      <dgm:prSet presAssocID="{FA7C8984-9A7D-401D-B16A-B3CEF0828CCF}" presName="sibTrans" presStyleLbl="sibTrans2D1" presStyleIdx="0" presStyleCnt="0"/>
      <dgm:spPr/>
    </dgm:pt>
    <dgm:pt modelId="{D0CD6798-2281-415F-ADCF-05D05CF96D63}" type="pres">
      <dgm:prSet presAssocID="{1D1E46B6-24E9-449B-B432-AF8B7755335D}" presName="compNode" presStyleCnt="0"/>
      <dgm:spPr/>
    </dgm:pt>
    <dgm:pt modelId="{18E6F364-5939-4AD7-B548-8A5823A844C1}" type="pres">
      <dgm:prSet presAssocID="{1D1E46B6-24E9-449B-B432-AF8B7755335D}" presName="iconBgRect" presStyleLbl="bgShp" presStyleIdx="2" presStyleCnt="6"/>
      <dgm:spPr/>
    </dgm:pt>
    <dgm:pt modelId="{C2687F9C-A686-4931-BAB6-49A26371A6E6}" type="pres">
      <dgm:prSet presAssocID="{1D1E46B6-24E9-449B-B432-AF8B7755335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EF45637-5289-485D-9A19-55F4F2A7FDBA}" type="pres">
      <dgm:prSet presAssocID="{1D1E46B6-24E9-449B-B432-AF8B7755335D}" presName="spaceRect" presStyleCnt="0"/>
      <dgm:spPr/>
    </dgm:pt>
    <dgm:pt modelId="{2962956B-F73E-4FBC-B8CF-9C6ABA6ABC6B}" type="pres">
      <dgm:prSet presAssocID="{1D1E46B6-24E9-449B-B432-AF8B7755335D}" presName="textRect" presStyleLbl="revTx" presStyleIdx="2" presStyleCnt="6">
        <dgm:presLayoutVars>
          <dgm:chMax val="1"/>
          <dgm:chPref val="1"/>
        </dgm:presLayoutVars>
      </dgm:prSet>
      <dgm:spPr/>
    </dgm:pt>
    <dgm:pt modelId="{9842B7BE-77E2-4DA9-85E1-3144B14B4393}" type="pres">
      <dgm:prSet presAssocID="{E705C5E4-AD1A-4104-B5E1-D1243C80499E}" presName="sibTrans" presStyleLbl="sibTrans2D1" presStyleIdx="0" presStyleCnt="0"/>
      <dgm:spPr/>
    </dgm:pt>
    <dgm:pt modelId="{8F2F816D-9F5D-4F2A-A25F-0E014CDE5562}" type="pres">
      <dgm:prSet presAssocID="{E1FA4A21-187B-41E3-9AFF-145DFA94B39F}" presName="compNode" presStyleCnt="0"/>
      <dgm:spPr/>
    </dgm:pt>
    <dgm:pt modelId="{1C2EA81F-7BF6-46EE-A06F-4F72537692EB}" type="pres">
      <dgm:prSet presAssocID="{E1FA4A21-187B-41E3-9AFF-145DFA94B39F}" presName="iconBgRect" presStyleLbl="bgShp" presStyleIdx="3" presStyleCnt="6"/>
      <dgm:spPr/>
    </dgm:pt>
    <dgm:pt modelId="{21C6BE36-000B-4B3A-B7BE-BE2919D234C1}" type="pres">
      <dgm:prSet presAssocID="{E1FA4A21-187B-41E3-9AFF-145DFA94B39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3C3EE852-E664-4EEA-92F7-EE0D08F00776}" type="pres">
      <dgm:prSet presAssocID="{E1FA4A21-187B-41E3-9AFF-145DFA94B39F}" presName="spaceRect" presStyleCnt="0"/>
      <dgm:spPr/>
    </dgm:pt>
    <dgm:pt modelId="{5EF5DCF9-848C-4C2B-BDA8-384E7A31E690}" type="pres">
      <dgm:prSet presAssocID="{E1FA4A21-187B-41E3-9AFF-145DFA94B39F}" presName="textRect" presStyleLbl="revTx" presStyleIdx="3" presStyleCnt="6">
        <dgm:presLayoutVars>
          <dgm:chMax val="1"/>
          <dgm:chPref val="1"/>
        </dgm:presLayoutVars>
      </dgm:prSet>
      <dgm:spPr/>
    </dgm:pt>
    <dgm:pt modelId="{C0142F09-1F5F-480D-9F57-E070DBAFC06D}" type="pres">
      <dgm:prSet presAssocID="{94565CF4-ABC9-4F96-A121-2F9573789800}" presName="sibTrans" presStyleLbl="sibTrans2D1" presStyleIdx="0" presStyleCnt="0"/>
      <dgm:spPr/>
    </dgm:pt>
    <dgm:pt modelId="{8DD0F792-C426-4730-9E99-176C2C86B4BD}" type="pres">
      <dgm:prSet presAssocID="{3CA94826-C04C-4151-8883-D1BB6787AAE6}" presName="compNode" presStyleCnt="0"/>
      <dgm:spPr/>
    </dgm:pt>
    <dgm:pt modelId="{4792B810-04D4-424F-B3A3-A44EDBA6A62E}" type="pres">
      <dgm:prSet presAssocID="{3CA94826-C04C-4151-8883-D1BB6787AAE6}" presName="iconBgRect" presStyleLbl="bgShp" presStyleIdx="4" presStyleCnt="6"/>
      <dgm:spPr/>
    </dgm:pt>
    <dgm:pt modelId="{173151A0-DED6-462F-8BF9-4149AAF4260E}" type="pres">
      <dgm:prSet presAssocID="{3CA94826-C04C-4151-8883-D1BB6787AAE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93389BE0-358C-4E7B-B3ED-ADCD13C5D660}" type="pres">
      <dgm:prSet presAssocID="{3CA94826-C04C-4151-8883-D1BB6787AAE6}" presName="spaceRect" presStyleCnt="0"/>
      <dgm:spPr/>
    </dgm:pt>
    <dgm:pt modelId="{CC6BE249-1512-475F-8D9E-AAB2D9F25F2A}" type="pres">
      <dgm:prSet presAssocID="{3CA94826-C04C-4151-8883-D1BB6787AAE6}" presName="textRect" presStyleLbl="revTx" presStyleIdx="4" presStyleCnt="6">
        <dgm:presLayoutVars>
          <dgm:chMax val="1"/>
          <dgm:chPref val="1"/>
        </dgm:presLayoutVars>
      </dgm:prSet>
      <dgm:spPr/>
    </dgm:pt>
    <dgm:pt modelId="{2B60FA45-893A-447B-B65D-520DACE71262}" type="pres">
      <dgm:prSet presAssocID="{FCD1B360-DE8E-46CF-9214-636AC0856E70}" presName="sibTrans" presStyleLbl="sibTrans2D1" presStyleIdx="0" presStyleCnt="0"/>
      <dgm:spPr/>
    </dgm:pt>
    <dgm:pt modelId="{72D5EF97-A49F-4216-AAE2-DC3866466965}" type="pres">
      <dgm:prSet presAssocID="{99AEED51-998C-4632-BD88-1C64D6EA8801}" presName="compNode" presStyleCnt="0"/>
      <dgm:spPr/>
    </dgm:pt>
    <dgm:pt modelId="{49CA90AF-793E-43E1-A3FE-D0BD0600B97E}" type="pres">
      <dgm:prSet presAssocID="{99AEED51-998C-4632-BD88-1C64D6EA8801}" presName="iconBgRect" presStyleLbl="bgShp" presStyleIdx="5" presStyleCnt="6"/>
      <dgm:spPr/>
    </dgm:pt>
    <dgm:pt modelId="{9DE46880-E7C0-4FD5-85F0-142B68CB65F9}" type="pres">
      <dgm:prSet presAssocID="{99AEED51-998C-4632-BD88-1C64D6EA880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E5A0C61-DAB5-40C2-B766-7693E026AD4A}" type="pres">
      <dgm:prSet presAssocID="{99AEED51-998C-4632-BD88-1C64D6EA8801}" presName="spaceRect" presStyleCnt="0"/>
      <dgm:spPr/>
    </dgm:pt>
    <dgm:pt modelId="{0B51E1C7-3BA3-47A4-ACF4-2E56434FCD51}" type="pres">
      <dgm:prSet presAssocID="{99AEED51-998C-4632-BD88-1C64D6EA880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7698303-F35B-4081-8246-699E55B27B68}" type="presOf" srcId="{FA7C8984-9A7D-401D-B16A-B3CEF0828CCF}" destId="{DF4EB648-2C41-4D32-8845-4C85902F4F4F}" srcOrd="0" destOrd="0" presId="urn:microsoft.com/office/officeart/2018/2/layout/IconCircleList"/>
    <dgm:cxn modelId="{0CE70304-9D86-4BAF-BC33-F5A6AB7A5C50}" type="presOf" srcId="{94565CF4-ABC9-4F96-A121-2F9573789800}" destId="{C0142F09-1F5F-480D-9F57-E070DBAFC06D}" srcOrd="0" destOrd="0" presId="urn:microsoft.com/office/officeart/2018/2/layout/IconCircleList"/>
    <dgm:cxn modelId="{40EFAE1A-33D4-451A-B0CA-30D5612F4050}" srcId="{7936F3DD-1A0A-4AD6-9E2C-45634F5BFE04}" destId="{1D1E46B6-24E9-449B-B432-AF8B7755335D}" srcOrd="2" destOrd="0" parTransId="{A775F298-0482-45D4-8218-E02AE06F5A9F}" sibTransId="{E705C5E4-AD1A-4104-B5E1-D1243C80499E}"/>
    <dgm:cxn modelId="{7F94D12A-217E-4BB5-A4F5-F987C91EF1C3}" type="presOf" srcId="{7936F3DD-1A0A-4AD6-9E2C-45634F5BFE04}" destId="{2FAA2CAC-E99B-402A-8FD9-8F101E7BF2FD}" srcOrd="0" destOrd="0" presId="urn:microsoft.com/office/officeart/2018/2/layout/IconCircleList"/>
    <dgm:cxn modelId="{3EF1DE2E-449B-4E50-A17E-7496258B89CA}" type="presOf" srcId="{020DAD14-EF6B-4AE2-98C4-79CC7778F350}" destId="{5ADD78FB-49A3-46FE-B59C-1446A314DC1D}" srcOrd="0" destOrd="0" presId="urn:microsoft.com/office/officeart/2018/2/layout/IconCircleList"/>
    <dgm:cxn modelId="{2E475D3E-F12D-4F40-891D-1AD90C9D51B2}" type="presOf" srcId="{FCD1B360-DE8E-46CF-9214-636AC0856E70}" destId="{2B60FA45-893A-447B-B65D-520DACE71262}" srcOrd="0" destOrd="0" presId="urn:microsoft.com/office/officeart/2018/2/layout/IconCircleList"/>
    <dgm:cxn modelId="{0888F93F-F03A-48EC-96F7-C9F37C10F232}" srcId="{7936F3DD-1A0A-4AD6-9E2C-45634F5BFE04}" destId="{020DAD14-EF6B-4AE2-98C4-79CC7778F350}" srcOrd="0" destOrd="0" parTransId="{A126B164-EA5C-4D3C-A36B-2EAE221A0EE1}" sibTransId="{768DC801-3286-46CB-B0B1-4339910DCC50}"/>
    <dgm:cxn modelId="{3C64C85C-300D-43DE-B698-47B8479D497F}" srcId="{7936F3DD-1A0A-4AD6-9E2C-45634F5BFE04}" destId="{99AEED51-998C-4632-BD88-1C64D6EA8801}" srcOrd="5" destOrd="0" parTransId="{C3E29D81-8B8B-4BFE-A6BC-CE04BDD6AD7C}" sibTransId="{CFFCF966-5A62-401A-922D-88744A117D17}"/>
    <dgm:cxn modelId="{A2E80E62-104E-446C-8A06-DCAA700F5B60}" type="presOf" srcId="{E1FA4A21-187B-41E3-9AFF-145DFA94B39F}" destId="{5EF5DCF9-848C-4C2B-BDA8-384E7A31E690}" srcOrd="0" destOrd="0" presId="urn:microsoft.com/office/officeart/2018/2/layout/IconCircleList"/>
    <dgm:cxn modelId="{52BCF942-269D-4336-82C5-D1314BF009EE}" srcId="{7936F3DD-1A0A-4AD6-9E2C-45634F5BFE04}" destId="{3CA94826-C04C-4151-8883-D1BB6787AAE6}" srcOrd="4" destOrd="0" parTransId="{08B62A33-26DA-466A-8BBD-62CBE516FB5B}" sibTransId="{FCD1B360-DE8E-46CF-9214-636AC0856E70}"/>
    <dgm:cxn modelId="{C1506E6A-9AD2-4EDC-990C-6AA762371841}" srcId="{7936F3DD-1A0A-4AD6-9E2C-45634F5BFE04}" destId="{E1FA4A21-187B-41E3-9AFF-145DFA94B39F}" srcOrd="3" destOrd="0" parTransId="{B667E56A-F435-4E49-A27D-132FD0001C8B}" sibTransId="{94565CF4-ABC9-4F96-A121-2F9573789800}"/>
    <dgm:cxn modelId="{B4E56250-DA1E-4763-8174-836705A977CB}" type="presOf" srcId="{E705C5E4-AD1A-4104-B5E1-D1243C80499E}" destId="{9842B7BE-77E2-4DA9-85E1-3144B14B4393}" srcOrd="0" destOrd="0" presId="urn:microsoft.com/office/officeart/2018/2/layout/IconCircleList"/>
    <dgm:cxn modelId="{E1ABF48C-5BEC-4485-A6C8-E4C9E0EF7520}" type="presOf" srcId="{768DC801-3286-46CB-B0B1-4339910DCC50}" destId="{08051DB1-4A15-4F18-84BB-F4B282471AF8}" srcOrd="0" destOrd="0" presId="urn:microsoft.com/office/officeart/2018/2/layout/IconCircleList"/>
    <dgm:cxn modelId="{A7AB2D90-5B69-4CBD-99F3-4C0412B236B4}" srcId="{7936F3DD-1A0A-4AD6-9E2C-45634F5BFE04}" destId="{158F9E52-DACA-4509-B031-A8BF5FC4F978}" srcOrd="1" destOrd="0" parTransId="{859725ED-55DD-46A5-AF57-7DCC828B8721}" sibTransId="{FA7C8984-9A7D-401D-B16A-B3CEF0828CCF}"/>
    <dgm:cxn modelId="{4282809B-4748-4FEA-9451-768F02CF12E7}" type="presOf" srcId="{99AEED51-998C-4632-BD88-1C64D6EA8801}" destId="{0B51E1C7-3BA3-47A4-ACF4-2E56434FCD51}" srcOrd="0" destOrd="0" presId="urn:microsoft.com/office/officeart/2018/2/layout/IconCircleList"/>
    <dgm:cxn modelId="{AC0C19C3-71C3-41C7-B6AB-274394A99A0E}" type="presOf" srcId="{158F9E52-DACA-4509-B031-A8BF5FC4F978}" destId="{98F8B675-1872-41CD-8F9E-EA7DDA40F6D6}" srcOrd="0" destOrd="0" presId="urn:microsoft.com/office/officeart/2018/2/layout/IconCircleList"/>
    <dgm:cxn modelId="{FA5ED0D4-AD9F-4190-82A3-1D2AD598BA30}" type="presOf" srcId="{1D1E46B6-24E9-449B-B432-AF8B7755335D}" destId="{2962956B-F73E-4FBC-B8CF-9C6ABA6ABC6B}" srcOrd="0" destOrd="0" presId="urn:microsoft.com/office/officeart/2018/2/layout/IconCircleList"/>
    <dgm:cxn modelId="{C82D92DD-4895-445F-9CA2-118E90B7A8AA}" type="presOf" srcId="{3CA94826-C04C-4151-8883-D1BB6787AAE6}" destId="{CC6BE249-1512-475F-8D9E-AAB2D9F25F2A}" srcOrd="0" destOrd="0" presId="urn:microsoft.com/office/officeart/2018/2/layout/IconCircleList"/>
    <dgm:cxn modelId="{3420402F-1550-4B94-9014-6A282E898F5F}" type="presParOf" srcId="{2FAA2CAC-E99B-402A-8FD9-8F101E7BF2FD}" destId="{56BD80D2-3FB0-47F5-BC8C-D1A2772C3F89}" srcOrd="0" destOrd="0" presId="urn:microsoft.com/office/officeart/2018/2/layout/IconCircleList"/>
    <dgm:cxn modelId="{A30FE14C-B69A-44A3-8A57-63EF8B10CE80}" type="presParOf" srcId="{56BD80D2-3FB0-47F5-BC8C-D1A2772C3F89}" destId="{2BF9567B-FBD2-48A1-8F72-248039E3929F}" srcOrd="0" destOrd="0" presId="urn:microsoft.com/office/officeart/2018/2/layout/IconCircleList"/>
    <dgm:cxn modelId="{89D08CEA-352D-4B0F-AC78-43BAB0CA9DA1}" type="presParOf" srcId="{2BF9567B-FBD2-48A1-8F72-248039E3929F}" destId="{F68275DA-7148-4631-B30A-45580669E587}" srcOrd="0" destOrd="0" presId="urn:microsoft.com/office/officeart/2018/2/layout/IconCircleList"/>
    <dgm:cxn modelId="{F8F5F2B7-4A8F-43E5-AF20-310FB649E764}" type="presParOf" srcId="{2BF9567B-FBD2-48A1-8F72-248039E3929F}" destId="{DC791061-5D5E-4B96-A1D8-F814AC7EA013}" srcOrd="1" destOrd="0" presId="urn:microsoft.com/office/officeart/2018/2/layout/IconCircleList"/>
    <dgm:cxn modelId="{CD13DE14-EA40-4238-B318-7712D3ACC5CF}" type="presParOf" srcId="{2BF9567B-FBD2-48A1-8F72-248039E3929F}" destId="{C0598055-773E-4A6F-AFDE-DEE633EE4C2B}" srcOrd="2" destOrd="0" presId="urn:microsoft.com/office/officeart/2018/2/layout/IconCircleList"/>
    <dgm:cxn modelId="{D12E7AA3-963A-4FCA-8D1B-AC5DC0043CC1}" type="presParOf" srcId="{2BF9567B-FBD2-48A1-8F72-248039E3929F}" destId="{5ADD78FB-49A3-46FE-B59C-1446A314DC1D}" srcOrd="3" destOrd="0" presId="urn:microsoft.com/office/officeart/2018/2/layout/IconCircleList"/>
    <dgm:cxn modelId="{A2AAFB7E-0E7B-41B4-BEE8-C612575D14F6}" type="presParOf" srcId="{56BD80D2-3FB0-47F5-BC8C-D1A2772C3F89}" destId="{08051DB1-4A15-4F18-84BB-F4B282471AF8}" srcOrd="1" destOrd="0" presId="urn:microsoft.com/office/officeart/2018/2/layout/IconCircleList"/>
    <dgm:cxn modelId="{E49DE007-346C-4B39-915D-9C8321C48C37}" type="presParOf" srcId="{56BD80D2-3FB0-47F5-BC8C-D1A2772C3F89}" destId="{F99DF2B1-83BA-4766-B3E3-F040BC058B19}" srcOrd="2" destOrd="0" presId="urn:microsoft.com/office/officeart/2018/2/layout/IconCircleList"/>
    <dgm:cxn modelId="{C9B71AE7-DA3B-4089-8439-66443A69764A}" type="presParOf" srcId="{F99DF2B1-83BA-4766-B3E3-F040BC058B19}" destId="{1A82630D-A1A5-48A1-BD9B-2B18D3CEFEA7}" srcOrd="0" destOrd="0" presId="urn:microsoft.com/office/officeart/2018/2/layout/IconCircleList"/>
    <dgm:cxn modelId="{CF106141-3724-496A-BF83-C655845413B1}" type="presParOf" srcId="{F99DF2B1-83BA-4766-B3E3-F040BC058B19}" destId="{FFBDAFC9-9082-4B5E-81ED-C1E37C089CB1}" srcOrd="1" destOrd="0" presId="urn:microsoft.com/office/officeart/2018/2/layout/IconCircleList"/>
    <dgm:cxn modelId="{5C2C4B7B-E7E3-415F-B0C1-57FCEEC09CC6}" type="presParOf" srcId="{F99DF2B1-83BA-4766-B3E3-F040BC058B19}" destId="{ECAE244A-945E-4549-81A8-C55C559B96D1}" srcOrd="2" destOrd="0" presId="urn:microsoft.com/office/officeart/2018/2/layout/IconCircleList"/>
    <dgm:cxn modelId="{D15FC39C-44B2-4F76-B57A-B52405E7B2D4}" type="presParOf" srcId="{F99DF2B1-83BA-4766-B3E3-F040BC058B19}" destId="{98F8B675-1872-41CD-8F9E-EA7DDA40F6D6}" srcOrd="3" destOrd="0" presId="urn:microsoft.com/office/officeart/2018/2/layout/IconCircleList"/>
    <dgm:cxn modelId="{5BC34F5D-CAAF-4389-89B4-254913C7332C}" type="presParOf" srcId="{56BD80D2-3FB0-47F5-BC8C-D1A2772C3F89}" destId="{DF4EB648-2C41-4D32-8845-4C85902F4F4F}" srcOrd="3" destOrd="0" presId="urn:microsoft.com/office/officeart/2018/2/layout/IconCircleList"/>
    <dgm:cxn modelId="{D3405FC7-1021-48DB-B105-A897B1EB6DE4}" type="presParOf" srcId="{56BD80D2-3FB0-47F5-BC8C-D1A2772C3F89}" destId="{D0CD6798-2281-415F-ADCF-05D05CF96D63}" srcOrd="4" destOrd="0" presId="urn:microsoft.com/office/officeart/2018/2/layout/IconCircleList"/>
    <dgm:cxn modelId="{3BD11F92-6F9E-4C8F-A82C-F2D7C4276DC5}" type="presParOf" srcId="{D0CD6798-2281-415F-ADCF-05D05CF96D63}" destId="{18E6F364-5939-4AD7-B548-8A5823A844C1}" srcOrd="0" destOrd="0" presId="urn:microsoft.com/office/officeart/2018/2/layout/IconCircleList"/>
    <dgm:cxn modelId="{45C22FD8-CECE-4BAE-BC89-AABFA7532D9A}" type="presParOf" srcId="{D0CD6798-2281-415F-ADCF-05D05CF96D63}" destId="{C2687F9C-A686-4931-BAB6-49A26371A6E6}" srcOrd="1" destOrd="0" presId="urn:microsoft.com/office/officeart/2018/2/layout/IconCircleList"/>
    <dgm:cxn modelId="{195F24EC-2176-4DBC-BA78-18BBF2AD0F6A}" type="presParOf" srcId="{D0CD6798-2281-415F-ADCF-05D05CF96D63}" destId="{8EF45637-5289-485D-9A19-55F4F2A7FDBA}" srcOrd="2" destOrd="0" presId="urn:microsoft.com/office/officeart/2018/2/layout/IconCircleList"/>
    <dgm:cxn modelId="{CA71206D-EB6A-4CC9-AECF-670A81A7CA8A}" type="presParOf" srcId="{D0CD6798-2281-415F-ADCF-05D05CF96D63}" destId="{2962956B-F73E-4FBC-B8CF-9C6ABA6ABC6B}" srcOrd="3" destOrd="0" presId="urn:microsoft.com/office/officeart/2018/2/layout/IconCircleList"/>
    <dgm:cxn modelId="{CB6A96B7-A832-401B-9BF7-0F926E0221C0}" type="presParOf" srcId="{56BD80D2-3FB0-47F5-BC8C-D1A2772C3F89}" destId="{9842B7BE-77E2-4DA9-85E1-3144B14B4393}" srcOrd="5" destOrd="0" presId="urn:microsoft.com/office/officeart/2018/2/layout/IconCircleList"/>
    <dgm:cxn modelId="{C892266E-C461-4A28-9E83-B69BA5C61476}" type="presParOf" srcId="{56BD80D2-3FB0-47F5-BC8C-D1A2772C3F89}" destId="{8F2F816D-9F5D-4F2A-A25F-0E014CDE5562}" srcOrd="6" destOrd="0" presId="urn:microsoft.com/office/officeart/2018/2/layout/IconCircleList"/>
    <dgm:cxn modelId="{5C4B00C4-CE70-4A34-845B-0A5219255C82}" type="presParOf" srcId="{8F2F816D-9F5D-4F2A-A25F-0E014CDE5562}" destId="{1C2EA81F-7BF6-46EE-A06F-4F72537692EB}" srcOrd="0" destOrd="0" presId="urn:microsoft.com/office/officeart/2018/2/layout/IconCircleList"/>
    <dgm:cxn modelId="{9B679B17-1246-4FB2-8389-AF3220BFE02F}" type="presParOf" srcId="{8F2F816D-9F5D-4F2A-A25F-0E014CDE5562}" destId="{21C6BE36-000B-4B3A-B7BE-BE2919D234C1}" srcOrd="1" destOrd="0" presId="urn:microsoft.com/office/officeart/2018/2/layout/IconCircleList"/>
    <dgm:cxn modelId="{E1A7AFAA-A58D-40C8-BBF3-1A2810EA663D}" type="presParOf" srcId="{8F2F816D-9F5D-4F2A-A25F-0E014CDE5562}" destId="{3C3EE852-E664-4EEA-92F7-EE0D08F00776}" srcOrd="2" destOrd="0" presId="urn:microsoft.com/office/officeart/2018/2/layout/IconCircleList"/>
    <dgm:cxn modelId="{9B963541-C3EC-4CC9-9F00-537566A01A3C}" type="presParOf" srcId="{8F2F816D-9F5D-4F2A-A25F-0E014CDE5562}" destId="{5EF5DCF9-848C-4C2B-BDA8-384E7A31E690}" srcOrd="3" destOrd="0" presId="urn:microsoft.com/office/officeart/2018/2/layout/IconCircleList"/>
    <dgm:cxn modelId="{EFCAD2FC-D1C9-4F31-BC3A-A06A3DFC2F17}" type="presParOf" srcId="{56BD80D2-3FB0-47F5-BC8C-D1A2772C3F89}" destId="{C0142F09-1F5F-480D-9F57-E070DBAFC06D}" srcOrd="7" destOrd="0" presId="urn:microsoft.com/office/officeart/2018/2/layout/IconCircleList"/>
    <dgm:cxn modelId="{20E8035C-85A0-491B-9B9B-D9A89679130A}" type="presParOf" srcId="{56BD80D2-3FB0-47F5-BC8C-D1A2772C3F89}" destId="{8DD0F792-C426-4730-9E99-176C2C86B4BD}" srcOrd="8" destOrd="0" presId="urn:microsoft.com/office/officeart/2018/2/layout/IconCircleList"/>
    <dgm:cxn modelId="{49BBB519-5D4C-4AAB-BD1D-DF9157F4219C}" type="presParOf" srcId="{8DD0F792-C426-4730-9E99-176C2C86B4BD}" destId="{4792B810-04D4-424F-B3A3-A44EDBA6A62E}" srcOrd="0" destOrd="0" presId="urn:microsoft.com/office/officeart/2018/2/layout/IconCircleList"/>
    <dgm:cxn modelId="{E1BD6D4C-813F-4F6C-BDC4-BE51CCD4FE8A}" type="presParOf" srcId="{8DD0F792-C426-4730-9E99-176C2C86B4BD}" destId="{173151A0-DED6-462F-8BF9-4149AAF4260E}" srcOrd="1" destOrd="0" presId="urn:microsoft.com/office/officeart/2018/2/layout/IconCircleList"/>
    <dgm:cxn modelId="{70EC1E53-3177-412E-951A-FA07D9916568}" type="presParOf" srcId="{8DD0F792-C426-4730-9E99-176C2C86B4BD}" destId="{93389BE0-358C-4E7B-B3ED-ADCD13C5D660}" srcOrd="2" destOrd="0" presId="urn:microsoft.com/office/officeart/2018/2/layout/IconCircleList"/>
    <dgm:cxn modelId="{298AC176-893E-4055-808C-0431B40651BE}" type="presParOf" srcId="{8DD0F792-C426-4730-9E99-176C2C86B4BD}" destId="{CC6BE249-1512-475F-8D9E-AAB2D9F25F2A}" srcOrd="3" destOrd="0" presId="urn:microsoft.com/office/officeart/2018/2/layout/IconCircleList"/>
    <dgm:cxn modelId="{51E808C6-EDF0-49A8-91E5-7389BD1E3AF6}" type="presParOf" srcId="{56BD80D2-3FB0-47F5-BC8C-D1A2772C3F89}" destId="{2B60FA45-893A-447B-B65D-520DACE71262}" srcOrd="9" destOrd="0" presId="urn:microsoft.com/office/officeart/2018/2/layout/IconCircleList"/>
    <dgm:cxn modelId="{4A4B12E2-9283-4779-947E-18AD647A774B}" type="presParOf" srcId="{56BD80D2-3FB0-47F5-BC8C-D1A2772C3F89}" destId="{72D5EF97-A49F-4216-AAE2-DC3866466965}" srcOrd="10" destOrd="0" presId="urn:microsoft.com/office/officeart/2018/2/layout/IconCircleList"/>
    <dgm:cxn modelId="{252FC1E3-F725-4166-8CD0-4520A90C5B71}" type="presParOf" srcId="{72D5EF97-A49F-4216-AAE2-DC3866466965}" destId="{49CA90AF-793E-43E1-A3FE-D0BD0600B97E}" srcOrd="0" destOrd="0" presId="urn:microsoft.com/office/officeart/2018/2/layout/IconCircleList"/>
    <dgm:cxn modelId="{35186142-A994-4E75-B6E9-3101030B1BFF}" type="presParOf" srcId="{72D5EF97-A49F-4216-AAE2-DC3866466965}" destId="{9DE46880-E7C0-4FD5-85F0-142B68CB65F9}" srcOrd="1" destOrd="0" presId="urn:microsoft.com/office/officeart/2018/2/layout/IconCircleList"/>
    <dgm:cxn modelId="{3C86806E-5025-4FC6-88E2-72DACBB18071}" type="presParOf" srcId="{72D5EF97-A49F-4216-AAE2-DC3866466965}" destId="{4E5A0C61-DAB5-40C2-B766-7693E026AD4A}" srcOrd="2" destOrd="0" presId="urn:microsoft.com/office/officeart/2018/2/layout/IconCircleList"/>
    <dgm:cxn modelId="{646C8DA2-653E-4968-952C-EB6F8EB410C0}" type="presParOf" srcId="{72D5EF97-A49F-4216-AAE2-DC3866466965}" destId="{0B51E1C7-3BA3-47A4-ACF4-2E56434FCD5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275DA-7148-4631-B30A-45580669E587}">
      <dsp:nvSpPr>
        <dsp:cNvPr id="0" name=""/>
        <dsp:cNvSpPr/>
      </dsp:nvSpPr>
      <dsp:spPr>
        <a:xfrm>
          <a:off x="34339" y="726244"/>
          <a:ext cx="891578" cy="8915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91061-5D5E-4B96-A1D8-F814AC7EA013}">
      <dsp:nvSpPr>
        <dsp:cNvPr id="0" name=""/>
        <dsp:cNvSpPr/>
      </dsp:nvSpPr>
      <dsp:spPr>
        <a:xfrm>
          <a:off x="221570" y="913476"/>
          <a:ext cx="517115" cy="5171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D78FB-49A3-46FE-B59C-1446A314DC1D}">
      <dsp:nvSpPr>
        <dsp:cNvPr id="0" name=""/>
        <dsp:cNvSpPr/>
      </dsp:nvSpPr>
      <dsp:spPr>
        <a:xfrm>
          <a:off x="1116970" y="726244"/>
          <a:ext cx="2101578" cy="89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 used Google authenticator as MFA tool.</a:t>
          </a:r>
        </a:p>
      </dsp:txBody>
      <dsp:txXfrm>
        <a:off x="1116970" y="726244"/>
        <a:ext cx="2101578" cy="891578"/>
      </dsp:txXfrm>
    </dsp:sp>
    <dsp:sp modelId="{1A82630D-A1A5-48A1-BD9B-2B18D3CEFEA7}">
      <dsp:nvSpPr>
        <dsp:cNvPr id="0" name=""/>
        <dsp:cNvSpPr/>
      </dsp:nvSpPr>
      <dsp:spPr>
        <a:xfrm>
          <a:off x="3584732" y="726244"/>
          <a:ext cx="891578" cy="8915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BDAFC9-9082-4B5E-81ED-C1E37C089CB1}">
      <dsp:nvSpPr>
        <dsp:cNvPr id="0" name=""/>
        <dsp:cNvSpPr/>
      </dsp:nvSpPr>
      <dsp:spPr>
        <a:xfrm>
          <a:off x="3771964" y="913476"/>
          <a:ext cx="517115" cy="5171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8B675-1872-41CD-8F9E-EA7DDA40F6D6}">
      <dsp:nvSpPr>
        <dsp:cNvPr id="0" name=""/>
        <dsp:cNvSpPr/>
      </dsp:nvSpPr>
      <dsp:spPr>
        <a:xfrm>
          <a:off x="4667364" y="726244"/>
          <a:ext cx="2101578" cy="89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Configured it in Kali Linux and also in mobile app.</a:t>
          </a:r>
        </a:p>
      </dsp:txBody>
      <dsp:txXfrm>
        <a:off x="4667364" y="726244"/>
        <a:ext cx="2101578" cy="891578"/>
      </dsp:txXfrm>
    </dsp:sp>
    <dsp:sp modelId="{18E6F364-5939-4AD7-B548-8A5823A844C1}">
      <dsp:nvSpPr>
        <dsp:cNvPr id="0" name=""/>
        <dsp:cNvSpPr/>
      </dsp:nvSpPr>
      <dsp:spPr>
        <a:xfrm>
          <a:off x="7135126" y="726244"/>
          <a:ext cx="891578" cy="8915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87F9C-A686-4931-BAB6-49A26371A6E6}">
      <dsp:nvSpPr>
        <dsp:cNvPr id="0" name=""/>
        <dsp:cNvSpPr/>
      </dsp:nvSpPr>
      <dsp:spPr>
        <a:xfrm>
          <a:off x="7322357" y="913476"/>
          <a:ext cx="517115" cy="5171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2956B-F73E-4FBC-B8CF-9C6ABA6ABC6B}">
      <dsp:nvSpPr>
        <dsp:cNvPr id="0" name=""/>
        <dsp:cNvSpPr/>
      </dsp:nvSpPr>
      <dsp:spPr>
        <a:xfrm>
          <a:off x="8217757" y="726244"/>
          <a:ext cx="2101578" cy="89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Tested it by entering the code generated by mobile app.</a:t>
          </a:r>
        </a:p>
      </dsp:txBody>
      <dsp:txXfrm>
        <a:off x="8217757" y="726244"/>
        <a:ext cx="2101578" cy="891578"/>
      </dsp:txXfrm>
    </dsp:sp>
    <dsp:sp modelId="{1C2EA81F-7BF6-46EE-A06F-4F72537692EB}">
      <dsp:nvSpPr>
        <dsp:cNvPr id="0" name=""/>
        <dsp:cNvSpPr/>
      </dsp:nvSpPr>
      <dsp:spPr>
        <a:xfrm>
          <a:off x="34339" y="2280545"/>
          <a:ext cx="891578" cy="89157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6BE36-000B-4B3A-B7BE-BE2919D234C1}">
      <dsp:nvSpPr>
        <dsp:cNvPr id="0" name=""/>
        <dsp:cNvSpPr/>
      </dsp:nvSpPr>
      <dsp:spPr>
        <a:xfrm>
          <a:off x="221570" y="2467777"/>
          <a:ext cx="517115" cy="5171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5DCF9-848C-4C2B-BDA8-384E7A31E690}">
      <dsp:nvSpPr>
        <dsp:cNvPr id="0" name=""/>
        <dsp:cNvSpPr/>
      </dsp:nvSpPr>
      <dsp:spPr>
        <a:xfrm>
          <a:off x="1116970" y="2280545"/>
          <a:ext cx="2101578" cy="89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It added a multi layers of security to the device on which MFA is implemented.</a:t>
          </a:r>
        </a:p>
      </dsp:txBody>
      <dsp:txXfrm>
        <a:off x="1116970" y="2280545"/>
        <a:ext cx="2101578" cy="891578"/>
      </dsp:txXfrm>
    </dsp:sp>
    <dsp:sp modelId="{4792B810-04D4-424F-B3A3-A44EDBA6A62E}">
      <dsp:nvSpPr>
        <dsp:cNvPr id="0" name=""/>
        <dsp:cNvSpPr/>
      </dsp:nvSpPr>
      <dsp:spPr>
        <a:xfrm>
          <a:off x="3584732" y="2280545"/>
          <a:ext cx="891578" cy="89157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3151A0-DED6-462F-8BF9-4149AAF4260E}">
      <dsp:nvSpPr>
        <dsp:cNvPr id="0" name=""/>
        <dsp:cNvSpPr/>
      </dsp:nvSpPr>
      <dsp:spPr>
        <a:xfrm>
          <a:off x="3771964" y="2467777"/>
          <a:ext cx="517115" cy="5171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BE249-1512-475F-8D9E-AAB2D9F25F2A}">
      <dsp:nvSpPr>
        <dsp:cNvPr id="0" name=""/>
        <dsp:cNvSpPr/>
      </dsp:nvSpPr>
      <dsp:spPr>
        <a:xfrm>
          <a:off x="4667364" y="2280545"/>
          <a:ext cx="2101578" cy="89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MFA is very secure and provides ultra security even when the password is compromised by the attackers.</a:t>
          </a:r>
        </a:p>
      </dsp:txBody>
      <dsp:txXfrm>
        <a:off x="4667364" y="2280545"/>
        <a:ext cx="2101578" cy="891578"/>
      </dsp:txXfrm>
    </dsp:sp>
    <dsp:sp modelId="{49CA90AF-793E-43E1-A3FE-D0BD0600B97E}">
      <dsp:nvSpPr>
        <dsp:cNvPr id="0" name=""/>
        <dsp:cNvSpPr/>
      </dsp:nvSpPr>
      <dsp:spPr>
        <a:xfrm>
          <a:off x="7135126" y="2280545"/>
          <a:ext cx="891578" cy="8915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E46880-E7C0-4FD5-85F0-142B68CB65F9}">
      <dsp:nvSpPr>
        <dsp:cNvPr id="0" name=""/>
        <dsp:cNvSpPr/>
      </dsp:nvSpPr>
      <dsp:spPr>
        <a:xfrm>
          <a:off x="7322357" y="2467777"/>
          <a:ext cx="517115" cy="51711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1E1C7-3BA3-47A4-ACF4-2E56434FCD51}">
      <dsp:nvSpPr>
        <dsp:cNvPr id="0" name=""/>
        <dsp:cNvSpPr/>
      </dsp:nvSpPr>
      <dsp:spPr>
        <a:xfrm>
          <a:off x="8217757" y="2280545"/>
          <a:ext cx="2101578" cy="89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MFA is very beneficial for every user in the field to protect its confidential data and devices.</a:t>
          </a:r>
        </a:p>
      </dsp:txBody>
      <dsp:txXfrm>
        <a:off x="8217757" y="2280545"/>
        <a:ext cx="2101578" cy="891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68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F4F8F920-2344-4B56-8732-344A40AEF50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35978" y="1288869"/>
            <a:ext cx="4423955" cy="2499360"/>
          </a:xfrm>
          <a:custGeom>
            <a:avLst/>
            <a:gdLst>
              <a:gd name="connsiteX0" fmla="*/ 0 w 4423955"/>
              <a:gd name="connsiteY0" fmla="*/ 0 h 2499360"/>
              <a:gd name="connsiteX1" fmla="*/ 4423955 w 4423955"/>
              <a:gd name="connsiteY1" fmla="*/ 0 h 2499360"/>
              <a:gd name="connsiteX2" fmla="*/ 4423955 w 4423955"/>
              <a:gd name="connsiteY2" fmla="*/ 2499360 h 2499360"/>
              <a:gd name="connsiteX3" fmla="*/ 0 w 4423955"/>
              <a:gd name="connsiteY3" fmla="*/ 24993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955" h="2499360">
                <a:moveTo>
                  <a:pt x="0" y="0"/>
                </a:moveTo>
                <a:lnTo>
                  <a:pt x="4423955" y="0"/>
                </a:lnTo>
                <a:lnTo>
                  <a:pt x="4423955" y="2499360"/>
                </a:lnTo>
                <a:lnTo>
                  <a:pt x="0" y="24993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15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3">
            <a:extLst>
              <a:ext uri="{FF2B5EF4-FFF2-40B4-BE49-F238E27FC236}">
                <a16:creationId xmlns:a16="http://schemas.microsoft.com/office/drawing/2014/main" id="{19950F4E-DC35-47C0-AF03-10B1738755F5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61437" y="0"/>
            <a:ext cx="6530564" cy="6858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246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3607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84">
            <a:extLst>
              <a:ext uri="{FF2B5EF4-FFF2-40B4-BE49-F238E27FC236}">
                <a16:creationId xmlns:a16="http://schemas.microsoft.com/office/drawing/2014/main" id="{7AAB1A6E-70AD-42B8-995C-8A7A6F5FA968}"/>
              </a:ext>
            </a:extLst>
          </p:cNvPr>
          <p:cNvSpPr/>
          <p:nvPr userDrawn="1"/>
        </p:nvSpPr>
        <p:spPr>
          <a:xfrm>
            <a:off x="3657374" y="5481089"/>
            <a:ext cx="9765326" cy="4816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993C13-ED17-47F5-968E-47C8E3F33E65}"/>
              </a:ext>
            </a:extLst>
          </p:cNvPr>
          <p:cNvSpPr/>
          <p:nvPr userDrawn="1"/>
        </p:nvSpPr>
        <p:spPr>
          <a:xfrm>
            <a:off x="8031192" y="0"/>
            <a:ext cx="4160808" cy="50205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175E70-9D23-4CF2-B9A2-B9CAF147D2C7}"/>
              </a:ext>
            </a:extLst>
          </p:cNvPr>
          <p:cNvGrpSpPr/>
          <p:nvPr userDrawn="1"/>
        </p:nvGrpSpPr>
        <p:grpSpPr>
          <a:xfrm>
            <a:off x="5070224" y="2165229"/>
            <a:ext cx="6484347" cy="3562709"/>
            <a:chOff x="-548507" y="477868"/>
            <a:chExt cx="11570449" cy="6357177"/>
          </a:xfrm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id="{BF1D3A03-C473-4DFE-B639-58283FED2D3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id="{D2A69ED7-0178-4BF4-BDC3-BDB7364CB27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id="{ED5B5F1A-8C05-4B85-99CD-05E6560DB9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id="{7D825F2A-D1EE-42D4-85F8-B967B3D07052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id="{2F72EE9C-0AAF-4E57-A1F9-8BA73E6D0239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06BA8559-C531-4DFE-A1F6-DFC7FDDD2392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4">
                <a:extLst>
                  <a:ext uri="{FF2B5EF4-FFF2-40B4-BE49-F238E27FC236}">
                    <a16:creationId xmlns:a16="http://schemas.microsoft.com/office/drawing/2014/main" id="{6F0A0FA0-4DB8-4CCF-B7C4-C45D5C856BC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5">
                <a:extLst>
                  <a:ext uri="{FF2B5EF4-FFF2-40B4-BE49-F238E27FC236}">
                    <a16:creationId xmlns:a16="http://schemas.microsoft.com/office/drawing/2014/main" id="{768628CF-53A4-4220-9A4E-38A67AEEF6F9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9CC4CFF0-C8D4-4701-BCC1-127782BB103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2">
                <a:extLst>
                  <a:ext uri="{FF2B5EF4-FFF2-40B4-BE49-F238E27FC236}">
                    <a16:creationId xmlns:a16="http://schemas.microsoft.com/office/drawing/2014/main" id="{C9B20E79-B78C-4B0E-AB2A-3C3CF7D8B9E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3">
                <a:extLst>
                  <a:ext uri="{FF2B5EF4-FFF2-40B4-BE49-F238E27FC236}">
                    <a16:creationId xmlns:a16="http://schemas.microsoft.com/office/drawing/2014/main" id="{C9637DFE-D49E-4B60-A6B2-4A7AD2B238D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2163A538-743B-42EE-BD52-CD060CCBCC1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3048F72C-414C-49B1-9BF2-E35C25D02FD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920884" y="2342075"/>
            <a:ext cx="4775660" cy="287763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그림 개체 틀 2">
            <a:extLst>
              <a:ext uri="{FF2B5EF4-FFF2-40B4-BE49-F238E27FC236}">
                <a16:creationId xmlns:a16="http://schemas.microsoft.com/office/drawing/2014/main" id="{F2534BEC-DD80-4A25-9476-43EA4EDF281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672860"/>
            <a:ext cx="4160809" cy="199270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6875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108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9A9686A-3F53-4613-8C62-16C0DCDDBD45}"/>
              </a:ext>
            </a:extLst>
          </p:cNvPr>
          <p:cNvSpPr/>
          <p:nvPr userDrawn="1"/>
        </p:nvSpPr>
        <p:spPr>
          <a:xfrm>
            <a:off x="3786996" y="1397480"/>
            <a:ext cx="7142672" cy="406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515CB0D-1B6C-4DFA-B150-C1C7D61A8CD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858000" y="1990185"/>
            <a:ext cx="5334000" cy="287763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17F44E-7F02-4D1D-A60C-44734796D43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674477" y="1990185"/>
            <a:ext cx="2975825" cy="287763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026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0307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0BEEC00-0007-44FF-9EF0-3340274CD29F}"/>
              </a:ext>
            </a:extLst>
          </p:cNvPr>
          <p:cNvSpPr/>
          <p:nvPr userDrawn="1"/>
        </p:nvSpPr>
        <p:spPr>
          <a:xfrm>
            <a:off x="0" y="0"/>
            <a:ext cx="7039155" cy="36403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B9C75F8-627C-444D-B7CC-9520AC29BD94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743912" y="558205"/>
            <a:ext cx="4487992" cy="2510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181E23-EDEA-4D74-AFFC-5BF9369F7B7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423925" y="546208"/>
            <a:ext cx="3168352" cy="57717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4431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61418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0CD8860-A141-4FF5-897D-FF88A5357813}"/>
              </a:ext>
            </a:extLst>
          </p:cNvPr>
          <p:cNvSpPr/>
          <p:nvPr userDrawn="1"/>
        </p:nvSpPr>
        <p:spPr>
          <a:xfrm>
            <a:off x="0" y="863125"/>
            <a:ext cx="6546079" cy="5131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996717-40BD-44EC-8520-312BBE2CA315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20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77217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4679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47589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3953945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0747245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4691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FBFE-C204-40C7-B4B4-23FB4074063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3D54-4ECF-42E0-A20F-15A36BAFE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44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FBFE-C204-40C7-B4B4-23FB4074063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3D54-4ECF-42E0-A20F-15A36BAFE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791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8807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9752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4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2227" y="2207360"/>
            <a:ext cx="10587547" cy="223967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227" y="4447034"/>
            <a:ext cx="10587547" cy="1018033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FBFE-C204-40C7-B4B4-23FB4074063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3D54-4ECF-42E0-A20F-15A36BAFE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040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36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805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6139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093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835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714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26703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516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2968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2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28" y="374901"/>
            <a:ext cx="10587545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227" y="1800149"/>
            <a:ext cx="10587547" cy="4479345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FBFE-C204-40C7-B4B4-23FB4074063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3D54-4ECF-42E0-A20F-15A36BAFE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925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970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0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5322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35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25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BA340E-4C4B-4B9A-AAEF-568BF36C2F8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554498" y="0"/>
            <a:ext cx="363750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3EB244D-023E-4F95-A10F-B6B2D52E1F5B}"/>
              </a:ext>
            </a:extLst>
          </p:cNvPr>
          <p:cNvSpPr/>
          <p:nvPr userDrawn="1"/>
        </p:nvSpPr>
        <p:spPr>
          <a:xfrm>
            <a:off x="4916997" y="0"/>
            <a:ext cx="3637501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7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A2D85108-6C4A-4EF2-85C9-A0A45E05444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5966" y="457200"/>
            <a:ext cx="5418966" cy="6400800"/>
          </a:xfrm>
          <a:custGeom>
            <a:avLst/>
            <a:gdLst>
              <a:gd name="connsiteX0" fmla="*/ 5076966 w 5418966"/>
              <a:gd name="connsiteY0" fmla="*/ 1878594 h 6400800"/>
              <a:gd name="connsiteX1" fmla="*/ 5418966 w 5418966"/>
              <a:gd name="connsiteY1" fmla="*/ 2220594 h 6400800"/>
              <a:gd name="connsiteX2" fmla="*/ 5418966 w 5418966"/>
              <a:gd name="connsiteY2" fmla="*/ 6400800 h 6400800"/>
              <a:gd name="connsiteX3" fmla="*/ 4734966 w 5418966"/>
              <a:gd name="connsiteY3" fmla="*/ 6400800 h 6400800"/>
              <a:gd name="connsiteX4" fmla="*/ 4734966 w 5418966"/>
              <a:gd name="connsiteY4" fmla="*/ 2220594 h 6400800"/>
              <a:gd name="connsiteX5" fmla="*/ 5076966 w 5418966"/>
              <a:gd name="connsiteY5" fmla="*/ 1878594 h 6400800"/>
              <a:gd name="connsiteX6" fmla="*/ 342000 w 5418966"/>
              <a:gd name="connsiteY6" fmla="*/ 1878594 h 6400800"/>
              <a:gd name="connsiteX7" fmla="*/ 684000 w 5418966"/>
              <a:gd name="connsiteY7" fmla="*/ 2220594 h 6400800"/>
              <a:gd name="connsiteX8" fmla="*/ 684000 w 5418966"/>
              <a:gd name="connsiteY8" fmla="*/ 6400800 h 6400800"/>
              <a:gd name="connsiteX9" fmla="*/ 0 w 5418966"/>
              <a:gd name="connsiteY9" fmla="*/ 6400800 h 6400800"/>
              <a:gd name="connsiteX10" fmla="*/ 0 w 5418966"/>
              <a:gd name="connsiteY10" fmla="*/ 2220594 h 6400800"/>
              <a:gd name="connsiteX11" fmla="*/ 342000 w 5418966"/>
              <a:gd name="connsiteY11" fmla="*/ 1878594 h 6400800"/>
              <a:gd name="connsiteX12" fmla="*/ 4287805 w 5418966"/>
              <a:gd name="connsiteY12" fmla="*/ 1252396 h 6400800"/>
              <a:gd name="connsiteX13" fmla="*/ 4629805 w 5418966"/>
              <a:gd name="connsiteY13" fmla="*/ 1594396 h 6400800"/>
              <a:gd name="connsiteX14" fmla="*/ 4629805 w 5418966"/>
              <a:gd name="connsiteY14" fmla="*/ 6400800 h 6400800"/>
              <a:gd name="connsiteX15" fmla="*/ 3945805 w 5418966"/>
              <a:gd name="connsiteY15" fmla="*/ 6400800 h 6400800"/>
              <a:gd name="connsiteX16" fmla="*/ 3945805 w 5418966"/>
              <a:gd name="connsiteY16" fmla="*/ 1594396 h 6400800"/>
              <a:gd name="connsiteX17" fmla="*/ 4287805 w 5418966"/>
              <a:gd name="connsiteY17" fmla="*/ 1252396 h 6400800"/>
              <a:gd name="connsiteX18" fmla="*/ 1131160 w 5418966"/>
              <a:gd name="connsiteY18" fmla="*/ 1252396 h 6400800"/>
              <a:gd name="connsiteX19" fmla="*/ 1473161 w 5418966"/>
              <a:gd name="connsiteY19" fmla="*/ 1594396 h 6400800"/>
              <a:gd name="connsiteX20" fmla="*/ 1473161 w 5418966"/>
              <a:gd name="connsiteY20" fmla="*/ 6400800 h 6400800"/>
              <a:gd name="connsiteX21" fmla="*/ 789161 w 5418966"/>
              <a:gd name="connsiteY21" fmla="*/ 6400800 h 6400800"/>
              <a:gd name="connsiteX22" fmla="*/ 789161 w 5418966"/>
              <a:gd name="connsiteY22" fmla="*/ 1594396 h 6400800"/>
              <a:gd name="connsiteX23" fmla="*/ 1131160 w 5418966"/>
              <a:gd name="connsiteY23" fmla="*/ 1252396 h 6400800"/>
              <a:gd name="connsiteX24" fmla="*/ 3498644 w 5418966"/>
              <a:gd name="connsiteY24" fmla="*/ 626198 h 6400800"/>
              <a:gd name="connsiteX25" fmla="*/ 3840644 w 5418966"/>
              <a:gd name="connsiteY25" fmla="*/ 968198 h 6400800"/>
              <a:gd name="connsiteX26" fmla="*/ 3840644 w 5418966"/>
              <a:gd name="connsiteY26" fmla="*/ 6400800 h 6400800"/>
              <a:gd name="connsiteX27" fmla="*/ 3156644 w 5418966"/>
              <a:gd name="connsiteY27" fmla="*/ 6400800 h 6400800"/>
              <a:gd name="connsiteX28" fmla="*/ 3156644 w 5418966"/>
              <a:gd name="connsiteY28" fmla="*/ 968198 h 6400800"/>
              <a:gd name="connsiteX29" fmla="*/ 3498644 w 5418966"/>
              <a:gd name="connsiteY29" fmla="*/ 626198 h 6400800"/>
              <a:gd name="connsiteX30" fmla="*/ 1920322 w 5418966"/>
              <a:gd name="connsiteY30" fmla="*/ 626198 h 6400800"/>
              <a:gd name="connsiteX31" fmla="*/ 2262322 w 5418966"/>
              <a:gd name="connsiteY31" fmla="*/ 968198 h 6400800"/>
              <a:gd name="connsiteX32" fmla="*/ 2262322 w 5418966"/>
              <a:gd name="connsiteY32" fmla="*/ 6400800 h 6400800"/>
              <a:gd name="connsiteX33" fmla="*/ 1578322 w 5418966"/>
              <a:gd name="connsiteY33" fmla="*/ 6400800 h 6400800"/>
              <a:gd name="connsiteX34" fmla="*/ 1578322 w 5418966"/>
              <a:gd name="connsiteY34" fmla="*/ 968198 h 6400800"/>
              <a:gd name="connsiteX35" fmla="*/ 1920322 w 5418966"/>
              <a:gd name="connsiteY35" fmla="*/ 626198 h 6400800"/>
              <a:gd name="connsiteX36" fmla="*/ 2709483 w 5418966"/>
              <a:gd name="connsiteY36" fmla="*/ 0 h 6400800"/>
              <a:gd name="connsiteX37" fmla="*/ 3051483 w 5418966"/>
              <a:gd name="connsiteY37" fmla="*/ 342000 h 6400800"/>
              <a:gd name="connsiteX38" fmla="*/ 3051483 w 5418966"/>
              <a:gd name="connsiteY38" fmla="*/ 6375964 h 6400800"/>
              <a:gd name="connsiteX39" fmla="*/ 3048979 w 5418966"/>
              <a:gd name="connsiteY39" fmla="*/ 6400800 h 6400800"/>
              <a:gd name="connsiteX40" fmla="*/ 2369987 w 5418966"/>
              <a:gd name="connsiteY40" fmla="*/ 6400800 h 6400800"/>
              <a:gd name="connsiteX41" fmla="*/ 2367483 w 5418966"/>
              <a:gd name="connsiteY41" fmla="*/ 6375964 h 6400800"/>
              <a:gd name="connsiteX42" fmla="*/ 2367483 w 5418966"/>
              <a:gd name="connsiteY42" fmla="*/ 342000 h 6400800"/>
              <a:gd name="connsiteX43" fmla="*/ 2709483 w 5418966"/>
              <a:gd name="connsiteY43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18966" h="6400800">
                <a:moveTo>
                  <a:pt x="5076966" y="1878594"/>
                </a:moveTo>
                <a:cubicBezTo>
                  <a:pt x="5265847" y="1878594"/>
                  <a:pt x="5418966" y="2031713"/>
                  <a:pt x="5418966" y="2220594"/>
                </a:cubicBezTo>
                <a:lnTo>
                  <a:pt x="5418966" y="6400800"/>
                </a:lnTo>
                <a:lnTo>
                  <a:pt x="4734966" y="6400800"/>
                </a:lnTo>
                <a:lnTo>
                  <a:pt x="4734966" y="2220594"/>
                </a:lnTo>
                <a:cubicBezTo>
                  <a:pt x="4734966" y="2031713"/>
                  <a:pt x="4888085" y="1878594"/>
                  <a:pt x="5076966" y="1878594"/>
                </a:cubicBezTo>
                <a:close/>
                <a:moveTo>
                  <a:pt x="342000" y="1878594"/>
                </a:moveTo>
                <a:cubicBezTo>
                  <a:pt x="530881" y="1878594"/>
                  <a:pt x="684000" y="2031713"/>
                  <a:pt x="684000" y="2220594"/>
                </a:cubicBezTo>
                <a:lnTo>
                  <a:pt x="684000" y="6400800"/>
                </a:lnTo>
                <a:lnTo>
                  <a:pt x="0" y="6400800"/>
                </a:lnTo>
                <a:lnTo>
                  <a:pt x="0" y="2220594"/>
                </a:lnTo>
                <a:cubicBezTo>
                  <a:pt x="0" y="2031713"/>
                  <a:pt x="153119" y="1878594"/>
                  <a:pt x="342000" y="1878594"/>
                </a:cubicBezTo>
                <a:close/>
                <a:moveTo>
                  <a:pt x="4287805" y="1252396"/>
                </a:moveTo>
                <a:cubicBezTo>
                  <a:pt x="4476686" y="1252396"/>
                  <a:pt x="4629805" y="1405515"/>
                  <a:pt x="4629805" y="1594396"/>
                </a:cubicBezTo>
                <a:lnTo>
                  <a:pt x="4629805" y="6400800"/>
                </a:lnTo>
                <a:lnTo>
                  <a:pt x="3945805" y="6400800"/>
                </a:lnTo>
                <a:lnTo>
                  <a:pt x="3945805" y="1594396"/>
                </a:lnTo>
                <a:cubicBezTo>
                  <a:pt x="3945805" y="1405515"/>
                  <a:pt x="4098924" y="1252396"/>
                  <a:pt x="4287805" y="1252396"/>
                </a:cubicBezTo>
                <a:close/>
                <a:moveTo>
                  <a:pt x="1131160" y="1252396"/>
                </a:moveTo>
                <a:cubicBezTo>
                  <a:pt x="1320042" y="1252396"/>
                  <a:pt x="1473161" y="1405515"/>
                  <a:pt x="1473161" y="1594396"/>
                </a:cubicBezTo>
                <a:lnTo>
                  <a:pt x="1473161" y="6400800"/>
                </a:lnTo>
                <a:lnTo>
                  <a:pt x="789161" y="6400800"/>
                </a:lnTo>
                <a:lnTo>
                  <a:pt x="789161" y="1594396"/>
                </a:lnTo>
                <a:cubicBezTo>
                  <a:pt x="789161" y="1405515"/>
                  <a:pt x="942280" y="1252396"/>
                  <a:pt x="1131160" y="1252396"/>
                </a:cubicBezTo>
                <a:close/>
                <a:moveTo>
                  <a:pt x="3498644" y="626198"/>
                </a:moveTo>
                <a:cubicBezTo>
                  <a:pt x="3687525" y="626198"/>
                  <a:pt x="3840644" y="779317"/>
                  <a:pt x="3840644" y="968198"/>
                </a:cubicBezTo>
                <a:lnTo>
                  <a:pt x="3840644" y="6400800"/>
                </a:lnTo>
                <a:lnTo>
                  <a:pt x="3156644" y="6400800"/>
                </a:lnTo>
                <a:lnTo>
                  <a:pt x="3156644" y="968198"/>
                </a:lnTo>
                <a:cubicBezTo>
                  <a:pt x="3156644" y="779317"/>
                  <a:pt x="3309763" y="626198"/>
                  <a:pt x="3498644" y="626198"/>
                </a:cubicBezTo>
                <a:close/>
                <a:moveTo>
                  <a:pt x="1920322" y="626198"/>
                </a:moveTo>
                <a:cubicBezTo>
                  <a:pt x="2109203" y="626198"/>
                  <a:pt x="2262322" y="779317"/>
                  <a:pt x="2262322" y="968198"/>
                </a:cubicBezTo>
                <a:lnTo>
                  <a:pt x="2262322" y="6400800"/>
                </a:lnTo>
                <a:lnTo>
                  <a:pt x="1578322" y="6400800"/>
                </a:lnTo>
                <a:lnTo>
                  <a:pt x="1578322" y="968198"/>
                </a:lnTo>
                <a:cubicBezTo>
                  <a:pt x="1578322" y="779317"/>
                  <a:pt x="1731441" y="626198"/>
                  <a:pt x="1920322" y="626198"/>
                </a:cubicBezTo>
                <a:close/>
                <a:moveTo>
                  <a:pt x="2709483" y="0"/>
                </a:moveTo>
                <a:cubicBezTo>
                  <a:pt x="2898364" y="0"/>
                  <a:pt x="3051483" y="153119"/>
                  <a:pt x="3051483" y="342000"/>
                </a:cubicBezTo>
                <a:lnTo>
                  <a:pt x="3051483" y="6375964"/>
                </a:lnTo>
                <a:lnTo>
                  <a:pt x="3048979" y="6400800"/>
                </a:lnTo>
                <a:lnTo>
                  <a:pt x="2369987" y="6400800"/>
                </a:lnTo>
                <a:lnTo>
                  <a:pt x="2367483" y="6375964"/>
                </a:lnTo>
                <a:lnTo>
                  <a:pt x="2367483" y="342000"/>
                </a:lnTo>
                <a:cubicBezTo>
                  <a:pt x="2367483" y="153119"/>
                  <a:pt x="2520602" y="0"/>
                  <a:pt x="27094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31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54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29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491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28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9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3283-1581-E8C2-AC2E-04F54DA0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3655765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SIGNIFICANCE OF MFA IN 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20135-63CE-74AF-AFF2-8FB332834F63}"/>
              </a:ext>
            </a:extLst>
          </p:cNvPr>
          <p:cNvSpPr txBox="1"/>
          <p:nvPr/>
        </p:nvSpPr>
        <p:spPr>
          <a:xfrm>
            <a:off x="1370693" y="5388997"/>
            <a:ext cx="9440034" cy="6216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Syed Sheeraz Ali Shah</a:t>
            </a:r>
          </a:p>
        </p:txBody>
      </p:sp>
      <p:pic>
        <p:nvPicPr>
          <p:cNvPr id="8" name="Graphic 7" descr="Lock">
            <a:extLst>
              <a:ext uri="{FF2B5EF4-FFF2-40B4-BE49-F238E27FC236}">
                <a16:creationId xmlns:a16="http://schemas.microsoft.com/office/drawing/2014/main" id="{BF929F39-018A-A3D9-20CA-A4A468528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4617" y="643463"/>
            <a:ext cx="3249553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00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9183D-FDD6-85A3-3D43-0DC009F28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D54F-9275-C113-D802-23FF163FB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Stronger Security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Prevents unauthorized access even if passwords are stolen.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Protection from Phishing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Stops attackers from using stolen credentials.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Regulatory Compliance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Helps meet security requirements for data protection.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23630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224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62154-AA19-1C8C-49A1-FABFFC6D9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Risks and Issues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38368-2D8D-F60D-EF6E-032C0AD30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Lockout Risk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Losing access to the second factor (e.g., phone or token) can lead to being locked out of accounts.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Complex Setup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Some users may find setting up MFA confusing or difficult.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Despite these challenges, MFA significantly boosts security and is worth the trade-offs in most cases.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23630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119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A234-D343-7BA2-65D0-87E79C25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777B0E-B015-70AC-080D-16B02FA08A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30839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4320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40847-4DF6-7FCF-8111-31D32C557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9441" y="1233378"/>
            <a:ext cx="5441285" cy="2364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1">
                <a:ln>
                  <a:solidFill>
                    <a:srgbClr val="000000">
                      <a:alpha val="9804"/>
                    </a:srgb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What is Multi-Factor Authentication (MFA)</a:t>
            </a:r>
            <a:br>
              <a:rPr lang="en-US" sz="4200" b="1">
                <a:ln>
                  <a:solidFill>
                    <a:srgbClr val="000000">
                      <a:alpha val="9804"/>
                    </a:srgb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200">
              <a:ln>
                <a:solidFill>
                  <a:srgbClr val="000000">
                    <a:alpha val="9804"/>
                  </a:srgbClr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69A6E-6657-6A60-F872-1B44C37AD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9441" y="3598339"/>
            <a:ext cx="5441286" cy="16753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dirty="0">
                <a:ln>
                  <a:solidFill>
                    <a:srgbClr val="404040">
                      <a:alpha val="9804"/>
                    </a:srgb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Multi-Factor Authentication (MFA) is an advanced security measure that requires users to provide two or more verification factors to access a system, application, or account. This approach strengthens security by combining something the user knows (e.g., a password), something they have (e.g., a smartphone or security token), and something they are (e.g., fingerprint or face recognition). By requiring multiple factors, MFA minimizes the risk of unauthorized access from password theft or brute-force attacks.</a:t>
            </a:r>
          </a:p>
          <a:p>
            <a:pPr>
              <a:lnSpc>
                <a:spcPct val="90000"/>
              </a:lnSpc>
            </a:pPr>
            <a:endParaRPr lang="en-US" sz="1300" dirty="0">
              <a:ln>
                <a:solidFill>
                  <a:srgbClr val="404040">
                    <a:alpha val="9804"/>
                  </a:srgbClr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16" name="Graphic 15" descr="Employee Badge">
            <a:extLst>
              <a:ext uri="{FF2B5EF4-FFF2-40B4-BE49-F238E27FC236}">
                <a16:creationId xmlns:a16="http://schemas.microsoft.com/office/drawing/2014/main" id="{628F25B6-CC42-71BE-5199-592F4E917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339" y="1427660"/>
            <a:ext cx="3551912" cy="35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8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BFC186A-5A9F-4A9A-A72D-DFBBE993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8EE1E2B-262B-4EE5-9AB3-125FAB1A8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DAEE27-79BA-33CE-3616-4621E2369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26" y="966851"/>
            <a:ext cx="6889930" cy="462686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000">
                <a:cs typeface="Times New Roman" panose="02020603050405020304" pitchFamily="18" charset="0"/>
              </a:rPr>
              <a:t>How MFA Works?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2CADB7-E9BE-4376-8036-0D21CBDC9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78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181F4-FB8B-F3BD-C352-793D36832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Multi-Factor Authentication (MFA) enhances security by requiring users to verify their identity using two or more independent factors when logging into an account or system. Here's how it works: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7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 Factor – Something You Know</a:t>
            </a: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This is usually your password or PIN.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7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 Factor – Something You Have or Are</a:t>
            </a: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After entering your password, you're prompted for a second factor, which could be:</a:t>
            </a:r>
          </a:p>
          <a:p>
            <a:pPr marL="1143000" lvl="2" indent="-228600">
              <a:lnSpc>
                <a:spcPct val="90000"/>
              </a:lnSpc>
              <a:buFont typeface="+mj-lt"/>
              <a:buAutoNum type="arabicPeriod"/>
            </a:pPr>
            <a:r>
              <a:rPr lang="en-US" sz="1700" b="1">
                <a:latin typeface="Times New Roman" panose="02020603050405020304" pitchFamily="18" charset="0"/>
                <a:cs typeface="Times New Roman" panose="02020603050405020304" pitchFamily="18" charset="0"/>
              </a:rPr>
              <a:t>Something You Have</a:t>
            </a: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: A one-time code from an authentication app, an SMS, or a hardware token.</a:t>
            </a:r>
          </a:p>
          <a:p>
            <a:pPr marL="1143000" lvl="2" indent="-228600">
              <a:lnSpc>
                <a:spcPct val="90000"/>
              </a:lnSpc>
              <a:buFont typeface="+mj-lt"/>
              <a:buAutoNum type="arabicPeriod"/>
            </a:pPr>
            <a:r>
              <a:rPr lang="en-US" sz="1700" b="1">
                <a:latin typeface="Times New Roman" panose="02020603050405020304" pitchFamily="18" charset="0"/>
                <a:cs typeface="Times New Roman" panose="02020603050405020304" pitchFamily="18" charset="0"/>
              </a:rPr>
              <a:t>Something You Are</a:t>
            </a: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: Biometric verification, such as a fingerprint or facial recognition.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23630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306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181F4-FB8B-F3BD-C352-793D36832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3.Verification Process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sends a unique code or challenge to the second factor (e.g., an app, token, or phone).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The user inputs or confirms this second factor to prove their identity.</a:t>
            </a:r>
            <a:endParaRPr 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4.Access Granted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Once the second factor is successfully verified, the user is granted access to the account or system.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5.Backup Methods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If the user can't access their second factor (e.g., phone lost), backup options like recovery codes or alternative factors allow them to regain access.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two or more verification methods, MFA greatly reduces the chances of unauthorized access, even if a password is compromised.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23630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354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F3E40-1CDE-4FFD-31A7-00D58DF7C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MFA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8A05D-11DF-3996-4157-761A1EE0A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1. Choose you Method: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App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apps like Google Authenticator or Microsoft Authenticator to generate time-based codes.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SMS Codes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Receive one-time passcodes via text message.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Token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a physical security device, such as a YubiKey.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2. Link your method: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en-US" sz="17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For authentication apps:</a:t>
            </a:r>
            <a:r>
              <a:rPr kumimoji="0" lang="en-US" altLang="en-US" sz="1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Scan the QR code provided by the service or manually enter a code to link the app.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en-US" sz="17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For SMS:</a:t>
            </a:r>
            <a:r>
              <a:rPr kumimoji="0" lang="en-US" altLang="en-US" sz="1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Enter your phone number to receive SMS codes.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en-US" sz="17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For hardware tokens:</a:t>
            </a:r>
            <a:r>
              <a:rPr kumimoji="0" lang="en-US" altLang="en-US" sz="1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Register the token with the service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3. Test the Method: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setting up, test the MFA to ensure everything works by logging out and back in to confirm you receive the authentication prompt.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23630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314F9A7-BC0D-369A-582C-B83E5F3F361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15FBAA68-2787-0D39-650E-6D14107DE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312906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79336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7FE53-B8F3-03B9-CBCA-C3D3BE143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721139" cy="4058751"/>
          </a:xfrm>
        </p:spPr>
        <p:txBody>
          <a:bodyPr anchor="t">
            <a:normAutofit/>
          </a:bodyPr>
          <a:lstStyle/>
          <a:p>
            <a:pPr marL="0" indent="0" algn="ctr">
              <a:buClr>
                <a:srgbClr val="6FBED3"/>
              </a:buClr>
              <a:buNone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 used Google Authenticator as MFA in my both devices and implemented MFA.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F83B2A-BFAC-4761-8F62-E7854959E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7388" y="772696"/>
            <a:ext cx="5042779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DB64A-95E8-7082-2D0C-C179879FF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383" y="1089302"/>
            <a:ext cx="1795583" cy="23395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CC8E38-A9FA-440C-97DA-52C0FAABE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0924" y="933561"/>
            <a:ext cx="2469774" cy="266834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C23F978-A3C1-4CDE-BE70-CA7FCB26F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38828" y="933561"/>
            <a:ext cx="2070472" cy="19326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160A17-9918-4325-ACA3-A4F696EF3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1973" y="3760423"/>
            <a:ext cx="2475988" cy="163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omputer with a qr code on it&#10;&#10;Description automatically generated">
            <a:extLst>
              <a:ext uri="{FF2B5EF4-FFF2-40B4-BE49-F238E27FC236}">
                <a16:creationId xmlns:a16="http://schemas.microsoft.com/office/drawing/2014/main" id="{FDE25FCF-57A1-099D-2417-582263072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81" y="3185522"/>
            <a:ext cx="1330818" cy="203956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E54F23A-86D4-4F2F-A29A-DDF4D63CA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2546" y="3022338"/>
            <a:ext cx="2039492" cy="2375834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6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6D671-4C2D-150E-ECEB-DE1A15D1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MFA Uses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8480B-5968-A725-234A-171240063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Online Accounts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Protects email, social media, and banking accounts.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Work Accounts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Secures corporate systems, VPNs, cloud services, and enterprise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 Security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Adds protection to phones, laptops, and IoT devices using biometrics or tokens.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E-commerce and Healthcare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Ensures secure access to shopping platforms and healthcare portals.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23630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675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300EC-0B5E-37CB-A37E-6626B88A8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C124-37FF-317B-5036-7D7F6F8D9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your device secure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Protect the device used for MFA to prevent 	unauthorized access.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Regularly: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Update your MFA settings when changing  devices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23630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192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theme/theme1.xml><?xml version="1.0" encoding="utf-8"?>
<a:theme xmlns:a="http://schemas.openxmlformats.org/drawingml/2006/main" name="Cover and End Slide Master">
  <a:themeElements>
    <a:clrScheme name="ALLPPT-6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D8BFF"/>
      </a:accent1>
      <a:accent2>
        <a:srgbClr val="B57BFF"/>
      </a:accent2>
      <a:accent3>
        <a:srgbClr val="A178FF"/>
      </a:accent3>
      <a:accent4>
        <a:srgbClr val="888FFF"/>
      </a:accent4>
      <a:accent5>
        <a:srgbClr val="86AAFF"/>
      </a:accent5>
      <a:accent6>
        <a:srgbClr val="83D7FF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D8BFF"/>
      </a:accent1>
      <a:accent2>
        <a:srgbClr val="B58CFF"/>
      </a:accent2>
      <a:accent3>
        <a:srgbClr val="A178FF"/>
      </a:accent3>
      <a:accent4>
        <a:srgbClr val="888FFF"/>
      </a:accent4>
      <a:accent5>
        <a:srgbClr val="86AAFF"/>
      </a:accent5>
      <a:accent6>
        <a:srgbClr val="83D7FF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D8BFF"/>
      </a:accent1>
      <a:accent2>
        <a:srgbClr val="B57BFF"/>
      </a:accent2>
      <a:accent3>
        <a:srgbClr val="A178FF"/>
      </a:accent3>
      <a:accent4>
        <a:srgbClr val="888FFF"/>
      </a:accent4>
      <a:accent5>
        <a:srgbClr val="86AAFF"/>
      </a:accent5>
      <a:accent6>
        <a:srgbClr val="83D7FF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Abstract Color Wave PowerPoint Templates</Template>
  <TotalTime>136</TotalTime>
  <Words>773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Calisto MT</vt:lpstr>
      <vt:lpstr>Times New Roman</vt:lpstr>
      <vt:lpstr>Wingdings</vt:lpstr>
      <vt:lpstr>Wingdings 2</vt:lpstr>
      <vt:lpstr>Cover and End Slide Master</vt:lpstr>
      <vt:lpstr>Contents Slide Master</vt:lpstr>
      <vt:lpstr>Section Break Slide Master</vt:lpstr>
      <vt:lpstr>Slate</vt:lpstr>
      <vt:lpstr>SIGNIFICANCE OF MFA IN SECURITY</vt:lpstr>
      <vt:lpstr>What is Multi-Factor Authentication (MFA) </vt:lpstr>
      <vt:lpstr>How MFA Works?</vt:lpstr>
      <vt:lpstr>PowerPoint Presentation</vt:lpstr>
      <vt:lpstr>PowerPoint Presentation</vt:lpstr>
      <vt:lpstr>Setting Up MFA</vt:lpstr>
      <vt:lpstr>PowerPoint Presentation</vt:lpstr>
      <vt:lpstr>MFA Uses</vt:lpstr>
      <vt:lpstr>Best Practices</vt:lpstr>
      <vt:lpstr>Benefits</vt:lpstr>
      <vt:lpstr>Common Risks and Issues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 Sheeraz Ali Shah</dc:creator>
  <cp:lastModifiedBy>Syed Sheeraz Ali Shah</cp:lastModifiedBy>
  <cp:revision>1</cp:revision>
  <dcterms:created xsi:type="dcterms:W3CDTF">2024-09-17T07:13:38Z</dcterms:created>
  <dcterms:modified xsi:type="dcterms:W3CDTF">2024-09-17T09:30:31Z</dcterms:modified>
</cp:coreProperties>
</file>