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1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89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7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18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41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7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9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1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2E2657-5771-42BF-A41F-00600582C0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B77D87-914B-42F8-B8E7-1EF3847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B289-C1C8-3969-255B-A06415716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86351"/>
          </a:xfrm>
        </p:spPr>
        <p:txBody>
          <a:bodyPr>
            <a:normAutofit/>
          </a:bodyPr>
          <a:lstStyle/>
          <a:p>
            <a:br>
              <a:rPr lang="en-US" sz="5400" b="1" kern="100" dirty="0">
                <a:effectLst/>
                <a:latin typeface="Baskerville Old Face" panose="020206020805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5400" b="1" kern="100" dirty="0">
                <a:effectLst/>
                <a:latin typeface="Baskerville Old Face" panose="020206020805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Conducting a Security Audit for a Network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74813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8D7B-4347-5EDC-65C1-EF8B18CF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 Communication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2F2A-CC7A-05CE-8481-1D0F804AC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Family/Roommates: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Share these findings and recommendations to ensure everyone follows good security practices.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785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8675E-68B8-9192-1136-8BCC0809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Defining the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BFB27-44A0-67BD-AD19-E021B732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Choice: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audit was conducted on our home network, where we have full authority to perform security checks.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 of Audit: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 examined essential devices including the router, computers, smartphones, and smart home gadgets like smart bulbs.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469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5C34-3C72-B46A-A626-9AF3781E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29A9-90CB-FEC8-CBB9-C9938E40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Assets: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device connecting our network to the internet.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Computers and Laptops: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 devices connected to our network.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Devices: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IoT gadgets such as smart TVs, speakers, and sensors.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Storage: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External hard drives and network-attached storage (NAS) units.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Threats: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 Access: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Risk of outsiders gaining access to our network.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Malware: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Potential for harmful software to infect our devices.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Theft: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Risk of sensitive information being accessed or stolen.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Assess Risks: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Likelihood: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chance that our network could be compromised.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potential consequences if a device were breached.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814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9021-D48C-1167-442C-4EC376E7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Vulnerability Scanning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298C-7C86-1FF9-168A-6AAD1D88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Nmap: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discover devices and check for open ports.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Nessus Essentials: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scanning up to 16 IP addresses for vulnerabilities.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OpenVAS: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Open-source tool for finding security weaknesses.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Scanning Process: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Scan: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(Nmap) with the command 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-T4 -A -v 192.168.117.9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perform a detailed scan of devices, open ports, and operating systems.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Vulnerability Scan: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Applied OpenVAS to detect vulnerabilities on my own network.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251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monitor with a white screen&#10;&#10;Description automatically generated">
            <a:extLst>
              <a:ext uri="{FF2B5EF4-FFF2-40B4-BE49-F238E27FC236}">
                <a16:creationId xmlns:a16="http://schemas.microsoft.com/office/drawing/2014/main" id="{0EBBC7D0-BFB6-3A95-6C5E-B54D0F8CD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4" r="3185"/>
          <a:stretch/>
        </p:blipFill>
        <p:spPr bwMode="auto">
          <a:xfrm>
            <a:off x="1915886" y="1132114"/>
            <a:ext cx="7848600" cy="50448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767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7B927-DF24-00A3-629E-885A8840E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7" y="468082"/>
            <a:ext cx="9688284" cy="608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4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093D-C629-4858-7BC0-4C2FC9E7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of Security Policies and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4B93-1AC3-4453-FC53-BE211B49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Documentation: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 Configuration: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Checked settings like WPA2 encryption, guest network settings, and firewall rules.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 Security: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Ensured all devices are running the latest operating systems and software updates.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Compliance: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Passwords: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Confirmed the use of strong, unique passwords, avoiding password reuse.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Firmware Updates: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Verified that the router and other devices have the latest firmware.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Controls: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Limited network access and changed default settings.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642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E814-C016-C4C0-2C9B-91777B6E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Findings and Recommendations</a:t>
            </a:r>
            <a:b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6016-A476-3488-4E99-1DFEFE40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Major Issues: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Found no open ports, outdated software, or insecure settings.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Firmware: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Make sure all devices, including the router, have the latest firmware.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Passwords: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 strong, unique passwords for all devices.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 Network: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Enable WPA3 encryption if available, or WPA2 if not.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188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580D-05ED-906C-C89D-AF14504D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 Plan</a:t>
            </a:r>
            <a:b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0C3C-84B5-CB6D-B18F-555ADF3E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Immediate Actions: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router and device firmware.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passwords to strong, unique ones.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and, if needed, enhance Wi-Fi encryption to WPA3 or WPA2.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Ongoing Actions: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Regularly monitor the network for new vulnerabilities.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 all devices and software up-to-date.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7809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</TotalTime>
  <Words>491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Baskerville Old Face</vt:lpstr>
      <vt:lpstr>Corbel</vt:lpstr>
      <vt:lpstr>Courier New</vt:lpstr>
      <vt:lpstr>Symbol</vt:lpstr>
      <vt:lpstr>Times New Roman</vt:lpstr>
      <vt:lpstr>Wingdings</vt:lpstr>
      <vt:lpstr>Parallax</vt:lpstr>
      <vt:lpstr> Conducting a Security Audit for a Network</vt:lpstr>
      <vt:lpstr>Defining the Scope</vt:lpstr>
      <vt:lpstr>Risk Assessment</vt:lpstr>
      <vt:lpstr>Vulnerability Scanning</vt:lpstr>
      <vt:lpstr>PowerPoint Presentation</vt:lpstr>
      <vt:lpstr>PowerPoint Presentation</vt:lpstr>
      <vt:lpstr>Review of Security Policies and Procedures</vt:lpstr>
      <vt:lpstr>Findings and Recommendations </vt:lpstr>
      <vt:lpstr>Action Plan </vt:lpstr>
      <vt:lpstr>Stakeholder Communication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Sheeraz Ali Shah</dc:creator>
  <cp:lastModifiedBy>Syed Sheeraz Ali Shah</cp:lastModifiedBy>
  <cp:revision>1</cp:revision>
  <dcterms:created xsi:type="dcterms:W3CDTF">2024-09-11T18:22:32Z</dcterms:created>
  <dcterms:modified xsi:type="dcterms:W3CDTF">2024-09-11T18:36:46Z</dcterms:modified>
</cp:coreProperties>
</file>