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Arial Black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alBlack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Sheerin-F-A/hybridQuickSort" TargetMode="External"/><Relationship Id="rId4" Type="http://schemas.openxmlformats.org/officeDocument/2006/relationships/hyperlink" Target="https://skymaj0r.github.io/HQSViz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.jpg" id="88" name="Google Shape;88;p13"/>
          <p:cNvPicPr preferRelativeResize="0"/>
          <p:nvPr/>
        </p:nvPicPr>
        <p:blipFill rotWithShape="1">
          <a:blip r:embed="rId3">
            <a:alphaModFix/>
          </a:blip>
          <a:srcRect b="27210" l="0" r="0" t="0"/>
          <a:stretch/>
        </p:blipFill>
        <p:spPr>
          <a:xfrm>
            <a:off x="179512" y="1628800"/>
            <a:ext cx="4824536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1403648" y="0"/>
            <a:ext cx="586740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 SRM INSTITUTE OF SCIENCE AND TECHNOLOGY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COLLEGE OF ENGINEERING AND TECHNOLOGY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SCHOOL OF COMPUTING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DEPARTMENT OF NETWORKING AND COMMUNICATIONS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E36C09"/>
                </a:solidFill>
                <a:latin typeface="Arial Black"/>
                <a:ea typeface="Arial Black"/>
                <a:cs typeface="Arial Black"/>
                <a:sym typeface="Arial Black"/>
              </a:rPr>
              <a:t>ANALYSING THE CASE STUDY IN DAA</a:t>
            </a:r>
            <a:r>
              <a:rPr b="1" i="0" lang="en-US" sz="1400" u="none" cap="none" strike="noStrike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/>
          </a:p>
        </p:txBody>
      </p:sp>
      <p:pic>
        <p:nvPicPr>
          <p:cNvPr descr="nwcLOGO.jpg"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7004" y="0"/>
            <a:ext cx="1606996" cy="1606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557338" cy="112474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5076056" y="1556153"/>
            <a:ext cx="374441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533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QUICK SORT: USING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MEDIAN-OF-THREE PARTITIONING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 AND REGISTER NUMBER: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solidFill>
                <a:srgbClr val="2535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533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SHEERIN FATIMA AIJAZ </a:t>
            </a:r>
            <a:r>
              <a:rPr lang="en-US" sz="1600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(RA2311030010063)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53533"/>
              </a:buClr>
              <a:buSzPts val="1600"/>
              <a:buFont typeface="Times New Roman"/>
              <a:buNone/>
            </a:pPr>
            <a:r>
              <a:rPr b="1" lang="en-US" sz="1600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SARTHAK SUWAN </a:t>
            </a:r>
            <a:r>
              <a:rPr lang="en-US" sz="1600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(RA2311030010094)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KRISHNA RAWAT </a:t>
            </a:r>
            <a:r>
              <a:rPr lang="en-US" sz="1600">
                <a:solidFill>
                  <a:srgbClr val="253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(RA2311030010088)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Guidance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A PRABHU CHAKKARAVARTHY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Professor, Dept. of NWC, SOC, SRMIST\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86" name="Google Shape;18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395536" y="1196752"/>
            <a:ext cx="820891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 Conclusion &amp; Key Takeaways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 of Findings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Quick Sort enhances traditional Quick Sort with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20-40% performance improvement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overhead reduced due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fewer recursive calls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Lessons Learned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choice significantly affects performance in real-world applications.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techniques such as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Median-of-Three pivot selection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dramatically improve execution time and efficiency.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&amp; Citations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papers and books on algorithm design.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resources on sorting algorithms (e.g., Quick Sort on GeeksforGeeks).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wcLOGO.jpg" id="189" name="Google Shape;1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0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190" name="Google Shape;19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0"/>
            <a:ext cx="1457634" cy="1052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rm1.jpg" id="191" name="Google Shape;191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595" y="0"/>
            <a:ext cx="2143404" cy="76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457200" y="260648"/>
            <a:ext cx="8229600" cy="58655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Acknowledgments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Special thanks to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Dr. A. Prabhu Chakkaravarthy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for guidance and support.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Gratitude to </a:t>
            </a:r>
            <a:r>
              <a:rPr b="1" lang="en-US" sz="1600">
                <a:latin typeface="Times New Roman"/>
                <a:ea typeface="Times New Roman"/>
                <a:cs typeface="Times New Roman"/>
                <a:sym typeface="Times New Roman"/>
              </a:rPr>
              <a:t>peers and reviewers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for feedback.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GITHUB LINK :  </a:t>
            </a: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https://github.com/Sheerin-F-A/hybridQuickSort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Link for Algorithm visualization website : </a:t>
            </a: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https://skymaj0r.github.io/HQSViz/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98" name="Google Shape;19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99" name="Google Shape;19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037187" y="4149080"/>
            <a:ext cx="30696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395536" y="1196752"/>
            <a:ext cx="8208912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the Case Study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the efficiency of sorting algorithms, focusing on Quick Sort and its optimizations.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 plays a crucial role in computational applications, including database indexing and real-time systems.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 efficiency impacts performance in search algorithms, data organization, and system operations.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Example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 a dataset of 1,000,000 elements using different algorithms and comparing execution times.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wcLOGO.jpg" id="104" name="Google Shape;10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0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105" name="Google Shape;1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0"/>
            <a:ext cx="1457634" cy="1052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rm1.jpg" id="106" name="Google Shape;1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595" y="0"/>
            <a:ext cx="2143404" cy="76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84208" y="835952"/>
            <a:ext cx="681638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b="1"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Selection and Justification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 Algorithm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Quick Sort with Median-of-Three and Hybrid Quick Sort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Quick Sort?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Fastest in-place sorting algorithm for large datasets.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time complexity of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 n)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Optimizations Applied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Median-of-Three Pivot Selection: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Reduces worst-case scenarios by up to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50-80%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 for Small Arrays: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Efficient for arrays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≤10 elements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 with Other Algorithms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 n)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requires additional space).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O(n²)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efficient only for small datasets).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Quick Sort is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20-40% faster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traditional Quick Sort.</a:t>
            </a:r>
            <a:endParaRPr/>
          </a:p>
        </p:txBody>
      </p:sp>
      <p:pic>
        <p:nvPicPr>
          <p:cNvPr descr="nwcLOGO.jpg"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0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116" name="Google Shape;11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0"/>
            <a:ext cx="1457634" cy="1052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rm1.jpg" id="117" name="Google Shape;11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595" y="0"/>
            <a:ext cx="2143404" cy="7647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graph&#10;&#10;AI-generated content may be incorrect." id="118" name="Google Shape;11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5400000">
            <a:off x="5562109" y="2239582"/>
            <a:ext cx="4801313" cy="1994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395536" y="1196752"/>
            <a:ext cx="7992888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Complexity Analysis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and Average Case Complexity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 n)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(Balanced partitions).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Complexity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O(n²)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(Unbalanced partitions, mitigated by optimizations).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 n)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 recursive calls.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Trade-offs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Balancing execution speed and memory usage.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depth handling to avoid stack overflow.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 consumes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15% less memory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Merge Sort.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wcLOGO.jpg"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0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0"/>
            <a:ext cx="1457634" cy="1052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rm1.jpg" id="129" name="Google Shape;12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595" y="0"/>
            <a:ext cx="2143404" cy="76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457200" y="34210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Complexity Analysis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descr="A graph with lines and numbers&#10;&#10;AI-generated content may be incorrect." id="135" name="Google Shape;13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00200"/>
            <a:ext cx="8291264" cy="452596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44" name="Google Shape;14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395536" y="1196752"/>
            <a:ext cx="8291264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Implementation and Experimentation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Language Used: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Python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Dataset/Input Samples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Randomly generated datasets (10,000, 100,000, 1,000,000 elements).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Nearly sorted and reversed datasets to test efficiency.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Execution Steps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pivot using </a:t>
            </a: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Median-of-Three strategy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 the array based on pivot selection.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apply Quick Sort on partitions.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Insertion Sort for small subarrays.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wcLOGO.jpg"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0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148" name="Google Shape;14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0"/>
            <a:ext cx="1457634" cy="1052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rm1.jpg" id="149" name="Google Shape;14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595" y="0"/>
            <a:ext cx="2143404" cy="76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55" name="Google Shape;15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95536" y="1196752"/>
            <a:ext cx="820891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Performance 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Benchmarking Results: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time comparison: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 n)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~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1,000,000 elements.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 n)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~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1,000,000 elements.</a:t>
            </a:r>
            <a:endParaRPr/>
          </a:p>
          <a:p>
            <a:pPr indent="-228600" lvl="2" marL="1143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Quick Sort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O(n log n)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~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1.8s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1,000,000 elements.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Graphical Representations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Execution time vs. input size graphs.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usage analysis showing Hybrid Quick Sort uses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10-15% less memory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than traditional Quick Sort.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on large datasets (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1M+ elements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nwcLOGO.jpg" id="158" name="Google Shape;1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0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159" name="Google Shape;15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0"/>
            <a:ext cx="1457634" cy="1052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rm1.jpg" id="160" name="Google Shape;160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595" y="0"/>
            <a:ext cx="2143404" cy="764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Performance Evaluation</a:t>
            </a:r>
            <a:b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descr="A graph of a graph showing a number of different types of data&#10;&#10;AI-generated content may be incorrect." id="166" name="Google Shape;166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28800"/>
            <a:ext cx="8229600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68" name="Google Shape;16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4/12/25</a:t>
            </a:r>
            <a:endParaRPr/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21CSC204J DESIGN AND ANALYSIS OF ALGORITHMS</a:t>
            </a:r>
            <a:endParaRPr/>
          </a:p>
        </p:txBody>
      </p:sp>
      <p:pic>
        <p:nvPicPr>
          <p:cNvPr descr="nwcLOGO.jpg" id="177" name="Google Shape;17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0"/>
            <a:ext cx="1080120" cy="10801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oc.jpg" id="178" name="Google Shape;17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8104" y="0"/>
            <a:ext cx="1457634" cy="1052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rm1.jpg" id="179" name="Google Shape;17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0595" y="0"/>
            <a:ext cx="2143404" cy="76470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1"/>
          <p:cNvSpPr txBox="1"/>
          <p:nvPr/>
        </p:nvSpPr>
        <p:spPr>
          <a:xfrm>
            <a:off x="457200" y="1196752"/>
            <a:ext cx="8147248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Real-World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Use Cases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Query Optimization: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 large datasets for indexing (e.g., MySQL, PostgreSQL).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Airline Reservation Systems: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 flight schedules efficiently.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Data Processing: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Fast computation of stock market trends.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&amp; Limitations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recursion depth, which can lead to stack overflow.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Unstable sorting (does not maintain duplicate order).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Improvements &amp; Future Scope</a:t>
            </a:r>
            <a:r>
              <a:rPr b="1"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approaches combining Merge Sort and Quick Sort for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better handling of nearly sorted data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processing for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multi-threaded execution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reduce sorting time further.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