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dirty="0"/>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Sheera</a:t>
            </a:r>
            <a:r>
              <a:rPr lang="en-US" sz="2000" b="1" dirty="0" smtClean="0">
                <a:solidFill>
                  <a:schemeClr val="bg1"/>
                </a:solidFill>
                <a:latin typeface="Arial"/>
                <a:cs typeface="Arial"/>
              </a:rPr>
              <a:t> </a:t>
            </a:r>
            <a:r>
              <a:rPr lang="en-US" sz="2000" b="1" dirty="0" err="1" smtClean="0">
                <a:solidFill>
                  <a:schemeClr val="bg1"/>
                </a:solidFill>
                <a:latin typeface="Arial"/>
                <a:cs typeface="Arial"/>
              </a:rPr>
              <a:t>Banu.A</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CSE</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685800" y="1276350"/>
            <a:ext cx="10534650" cy="4893647"/>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 Use Antivirus and Antimalware Software: </a:t>
            </a:r>
            <a:r>
              <a:rPr lang="en-US" sz="2400" dirty="0" smtClean="0">
                <a:latin typeface="Calibri" pitchFamily="34" charset="0"/>
                <a:cs typeface="Calibri" pitchFamily="34" charset="0"/>
              </a:rPr>
              <a:t>Employ reputable antivirus and antimalware software and keep it updated regularly. These programs can detect and remove key loggers and other malicious software from your system.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Keep Software Updated: </a:t>
            </a:r>
            <a:r>
              <a:rPr lang="en-US" sz="2400" dirty="0" smtClean="0">
                <a:latin typeface="Calibri" pitchFamily="34" charset="0"/>
                <a:cs typeface="Calibri" pitchFamily="34" charset="0"/>
              </a:rPr>
              <a:t>Ensure that your operating system, applications, and security software are all up to date with the latest security patches and updates. Software updates often include fixes for known vulnerabilities that key loggers may exploit.</a:t>
            </a: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6463308"/>
          </a:xfrm>
          <a:prstGeom prst="rect">
            <a:avLst/>
          </a:prstGeom>
          <a:noFill/>
        </p:spPr>
        <p:txBody>
          <a:bodyPr wrap="square" rtlCol="0">
            <a:spAutoFit/>
          </a:bodyPr>
          <a:lstStyle/>
          <a:p>
            <a:r>
              <a:rPr lang="en-US" sz="2400" b="1" dirty="0" smtClean="0">
                <a:latin typeface="Calibri" pitchFamily="34" charset="0"/>
                <a:cs typeface="Calibri" pitchFamily="34" charset="0"/>
              </a:rPr>
              <a:t>3. Be Cautious of Email Attachments and Links: </a:t>
            </a:r>
            <a:r>
              <a:rPr lang="en-US" sz="2400" dirty="0" smtClean="0">
                <a:latin typeface="Calibri" pitchFamily="34" charset="0"/>
                <a:cs typeface="Calibri" pitchFamily="34" charset="0"/>
              </a:rPr>
              <a:t>Avoid opening email attachments or clicking on links from unknown or suspicious sources. These could contain malware, including key loggers.</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Firewalls: </a:t>
            </a:r>
            <a:r>
              <a:rPr lang="en-US" sz="2400" dirty="0" smtClean="0">
                <a:latin typeface="Calibri" pitchFamily="34" charset="0"/>
                <a:cs typeface="Calibri" pitchFamily="34" charset="0"/>
              </a:rPr>
              <a:t>Enable firewalls on your computer and network to monitor and control incoming and outgoing traffic. Firewalls can help block unauthorized access and prevent key loggers from sending captured data to remote servers</a:t>
            </a:r>
            <a:r>
              <a:rPr lang="en-US" dirty="0" smtClean="0">
                <a:latin typeface="Calibri" pitchFamily="34" charset="0"/>
                <a:cs typeface="Calibri" pitchFamily="34" charset="0"/>
              </a:rPr>
              <a:t>.</a:t>
            </a: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 Practice Safe Browsing Habits: </a:t>
            </a:r>
            <a:r>
              <a:rPr lang="en-US" sz="2400" dirty="0" smtClean="0">
                <a:latin typeface="Calibri" pitchFamily="34" charset="0"/>
                <a:cs typeface="Calibri" pitchFamily="34" charset="0"/>
              </a:rPr>
              <a:t>Be cautious when browsing the internet and only visit trusted websites. Avoid downloading software from unverified sources, as they may contain key loggers or other malware.</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6. Use Virtual Keyboards: </a:t>
            </a:r>
            <a:r>
              <a:rPr lang="en-US" sz="2400" dirty="0" smtClean="0">
                <a:latin typeface="Calibri" pitchFamily="34" charset="0"/>
                <a:cs typeface="Calibri" pitchFamily="34" charset="0"/>
              </a:rPr>
              <a:t>When entering sensitive information such as passwords or credit card details, consider using a virtual keyboard instead of a physical one. Virtual keyboards can help thwart key loggers by allowing users to input characters via mouse clicks or touch screen taps</a:t>
            </a: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278642"/>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(2FA): </a:t>
            </a:r>
            <a:r>
              <a:rPr lang="en-US" sz="2400" dirty="0" smtClean="0">
                <a:latin typeface="Calibri" pitchFamily="34" charset="0"/>
                <a:cs typeface="Calibri" pitchFamily="34" charset="0"/>
              </a:rPr>
              <a:t>Enable two-factor authentication whenever possible, especially for accessing sensitive accounts or services. Even if a key logger captures your password, 2FA adds an extra layer of security by requiring a second form of verification.</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Accounts: </a:t>
            </a:r>
            <a:r>
              <a:rPr lang="en-US" sz="2400" dirty="0" smtClean="0">
                <a:latin typeface="Calibri" pitchFamily="34" charset="0"/>
                <a:cs typeface="Calibri" pitchFamily="34" charset="0"/>
              </a:rPr>
              <a:t>Keep a close eye on your bank accounts, credit card statements, and other financial accounts for any unauthorized activity. If you suspect your information has been compromised, take immediate action to secure your accounts and report any suspicious activity to the appropriate authorities.</a:t>
            </a:r>
          </a:p>
          <a:p>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Employees: </a:t>
            </a:r>
            <a:r>
              <a:rPr lang="en-US" sz="2400" dirty="0" smtClean="0">
                <a:latin typeface="Calibri" pitchFamily="34" charset="0"/>
                <a:cs typeface="Calibri" pitchFamily="34" charset="0"/>
              </a:rPr>
              <a:t>Organizations should provide cybersecurity awareness training to employees to help them recognize the signs of phishing attempts, malicious software, and other cyber threats. Educated employees are better equipped to avoid falling victim to key loggers and other cyber attacks.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2677656"/>
          </a:xfrm>
          <a:prstGeom prst="rect">
            <a:avLst/>
          </a:prstGeom>
          <a:noFill/>
        </p:spPr>
        <p:txBody>
          <a:bodyPr wrap="square" rtlCol="0">
            <a:spAutoFit/>
          </a:bodyPr>
          <a:lstStyle/>
          <a:p>
            <a:r>
              <a:rPr lang="en-US" sz="2400" b="1" dirty="0" smtClean="0">
                <a:latin typeface="Calibri" pitchFamily="34" charset="0"/>
                <a:cs typeface="Calibri" pitchFamily="34" charset="0"/>
              </a:rPr>
              <a:t>10. Encrypt Sensitive Data: </a:t>
            </a:r>
            <a:r>
              <a:rPr lang="en-US" sz="2400" dirty="0" smtClean="0">
                <a:latin typeface="Calibri" pitchFamily="34" charset="0"/>
                <a:cs typeface="Calibri" pitchFamily="34" charset="0"/>
              </a:rPr>
              <a:t>Use encryption tools to protect sensitive data stored on your computer or transmitted over the internet. Encryption makes it more difficult for key loggers to capture and decipher the information they intercept.</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By implementing these security measures, individuals and organizations can significantly reduce the risk posed by key loggers and better protect their sensitive information from unauthorized access and exploitation.</a:t>
            </a: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p14="http://schemas.microsoft.com/office/powerpoint/2010/main" xmlns=""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p14="http://schemas.microsoft.com/office/powerpoint/2010/main" xmlns=""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1277</Words>
  <Application>Microsoft Office PowerPoint</Application>
  <PresentationFormat>Custom</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33</cp:revision>
  <dcterms:created xsi:type="dcterms:W3CDTF">2021-05-26T16:50:10Z</dcterms:created>
  <dcterms:modified xsi:type="dcterms:W3CDTF">2024-04-05T08:41:35Z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