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D9E5-F944-4415-9EAC-A8B5293D5BCB}" type="datetimeFigureOut">
              <a:rPr lang="en-US" smtClean="0"/>
              <a:t>6/28/2010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AB32-EDB8-4649-834B-8C98EC27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1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</dc:creator>
  <cp:lastModifiedBy>rodo</cp:lastModifiedBy>
  <cp:revision>1</cp:revision>
  <dcterms:created xsi:type="dcterms:W3CDTF">2010-06-28T20:34:26Z</dcterms:created>
  <dcterms:modified xsi:type="dcterms:W3CDTF">2010-06-28T20:35:18Z</dcterms:modified>
</cp:coreProperties>
</file>