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5BC5-7B91-412D-A0F1-41463963D942}" type="datetimeFigureOut">
              <a:rPr lang="en-US" smtClean="0"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0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rodo</dc:creator>
  <cp:lastModifiedBy>rodo</cp:lastModifiedBy>
  <cp:revision>3</cp:revision>
  <dcterms:created xsi:type="dcterms:W3CDTF">2010-06-17T11:48:30Z</dcterms:created>
  <dcterms:modified xsi:type="dcterms:W3CDTF">2010-06-24T13:12:21Z</dcterms:modified>
</cp:coreProperties>
</file>