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0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7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8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5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0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b="1" dirty="0" err="1" smtClean="0"/>
              <a:t>ipsum</a:t>
            </a:r>
            <a:r>
              <a:rPr lang="en-US" dirty="0" smtClean="0"/>
              <a:t> </a:t>
            </a:r>
            <a:r>
              <a:rPr lang="en-US" i="1" dirty="0" smtClean="0"/>
              <a:t>dolor</a:t>
            </a:r>
            <a:r>
              <a:rPr lang="en-US" dirty="0" smtClean="0"/>
              <a:t> </a:t>
            </a:r>
            <a:r>
              <a:rPr lang="en-US" u="sng" dirty="0" smtClean="0"/>
              <a:t>sit</a:t>
            </a:r>
            <a:r>
              <a:rPr lang="en-US" dirty="0" smtClean="0"/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amet</a:t>
            </a:r>
            <a:r>
              <a:rPr lang="en-US" dirty="0" smtClean="0"/>
              <a:t>, </a:t>
            </a:r>
            <a:r>
              <a:rPr lang="en-US" strike="sngStrike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aliquid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commodi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  <a:r>
              <a:rPr lang="en-US" dirty="0" err="1" smtClean="0"/>
              <a:t>Excepteur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r>
              <a:rPr lang="en-US" dirty="0" smtClean="0"/>
              <a:t> </a:t>
            </a:r>
            <a:r>
              <a:rPr lang="en-US" dirty="0" err="1" smtClean="0"/>
              <a:t>obcaecat</a:t>
            </a:r>
            <a:r>
              <a:rPr lang="en-US" dirty="0" smtClean="0"/>
              <a:t> </a:t>
            </a:r>
            <a:r>
              <a:rPr lang="en-US" dirty="0" err="1" smtClean="0"/>
              <a:t>cupiditat</a:t>
            </a:r>
            <a:r>
              <a:rPr lang="en-US" dirty="0" smtClean="0"/>
              <a:t> non </a:t>
            </a:r>
            <a:r>
              <a:rPr lang="en-US" dirty="0" err="1" smtClean="0"/>
              <a:t>proident</a:t>
            </a:r>
            <a:r>
              <a:rPr lang="en-US" dirty="0" smtClean="0"/>
              <a:t>, </a:t>
            </a:r>
            <a:r>
              <a:rPr lang="en-US" dirty="0" err="1" smtClean="0"/>
              <a:t>sunt</a:t>
            </a:r>
            <a:r>
              <a:rPr lang="en-US" dirty="0" smtClean="0"/>
              <a:t> in culpa qui </a:t>
            </a:r>
            <a:r>
              <a:rPr lang="en-US" dirty="0" err="1" smtClean="0"/>
              <a:t>officia</a:t>
            </a:r>
            <a:r>
              <a:rPr lang="en-US" dirty="0" smtClean="0"/>
              <a:t> </a:t>
            </a:r>
            <a:r>
              <a:rPr lang="en-US" dirty="0" err="1" smtClean="0"/>
              <a:t>deserunt</a:t>
            </a:r>
            <a:r>
              <a:rPr lang="en-US" dirty="0" smtClean="0"/>
              <a:t> </a:t>
            </a:r>
            <a:r>
              <a:rPr lang="en-US" dirty="0" err="1" smtClean="0"/>
              <a:t>mollit</a:t>
            </a:r>
            <a:r>
              <a:rPr lang="en-US" dirty="0" smtClean="0"/>
              <a:t> </a:t>
            </a:r>
            <a:r>
              <a:rPr lang="en-US" dirty="0" err="1" smtClean="0"/>
              <a:t>anim</a:t>
            </a:r>
            <a:r>
              <a:rPr lang="en-US" dirty="0" smtClean="0"/>
              <a:t> id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laborum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2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</dc:creator>
  <cp:lastModifiedBy>rodo</cp:lastModifiedBy>
  <cp:revision>6</cp:revision>
  <dcterms:created xsi:type="dcterms:W3CDTF">2010-06-30T07:56:39Z</dcterms:created>
  <dcterms:modified xsi:type="dcterms:W3CDTF">2010-07-02T07:38:34Z</dcterms:modified>
</cp:coreProperties>
</file>