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8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5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48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aliquid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commodi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obcaecat</a:t>
            </a:r>
            <a:r>
              <a:rPr lang="en-US" dirty="0" smtClean="0"/>
              <a:t> </a:t>
            </a:r>
            <a:r>
              <a:rPr lang="en-US" dirty="0" err="1" smtClean="0"/>
              <a:t>cupiditat</a:t>
            </a:r>
            <a:r>
              <a:rPr lang="en-US" dirty="0" smtClean="0"/>
              <a:t> non </a:t>
            </a:r>
            <a:r>
              <a:rPr lang="en-US" dirty="0" err="1" smtClean="0"/>
              <a:t>proident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in culpa qui </a:t>
            </a:r>
            <a:r>
              <a:rPr lang="en-US" dirty="0" err="1" smtClean="0"/>
              <a:t>officia</a:t>
            </a:r>
            <a:r>
              <a:rPr lang="en-US" dirty="0" smtClean="0"/>
              <a:t> </a:t>
            </a:r>
            <a:r>
              <a:rPr lang="en-US" dirty="0" err="1" smtClean="0"/>
              <a:t>deserunt</a:t>
            </a:r>
            <a:r>
              <a:rPr lang="en-US" dirty="0" smtClean="0"/>
              <a:t> </a:t>
            </a:r>
            <a:r>
              <a:rPr lang="en-US" dirty="0" err="1" smtClean="0"/>
              <a:t>mollit</a:t>
            </a:r>
            <a:r>
              <a:rPr lang="en-US" dirty="0" smtClean="0"/>
              <a:t> </a:t>
            </a:r>
            <a:r>
              <a:rPr lang="en-US" dirty="0" err="1" smtClean="0"/>
              <a:t>anim</a:t>
            </a:r>
            <a:r>
              <a:rPr lang="en-US" dirty="0" smtClean="0"/>
              <a:t>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laborum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</dc:creator>
  <cp:lastModifiedBy>rodo</cp:lastModifiedBy>
  <cp:revision>5</cp:revision>
  <dcterms:created xsi:type="dcterms:W3CDTF">2010-06-30T07:56:39Z</dcterms:created>
  <dcterms:modified xsi:type="dcterms:W3CDTF">2010-07-02T07:37:09Z</dcterms:modified>
</cp:coreProperties>
</file>