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
<Relationships xmlns="http://schemas.openxmlformats.org/package/2006/relationships">
  <Relationship Id="rId3" Type="http://schemas.openxmlformats.org/package/2006/relationships/metadata/core-properties" Target="docProps/core.xml"/>
  <Relationship Id="rId2" Type="http://schemas.openxmlformats.org/package/2006/relationships/metadata/thumbnail" Target="docProps/thumbnail.jpeg"/>
  <Relationship Id="rId1" Type="http://schemas.openxmlformats.org/officeDocument/2006/relationships/officeDocument" Target="ppt/presentation.xml"/>
  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15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
  <Relationship Id="rId3" Type="http://schemas.openxmlformats.org/officeDocument/2006/relationships/presProps" Target="presProps.xml"/>
  <Relationship Id="rId2" Type="http://schemas.openxmlformats.org/officeDocument/2006/relationships/slide" Target="slides/slide1.xml"/>
  <Relationship Id="rId1" Type="http://schemas.openxmlformats.org/officeDocument/2006/relationships/slideMaster" Target="slideMasters/slideMaster1.xml"/>
  <Relationship Id="rId6" Type="http://schemas.openxmlformats.org/officeDocument/2006/relationships/tableStyles" Target="tableStyles.xml"/>
  <Relationship Id="rId5" Type="http://schemas.openxmlformats.org/officeDocument/2006/relationships/theme" Target="theme/theme1.xml"/>
  <Relationship Id="rId4" Type="http://schemas.openxmlformats.org/officeDocument/2006/relationships/viewProps" Target="viewProps.xml"/>
</Relationships>
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0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2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3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4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5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6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7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8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9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55BC5-7B91-412D-A0F1-41463963D942}" type="datetimeFigureOut">
              <a:rPr lang="en-US" smtClean="0"/>
              <a:t>6/17/2010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800DA-8797-4E79-9287-936FB3497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603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55BC5-7B91-412D-A0F1-41463963D942}" type="datetimeFigureOut">
              <a:rPr lang="en-US" smtClean="0"/>
              <a:t>6/17/2010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800DA-8797-4E79-9287-936FB3497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368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55BC5-7B91-412D-A0F1-41463963D942}" type="datetimeFigureOut">
              <a:rPr lang="en-US" smtClean="0"/>
              <a:t>6/17/2010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800DA-8797-4E79-9287-936FB3497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671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55BC5-7B91-412D-A0F1-41463963D942}" type="datetimeFigureOut">
              <a:rPr lang="en-US" smtClean="0"/>
              <a:t>6/17/2010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800DA-8797-4E79-9287-936FB3497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11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55BC5-7B91-412D-A0F1-41463963D942}" type="datetimeFigureOut">
              <a:rPr lang="en-US" smtClean="0"/>
              <a:t>6/17/2010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800DA-8797-4E79-9287-936FB3497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107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55BC5-7B91-412D-A0F1-41463963D942}" type="datetimeFigureOut">
              <a:rPr lang="en-US" smtClean="0"/>
              <a:t>6/17/2010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800DA-8797-4E79-9287-936FB3497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50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55BC5-7B91-412D-A0F1-41463963D942}" type="datetimeFigureOut">
              <a:rPr lang="en-US" smtClean="0"/>
              <a:t>6/17/2010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800DA-8797-4E79-9287-936FB3497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872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55BC5-7B91-412D-A0F1-41463963D942}" type="datetimeFigureOut">
              <a:rPr lang="en-US" smtClean="0"/>
              <a:t>6/17/2010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800DA-8797-4E79-9287-936FB3497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497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55BC5-7B91-412D-A0F1-41463963D942}" type="datetimeFigureOut">
              <a:rPr lang="en-US" smtClean="0"/>
              <a:t>6/17/2010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800DA-8797-4E79-9287-936FB3497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013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55BC5-7B91-412D-A0F1-41463963D942}" type="datetimeFigureOut">
              <a:rPr lang="en-US" smtClean="0"/>
              <a:t>6/17/2010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800DA-8797-4E79-9287-936FB3497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18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55BC5-7B91-412D-A0F1-41463963D942}" type="datetimeFigureOut">
              <a:rPr lang="en-US" smtClean="0"/>
              <a:t>6/17/2010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800DA-8797-4E79-9287-936FB3497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215619"/>
      </p:ext>
    </p:extLst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8" Type="http://schemas.openxmlformats.org/officeDocument/2006/relationships/slideLayout" Target="../slideLayouts/slideLayout8.xml"/>
  <Relationship Id="rId3" Type="http://schemas.openxmlformats.org/officeDocument/2006/relationships/slideLayout" Target="../slideLayouts/slideLayout3.xml"/>
  <Relationship Id="rId7" Type="http://schemas.openxmlformats.org/officeDocument/2006/relationships/slideLayout" Target="../slideLayouts/slideLayout7.xml"/>
  <Relationship Id="rId12" Type="http://schemas.openxmlformats.org/officeDocument/2006/relationships/theme" Target="../theme/theme1.xml"/>
  <Relationship Id="rId2" Type="http://schemas.openxmlformats.org/officeDocument/2006/relationships/slideLayout" Target="../slideLayouts/slideLayout2.xml"/>
  <Relationship Id="rId1" Type="http://schemas.openxmlformats.org/officeDocument/2006/relationships/slideLayout" Target="../slideLayouts/slideLayout1.xml"/>
  <Relationship Id="rId6" Type="http://schemas.openxmlformats.org/officeDocument/2006/relationships/slideLayout" Target="../slideLayouts/slideLayout6.xml"/>
  <Relationship Id="rId11" Type="http://schemas.openxmlformats.org/officeDocument/2006/relationships/slideLayout" Target="../slideLayouts/slideLayout11.xml"/>
  <Relationship Id="rId5" Type="http://schemas.openxmlformats.org/officeDocument/2006/relationships/slideLayout" Target="../slideLayouts/slideLayout5.xml"/>
  <Relationship Id="rId10" Type="http://schemas.openxmlformats.org/officeDocument/2006/relationships/slideLayout" Target="../slideLayouts/slideLayout10.xml"/>
  <Relationship Id="rId4" Type="http://schemas.openxmlformats.org/officeDocument/2006/relationships/slideLayout" Target="../slideLayouts/slideLayout4.xml"/>
  <Relationship Id="rId9" Type="http://schemas.openxmlformats.org/officeDocument/2006/relationships/slideLayout" Target="../slideLayouts/slideLayout9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455BC5-7B91-412D-A0F1-41463963D942}" type="datetimeFigureOut">
              <a:rPr lang="en-US" smtClean="0"/>
              <a:t>6/17/2010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B800DA-8797-4E79-9287-936FB3497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046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Title text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Subtitle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0036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Title text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text</dc:title>
  <dc:creator>rodo</dc:creator>
  <cp:lastModifiedBy>rodo</cp:lastModifiedBy>
  <cp:revision>1</cp:revision>
  <dcterms:created xsi:type="dcterms:W3CDTF">2010-06-17T11:48:30Z</dcterms:created>
  <dcterms:modified xsi:type="dcterms:W3CDTF">2010-06-17T11:50:05Z</dcterms:modified>
</cp:coreProperties>
</file>