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69" r:id="rId17"/>
    <p:sldId id="275" r:id="rId18"/>
    <p:sldId id="282" r:id="rId19"/>
    <p:sldId id="294" r:id="rId20"/>
    <p:sldId id="283" r:id="rId21"/>
    <p:sldId id="276" r:id="rId22"/>
    <p:sldId id="278" r:id="rId23"/>
    <p:sldId id="277" r:id="rId24"/>
    <p:sldId id="285" r:id="rId25"/>
    <p:sldId id="279" r:id="rId26"/>
    <p:sldId id="280" r:id="rId27"/>
    <p:sldId id="281" r:id="rId28"/>
    <p:sldId id="270" r:id="rId29"/>
    <p:sldId id="271" r:id="rId30"/>
    <p:sldId id="286" r:id="rId31"/>
    <p:sldId id="287" r:id="rId32"/>
    <p:sldId id="288" r:id="rId33"/>
    <p:sldId id="289" r:id="rId34"/>
    <p:sldId id="290" r:id="rId35"/>
    <p:sldId id="268" r:id="rId36"/>
    <p:sldId id="291" r:id="rId37"/>
    <p:sldId id="292" r:id="rId38"/>
    <p:sldId id="293"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3BDD5-4CCB-4D7A-A959-960E31A9F932}" type="doc">
      <dgm:prSet loTypeId="urn:microsoft.com/office/officeart/2017/3/layout/DropPinTimeline" loCatId="process" qsTypeId="urn:microsoft.com/office/officeart/2005/8/quickstyle/simple4" qsCatId="simple" csTypeId="urn:microsoft.com/office/officeart/2005/8/colors/colorful1" csCatId="colorful" phldr="1"/>
      <dgm:spPr/>
      <dgm:t>
        <a:bodyPr/>
        <a:lstStyle/>
        <a:p>
          <a:endParaRPr lang="en-US"/>
        </a:p>
      </dgm:t>
    </dgm:pt>
    <dgm:pt modelId="{F7A9F664-8FBB-4D4B-9683-BD66B69D5225}">
      <dgm:prSet/>
      <dgm:spPr/>
      <dgm:t>
        <a:bodyPr/>
        <a:lstStyle/>
        <a:p>
          <a:pPr>
            <a:defRPr b="1"/>
          </a:pPr>
          <a:r>
            <a:rPr lang="en-US"/>
            <a:t>1996–2000</a:t>
          </a:r>
        </a:p>
      </dgm:t>
    </dgm:pt>
    <dgm:pt modelId="{5E034BD1-22DF-4D96-B5D7-33FEE69306BF}" type="parTrans" cxnId="{7576DA52-4A45-46AE-8FD3-26A9B4EE6688}">
      <dgm:prSet/>
      <dgm:spPr/>
      <dgm:t>
        <a:bodyPr/>
        <a:lstStyle/>
        <a:p>
          <a:endParaRPr lang="en-US"/>
        </a:p>
      </dgm:t>
    </dgm:pt>
    <dgm:pt modelId="{A0BDD248-2295-4043-A1C7-B6F8F2E3F86A}" type="sibTrans" cxnId="{7576DA52-4A45-46AE-8FD3-26A9B4EE6688}">
      <dgm:prSet/>
      <dgm:spPr/>
      <dgm:t>
        <a:bodyPr/>
        <a:lstStyle/>
        <a:p>
          <a:endParaRPr lang="en-US"/>
        </a:p>
      </dgm:t>
    </dgm:pt>
    <dgm:pt modelId="{7B98C33D-F84C-4ABF-B8D0-CFF43426C1C6}">
      <dgm:prSet/>
      <dgm:spPr/>
      <dgm:t>
        <a:bodyPr/>
        <a:lstStyle/>
        <a:p>
          <a:r>
            <a:rPr lang="en-US" dirty="0"/>
            <a:t>Principal Financial Group</a:t>
          </a:r>
        </a:p>
        <a:p>
          <a:r>
            <a:rPr lang="en-US" dirty="0"/>
            <a:t>SQL Server Database | Client Server | VB | PowerBuilder  | Active Server Pages</a:t>
          </a:r>
        </a:p>
      </dgm:t>
    </dgm:pt>
    <dgm:pt modelId="{6282CA17-98AB-4179-B243-84584B447E82}" type="parTrans" cxnId="{32A417E0-3800-427C-AA64-9F0AC239AB0C}">
      <dgm:prSet/>
      <dgm:spPr/>
      <dgm:t>
        <a:bodyPr/>
        <a:lstStyle/>
        <a:p>
          <a:endParaRPr lang="en-US"/>
        </a:p>
      </dgm:t>
    </dgm:pt>
    <dgm:pt modelId="{13BE9DAF-3E8B-4B6B-A90D-3484F1EC6669}" type="sibTrans" cxnId="{32A417E0-3800-427C-AA64-9F0AC239AB0C}">
      <dgm:prSet/>
      <dgm:spPr/>
      <dgm:t>
        <a:bodyPr/>
        <a:lstStyle/>
        <a:p>
          <a:endParaRPr lang="en-US"/>
        </a:p>
      </dgm:t>
    </dgm:pt>
    <dgm:pt modelId="{96D9D688-259F-4025-B6A8-298EB553C581}">
      <dgm:prSet/>
      <dgm:spPr/>
      <dgm:t>
        <a:bodyPr/>
        <a:lstStyle/>
        <a:p>
          <a:pPr>
            <a:defRPr b="1"/>
          </a:pPr>
          <a:r>
            <a:rPr lang="en-US" dirty="0"/>
            <a:t>2000–2018</a:t>
          </a:r>
        </a:p>
      </dgm:t>
    </dgm:pt>
    <dgm:pt modelId="{E4C5F217-947D-4DC7-8FE6-60664CA877C8}" type="parTrans" cxnId="{EC4CA33E-1030-4330-8EC7-F727243ECEDC}">
      <dgm:prSet/>
      <dgm:spPr/>
      <dgm:t>
        <a:bodyPr/>
        <a:lstStyle/>
        <a:p>
          <a:endParaRPr lang="en-US"/>
        </a:p>
      </dgm:t>
    </dgm:pt>
    <dgm:pt modelId="{ECD98BD2-F9B3-4330-9204-DE8F153D84C0}" type="sibTrans" cxnId="{EC4CA33E-1030-4330-8EC7-F727243ECEDC}">
      <dgm:prSet/>
      <dgm:spPr/>
      <dgm:t>
        <a:bodyPr/>
        <a:lstStyle/>
        <a:p>
          <a:endParaRPr lang="en-US"/>
        </a:p>
      </dgm:t>
    </dgm:pt>
    <dgm:pt modelId="{FF5DE6B1-2471-427A-A350-F1D1F01E890B}">
      <dgm:prSet/>
      <dgm:spPr/>
      <dgm:t>
        <a:bodyPr/>
        <a:lstStyle/>
        <a:p>
          <a:r>
            <a:rPr lang="en-US" dirty="0"/>
            <a:t>REST | Microservices | Patterns</a:t>
          </a:r>
        </a:p>
        <a:p>
          <a:r>
            <a:rPr lang="en-US" dirty="0"/>
            <a:t>SQL Server DB | C# | Async / Await</a:t>
          </a:r>
        </a:p>
        <a:p>
          <a:r>
            <a:rPr lang="en-US" dirty="0"/>
            <a:t>VB. NET | .NET 1.0, 2.0… 4.x</a:t>
          </a:r>
        </a:p>
        <a:p>
          <a:r>
            <a:rPr lang="en-US" dirty="0"/>
            <a:t>EW Blanch | Benfield | Aon Re</a:t>
          </a:r>
        </a:p>
      </dgm:t>
    </dgm:pt>
    <dgm:pt modelId="{2601B2A1-9EF3-48A5-B5F8-99B6F98372E3}" type="parTrans" cxnId="{31652543-0A70-4A98-B234-378F1F86E696}">
      <dgm:prSet/>
      <dgm:spPr/>
      <dgm:t>
        <a:bodyPr/>
        <a:lstStyle/>
        <a:p>
          <a:endParaRPr lang="en-US"/>
        </a:p>
      </dgm:t>
    </dgm:pt>
    <dgm:pt modelId="{288636D6-0458-49B4-96CC-BD06283A0270}" type="sibTrans" cxnId="{31652543-0A70-4A98-B234-378F1F86E696}">
      <dgm:prSet/>
      <dgm:spPr/>
      <dgm:t>
        <a:bodyPr/>
        <a:lstStyle/>
        <a:p>
          <a:endParaRPr lang="en-US"/>
        </a:p>
      </dgm:t>
    </dgm:pt>
    <dgm:pt modelId="{C798F208-A533-479A-BA28-0285CFCFB63B}">
      <dgm:prSet/>
      <dgm:spPr/>
      <dgm:t>
        <a:bodyPr/>
        <a:lstStyle/>
        <a:p>
          <a:pPr>
            <a:defRPr b="1"/>
          </a:pPr>
          <a:r>
            <a:rPr lang="en-US" dirty="0"/>
            <a:t>2013-14</a:t>
          </a:r>
        </a:p>
      </dgm:t>
    </dgm:pt>
    <dgm:pt modelId="{0196863B-DC3C-4DEC-A0CA-70451F1703E5}" type="parTrans" cxnId="{BA57F5E4-4C2C-497F-9A6B-D21DA4E16943}">
      <dgm:prSet/>
      <dgm:spPr/>
      <dgm:t>
        <a:bodyPr/>
        <a:lstStyle/>
        <a:p>
          <a:endParaRPr lang="en-US"/>
        </a:p>
      </dgm:t>
    </dgm:pt>
    <dgm:pt modelId="{CF2B64D0-2427-45E7-A7C8-DAC51FE12F1E}" type="sibTrans" cxnId="{BA57F5E4-4C2C-497F-9A6B-D21DA4E16943}">
      <dgm:prSet/>
      <dgm:spPr/>
      <dgm:t>
        <a:bodyPr/>
        <a:lstStyle/>
        <a:p>
          <a:endParaRPr lang="en-US"/>
        </a:p>
      </dgm:t>
    </dgm:pt>
    <dgm:pt modelId="{BE6623C1-6D7C-4D05-B07A-E399E2754AC4}">
      <dgm:prSet/>
      <dgm:spPr/>
      <dgm:t>
        <a:bodyPr/>
        <a:lstStyle/>
        <a:p>
          <a:r>
            <a:rPr lang="en-US" dirty="0"/>
            <a:t>Daugherty Business Solutions</a:t>
          </a:r>
        </a:p>
        <a:p>
          <a:r>
            <a:rPr lang="en-US" dirty="0"/>
            <a:t>Best Buy, Southwest Airlines, Compeer Financial, Express Scripts, et. al.</a:t>
          </a:r>
        </a:p>
        <a:p>
          <a:r>
            <a:rPr lang="en-US" dirty="0"/>
            <a:t>APIs on hyper-drive</a:t>
          </a:r>
        </a:p>
        <a:p>
          <a:r>
            <a:rPr lang="en-US" dirty="0"/>
            <a:t>Cloud AWS, Docker, Kubernetes, VMs, Virtualization</a:t>
          </a:r>
        </a:p>
      </dgm:t>
    </dgm:pt>
    <dgm:pt modelId="{3A250EBE-E4F9-46EE-A4F2-E9205AF35FD3}" type="parTrans" cxnId="{17A4DFE8-821E-4B56-82BD-8B6392E9B921}">
      <dgm:prSet/>
      <dgm:spPr/>
      <dgm:t>
        <a:bodyPr/>
        <a:lstStyle/>
        <a:p>
          <a:endParaRPr lang="en-US"/>
        </a:p>
      </dgm:t>
    </dgm:pt>
    <dgm:pt modelId="{AEC6CD74-44EC-4E0A-BC85-FBE74F7F8516}" type="sibTrans" cxnId="{17A4DFE8-821E-4B56-82BD-8B6392E9B921}">
      <dgm:prSet/>
      <dgm:spPr/>
      <dgm:t>
        <a:bodyPr/>
        <a:lstStyle/>
        <a:p>
          <a:endParaRPr lang="en-US"/>
        </a:p>
      </dgm:t>
    </dgm:pt>
    <dgm:pt modelId="{76A0238D-B6FF-48C9-A573-642CE68DFD55}">
      <dgm:prSet/>
      <dgm:spPr/>
      <dgm:t>
        <a:bodyPr/>
        <a:lstStyle/>
        <a:p>
          <a:pPr>
            <a:defRPr b="1"/>
          </a:pPr>
          <a:r>
            <a:rPr lang="en-US" dirty="0"/>
            <a:t>2022 - Present</a:t>
          </a:r>
        </a:p>
      </dgm:t>
    </dgm:pt>
    <dgm:pt modelId="{F7CBCE40-6F76-4981-BACC-D94D130B0E67}" type="parTrans" cxnId="{C0808B18-CD2F-4C87-A7F7-A89464053973}">
      <dgm:prSet/>
      <dgm:spPr/>
      <dgm:t>
        <a:bodyPr/>
        <a:lstStyle/>
        <a:p>
          <a:endParaRPr lang="en-US"/>
        </a:p>
      </dgm:t>
    </dgm:pt>
    <dgm:pt modelId="{043B4A9D-997A-4B3E-8B64-0C0AB15E38B8}" type="sibTrans" cxnId="{C0808B18-CD2F-4C87-A7F7-A89464053973}">
      <dgm:prSet/>
      <dgm:spPr/>
      <dgm:t>
        <a:bodyPr/>
        <a:lstStyle/>
        <a:p>
          <a:endParaRPr lang="en-US"/>
        </a:p>
      </dgm:t>
    </dgm:pt>
    <dgm:pt modelId="{5F9855D1-719C-451B-AE7E-706A68DF7328}">
      <dgm:prSet/>
      <dgm:spPr/>
      <dgm:t>
        <a:bodyPr/>
        <a:lstStyle/>
        <a:p>
          <a:r>
            <a:rPr lang="en-US" dirty="0"/>
            <a:t>Protolabs</a:t>
          </a:r>
        </a:p>
        <a:p>
          <a:endParaRPr lang="en-US" dirty="0"/>
        </a:p>
        <a:p>
          <a:r>
            <a:rPr lang="en-US" dirty="0"/>
            <a:t>The journey transitioned to manufacturing, industrial operations and </a:t>
          </a:r>
          <a:r>
            <a:rPr lang="en-US" dirty="0" err="1"/>
            <a:t>IIoT</a:t>
          </a:r>
          <a:endParaRPr lang="en-US" dirty="0"/>
        </a:p>
      </dgm:t>
    </dgm:pt>
    <dgm:pt modelId="{A5EB9695-C90B-4947-803A-E3B66EE836CB}" type="parTrans" cxnId="{461B6E0F-C0CC-4E6C-9F4C-445D7B26590D}">
      <dgm:prSet/>
      <dgm:spPr/>
      <dgm:t>
        <a:bodyPr/>
        <a:lstStyle/>
        <a:p>
          <a:endParaRPr lang="en-US"/>
        </a:p>
      </dgm:t>
    </dgm:pt>
    <dgm:pt modelId="{D2FFD9B7-5955-4148-BD16-15CAE275D7AA}" type="sibTrans" cxnId="{461B6E0F-C0CC-4E6C-9F4C-445D7B26590D}">
      <dgm:prSet/>
      <dgm:spPr/>
      <dgm:t>
        <a:bodyPr/>
        <a:lstStyle/>
        <a:p>
          <a:endParaRPr lang="en-US"/>
        </a:p>
      </dgm:t>
    </dgm:pt>
    <dgm:pt modelId="{066071E1-5300-4E13-849C-D042EF275D2F}">
      <dgm:prSet/>
      <dgm:spPr/>
      <dgm:t>
        <a:bodyPr/>
        <a:lstStyle/>
        <a:p>
          <a:pPr>
            <a:defRPr b="1"/>
          </a:pPr>
          <a:r>
            <a:rPr lang="en-US" dirty="0"/>
            <a:t>Sep. 2021</a:t>
          </a:r>
        </a:p>
      </dgm:t>
    </dgm:pt>
    <dgm:pt modelId="{1640DEF5-ADDF-46A0-A903-2CF9CF08902E}" type="parTrans" cxnId="{8D19F1F3-8192-4E3F-A70C-ACE187D2FC48}">
      <dgm:prSet/>
      <dgm:spPr/>
      <dgm:t>
        <a:bodyPr/>
        <a:lstStyle/>
        <a:p>
          <a:endParaRPr lang="en-US"/>
        </a:p>
      </dgm:t>
    </dgm:pt>
    <dgm:pt modelId="{E21F8CFD-B362-471D-B2F7-502F5AADB8F4}" type="sibTrans" cxnId="{8D19F1F3-8192-4E3F-A70C-ACE187D2FC48}">
      <dgm:prSet/>
      <dgm:spPr/>
      <dgm:t>
        <a:bodyPr/>
        <a:lstStyle/>
        <a:p>
          <a:endParaRPr lang="en-US"/>
        </a:p>
      </dgm:t>
    </dgm:pt>
    <dgm:pt modelId="{39180A58-F44F-477A-8A5A-F9720AC4AC08}">
      <dgm:prSet/>
      <dgm:spPr/>
      <dgm:t>
        <a:bodyPr/>
        <a:lstStyle/>
        <a:p>
          <a:r>
            <a:rPr lang="en-US" dirty="0"/>
            <a:t>Discovered: What is an MES? YT-Vid</a:t>
          </a:r>
        </a:p>
        <a:p>
          <a:r>
            <a:rPr lang="en-US" dirty="0"/>
            <a:t>Started to consume 4.0 Solutions Content</a:t>
          </a:r>
        </a:p>
        <a:p>
          <a:r>
            <a:rPr lang="en-US" dirty="0"/>
            <a:t>Signed up for Masterminds (May 2022)</a:t>
          </a:r>
        </a:p>
      </dgm:t>
    </dgm:pt>
    <dgm:pt modelId="{1D280B35-4898-4A15-BF65-6634B2A592F0}" type="parTrans" cxnId="{C3350695-DD83-4055-8C0B-7DEB87948DFA}">
      <dgm:prSet/>
      <dgm:spPr/>
      <dgm:t>
        <a:bodyPr/>
        <a:lstStyle/>
        <a:p>
          <a:endParaRPr lang="en-US"/>
        </a:p>
      </dgm:t>
    </dgm:pt>
    <dgm:pt modelId="{D6A0B31C-9853-41B4-B404-7C367E9667CB}" type="sibTrans" cxnId="{C3350695-DD83-4055-8C0B-7DEB87948DFA}">
      <dgm:prSet/>
      <dgm:spPr/>
      <dgm:t>
        <a:bodyPr/>
        <a:lstStyle/>
        <a:p>
          <a:endParaRPr lang="en-US"/>
        </a:p>
      </dgm:t>
    </dgm:pt>
    <dgm:pt modelId="{37C1EB68-E3AB-4B3E-A54C-39E77CBE870A}">
      <dgm:prSet/>
      <dgm:spPr/>
      <dgm:t>
        <a:bodyPr/>
        <a:lstStyle/>
        <a:p>
          <a:r>
            <a:rPr lang="en-US" dirty="0"/>
            <a:t>Technical Awakening</a:t>
          </a:r>
        </a:p>
      </dgm:t>
    </dgm:pt>
    <dgm:pt modelId="{600B8730-B9EE-4904-B4E1-C397B9CD6C3D}" type="parTrans" cxnId="{7DEC6BDA-E624-43F8-848D-C4F27C2C3FFB}">
      <dgm:prSet/>
      <dgm:spPr/>
      <dgm:t>
        <a:bodyPr/>
        <a:lstStyle/>
        <a:p>
          <a:endParaRPr lang="en-US"/>
        </a:p>
      </dgm:t>
    </dgm:pt>
    <dgm:pt modelId="{D6104FE3-4A99-44FB-A2AA-7F938DCFC980}" type="sibTrans" cxnId="{7DEC6BDA-E624-43F8-848D-C4F27C2C3FFB}">
      <dgm:prSet/>
      <dgm:spPr/>
      <dgm:t>
        <a:bodyPr/>
        <a:lstStyle/>
        <a:p>
          <a:endParaRPr lang="en-US"/>
        </a:p>
      </dgm:t>
    </dgm:pt>
    <dgm:pt modelId="{9DD48FDB-135D-4709-A523-2A4C851EF9DE}">
      <dgm:prSet/>
      <dgm:spPr/>
      <dgm:t>
        <a:bodyPr/>
        <a:lstStyle/>
        <a:p>
          <a:pPr>
            <a:defRPr b="1"/>
          </a:pPr>
          <a:r>
            <a:rPr lang="en-US" dirty="0"/>
            <a:t>2018–2022</a:t>
          </a:r>
        </a:p>
      </dgm:t>
    </dgm:pt>
    <dgm:pt modelId="{F7C0EC94-5FF1-4E4F-9441-A983CB4157C3}" type="parTrans" cxnId="{FFC2C035-4A2E-40ED-B19C-EE9C6143A63D}">
      <dgm:prSet/>
      <dgm:spPr/>
      <dgm:t>
        <a:bodyPr/>
        <a:lstStyle/>
        <a:p>
          <a:endParaRPr lang="en-US"/>
        </a:p>
      </dgm:t>
    </dgm:pt>
    <dgm:pt modelId="{1B946E0C-C5CB-4E21-9D2A-0614A3E93467}" type="sibTrans" cxnId="{FFC2C035-4A2E-40ED-B19C-EE9C6143A63D}">
      <dgm:prSet/>
      <dgm:spPr/>
      <dgm:t>
        <a:bodyPr/>
        <a:lstStyle/>
        <a:p>
          <a:endParaRPr lang="en-US"/>
        </a:p>
      </dgm:t>
    </dgm:pt>
    <dgm:pt modelId="{47B48314-9F2B-4051-8C73-985F3C30E37B}" type="pres">
      <dgm:prSet presAssocID="{A5C3BDD5-4CCB-4D7A-A959-960E31A9F932}" presName="root" presStyleCnt="0">
        <dgm:presLayoutVars>
          <dgm:chMax/>
          <dgm:chPref/>
          <dgm:animLvl val="lvl"/>
        </dgm:presLayoutVars>
      </dgm:prSet>
      <dgm:spPr/>
    </dgm:pt>
    <dgm:pt modelId="{F745570B-B55B-4B27-AF65-77C84EC84FE8}" type="pres">
      <dgm:prSet presAssocID="{A5C3BDD5-4CCB-4D7A-A959-960E31A9F932}" presName="divider" presStyleLbl="fgAcc1" presStyleIdx="0" presStyleCnt="7"/>
      <dgm:spPr>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gm:spPr>
    </dgm:pt>
    <dgm:pt modelId="{2B0B7421-7838-4080-ACB2-45575D8EDF0B}" type="pres">
      <dgm:prSet presAssocID="{A5C3BDD5-4CCB-4D7A-A959-960E31A9F932}" presName="nodes" presStyleCnt="0">
        <dgm:presLayoutVars>
          <dgm:chMax/>
          <dgm:chPref/>
          <dgm:animLvl val="lvl"/>
        </dgm:presLayoutVars>
      </dgm:prSet>
      <dgm:spPr/>
    </dgm:pt>
    <dgm:pt modelId="{7CDB9228-90DA-4610-8A55-4D90D0F6E69B}" type="pres">
      <dgm:prSet presAssocID="{F7A9F664-8FBB-4D4B-9683-BD66B69D5225}" presName="composite" presStyleCnt="0"/>
      <dgm:spPr/>
    </dgm:pt>
    <dgm:pt modelId="{246547DA-37BD-4B13-8E75-CBF0C35463A9}" type="pres">
      <dgm:prSet presAssocID="{F7A9F664-8FBB-4D4B-9683-BD66B69D5225}" presName="ConnectorPoint" presStyleLbl="lnNode1" presStyleIdx="0"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AA51C58E-C675-4B4F-836C-8897296D06BE}" type="pres">
      <dgm:prSet presAssocID="{F7A9F664-8FBB-4D4B-9683-BD66B69D5225}" presName="DropPinPlaceHolder" presStyleCnt="0"/>
      <dgm:spPr/>
    </dgm:pt>
    <dgm:pt modelId="{9167F006-ED4F-4AEF-BB52-36563EE521C5}" type="pres">
      <dgm:prSet presAssocID="{F7A9F664-8FBB-4D4B-9683-BD66B69D5225}" presName="DropPin" presStyleLbl="alignNode1" presStyleIdx="0" presStyleCnt="6"/>
      <dgm:spPr/>
    </dgm:pt>
    <dgm:pt modelId="{B4CFD739-09F6-48D6-940C-1B743607CC0A}" type="pres">
      <dgm:prSet presAssocID="{F7A9F664-8FBB-4D4B-9683-BD66B69D5225}" presName="Ellipse" presStyleLbl="fgAcc1" presStyleIdx="1" presStyleCnt="7"/>
      <dgm:spPr>
        <a:solidFill>
          <a:schemeClr val="lt1">
            <a:alpha val="90000"/>
            <a:hueOff val="0"/>
            <a:satOff val="0"/>
            <a:lumOff val="0"/>
            <a:alphaOff val="0"/>
          </a:schemeClr>
        </a:solidFill>
        <a:ln w="9525" cap="rnd" cmpd="sng" algn="ctr">
          <a:noFill/>
          <a:prstDash val="solid"/>
        </a:ln>
        <a:effectLst/>
      </dgm:spPr>
    </dgm:pt>
    <dgm:pt modelId="{8389BBBF-F098-450A-ABA6-E85A795D2F00}" type="pres">
      <dgm:prSet presAssocID="{F7A9F664-8FBB-4D4B-9683-BD66B69D5225}" presName="L2TextContainer" presStyleLbl="revTx" presStyleIdx="0" presStyleCnt="12">
        <dgm:presLayoutVars>
          <dgm:bulletEnabled val="1"/>
        </dgm:presLayoutVars>
      </dgm:prSet>
      <dgm:spPr/>
    </dgm:pt>
    <dgm:pt modelId="{FDCA2F33-B865-4648-AF9D-2D2ADDDD2B31}" type="pres">
      <dgm:prSet presAssocID="{F7A9F664-8FBB-4D4B-9683-BD66B69D5225}" presName="L1TextContainer" presStyleLbl="revTx" presStyleIdx="1" presStyleCnt="12">
        <dgm:presLayoutVars>
          <dgm:chMax val="1"/>
          <dgm:chPref val="1"/>
          <dgm:bulletEnabled val="1"/>
        </dgm:presLayoutVars>
      </dgm:prSet>
      <dgm:spPr/>
    </dgm:pt>
    <dgm:pt modelId="{6A02262C-2570-4C50-A653-825A08848D42}" type="pres">
      <dgm:prSet presAssocID="{F7A9F664-8FBB-4D4B-9683-BD66B69D5225}" presName="ConnectLine" presStyleLbl="sibTrans1D1" presStyleIdx="0" presStyleCnt="6"/>
      <dgm:spPr>
        <a:noFill/>
        <a:ln w="12700" cap="rnd" cmpd="sng" algn="ctr">
          <a:solidFill>
            <a:schemeClr val="accent2">
              <a:hueOff val="0"/>
              <a:satOff val="0"/>
              <a:lumOff val="0"/>
              <a:alphaOff val="0"/>
            </a:schemeClr>
          </a:solidFill>
          <a:prstDash val="dash"/>
        </a:ln>
        <a:effectLst/>
      </dgm:spPr>
    </dgm:pt>
    <dgm:pt modelId="{C4D477F2-CDE5-4571-865F-71A030F59CAF}" type="pres">
      <dgm:prSet presAssocID="{F7A9F664-8FBB-4D4B-9683-BD66B69D5225}" presName="EmptyPlaceHolder" presStyleCnt="0"/>
      <dgm:spPr/>
    </dgm:pt>
    <dgm:pt modelId="{57B1A4A4-12CB-4917-9A2A-6EC24E4C71B1}" type="pres">
      <dgm:prSet presAssocID="{A0BDD248-2295-4043-A1C7-B6F8F2E3F86A}" presName="spaceBetweenRectangles" presStyleCnt="0"/>
      <dgm:spPr/>
    </dgm:pt>
    <dgm:pt modelId="{F3666053-53F7-4BB9-96DD-F79A1181B273}" type="pres">
      <dgm:prSet presAssocID="{96D9D688-259F-4025-B6A8-298EB553C581}" presName="composite" presStyleCnt="0"/>
      <dgm:spPr/>
    </dgm:pt>
    <dgm:pt modelId="{5114CAE2-9AD2-428B-8C82-18F9346EC510}" type="pres">
      <dgm:prSet presAssocID="{96D9D688-259F-4025-B6A8-298EB553C581}" presName="ConnectorPoint" presStyleLbl="lnNode1" presStyleIdx="1" presStyleCnt="6"/>
      <dgm:spPr>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9A30B86-4827-4B62-9388-B6C6528AD948}" type="pres">
      <dgm:prSet presAssocID="{96D9D688-259F-4025-B6A8-298EB553C581}" presName="DropPinPlaceHolder" presStyleCnt="0"/>
      <dgm:spPr/>
    </dgm:pt>
    <dgm:pt modelId="{1E069828-25D0-45D8-B533-7EA11789ABDF}" type="pres">
      <dgm:prSet presAssocID="{96D9D688-259F-4025-B6A8-298EB553C581}" presName="DropPin" presStyleLbl="alignNode1" presStyleIdx="1" presStyleCnt="6"/>
      <dgm:spPr/>
    </dgm:pt>
    <dgm:pt modelId="{0D71765E-AB0C-458A-B0AB-4A023919572B}" type="pres">
      <dgm:prSet presAssocID="{96D9D688-259F-4025-B6A8-298EB553C581}" presName="Ellipse" presStyleLbl="fgAcc1" presStyleIdx="2" presStyleCnt="7"/>
      <dgm:spPr>
        <a:solidFill>
          <a:schemeClr val="lt1">
            <a:alpha val="90000"/>
            <a:hueOff val="0"/>
            <a:satOff val="0"/>
            <a:lumOff val="0"/>
            <a:alphaOff val="0"/>
          </a:schemeClr>
        </a:solidFill>
        <a:ln w="9525" cap="rnd" cmpd="sng" algn="ctr">
          <a:noFill/>
          <a:prstDash val="solid"/>
        </a:ln>
        <a:effectLst/>
      </dgm:spPr>
    </dgm:pt>
    <dgm:pt modelId="{5D85BC60-1C95-422C-81C1-5F27B76B8EDC}" type="pres">
      <dgm:prSet presAssocID="{96D9D688-259F-4025-B6A8-298EB553C581}" presName="L2TextContainer" presStyleLbl="revTx" presStyleIdx="2" presStyleCnt="12">
        <dgm:presLayoutVars>
          <dgm:bulletEnabled val="1"/>
        </dgm:presLayoutVars>
      </dgm:prSet>
      <dgm:spPr/>
    </dgm:pt>
    <dgm:pt modelId="{AE02F2F8-4993-4B22-A720-D82BCB1A4EA1}" type="pres">
      <dgm:prSet presAssocID="{96D9D688-259F-4025-B6A8-298EB553C581}" presName="L1TextContainer" presStyleLbl="revTx" presStyleIdx="3" presStyleCnt="12">
        <dgm:presLayoutVars>
          <dgm:chMax val="1"/>
          <dgm:chPref val="1"/>
          <dgm:bulletEnabled val="1"/>
        </dgm:presLayoutVars>
      </dgm:prSet>
      <dgm:spPr/>
    </dgm:pt>
    <dgm:pt modelId="{459D5DA5-9F2A-4FF2-B281-D94000304DDA}" type="pres">
      <dgm:prSet presAssocID="{96D9D688-259F-4025-B6A8-298EB553C581}" presName="ConnectLine" presStyleLbl="sibTrans1D1" presStyleIdx="1" presStyleCnt="6"/>
      <dgm:spPr>
        <a:noFill/>
        <a:ln w="12700" cap="rnd" cmpd="sng" algn="ctr">
          <a:solidFill>
            <a:schemeClr val="accent4">
              <a:hueOff val="0"/>
              <a:satOff val="0"/>
              <a:lumOff val="0"/>
              <a:alphaOff val="0"/>
            </a:schemeClr>
          </a:solidFill>
          <a:prstDash val="dash"/>
        </a:ln>
        <a:effectLst/>
      </dgm:spPr>
    </dgm:pt>
    <dgm:pt modelId="{C6C242D9-DAA4-4C00-BCF6-B1B1AEED7A7D}" type="pres">
      <dgm:prSet presAssocID="{96D9D688-259F-4025-B6A8-298EB553C581}" presName="EmptyPlaceHolder" presStyleCnt="0"/>
      <dgm:spPr/>
    </dgm:pt>
    <dgm:pt modelId="{512EFDD4-FB29-4214-9718-C97BE9D65265}" type="pres">
      <dgm:prSet presAssocID="{ECD98BD2-F9B3-4330-9204-DE8F153D84C0}" presName="spaceBetweenRectangles" presStyleCnt="0"/>
      <dgm:spPr/>
    </dgm:pt>
    <dgm:pt modelId="{1E1843C3-44A5-4CD3-8BE3-C0FD7894E5C8}" type="pres">
      <dgm:prSet presAssocID="{C798F208-A533-479A-BA28-0285CFCFB63B}" presName="composite" presStyleCnt="0"/>
      <dgm:spPr/>
    </dgm:pt>
    <dgm:pt modelId="{7B0A299F-EBA0-41C8-AC8D-715D12C3C052}" type="pres">
      <dgm:prSet presAssocID="{C798F208-A533-479A-BA28-0285CFCFB63B}" presName="ConnectorPoint" presStyleLbl="lnNode1" presStyleIdx="2"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B2EF61CF-29C2-40B9-AF39-75AA3D28DFB9}" type="pres">
      <dgm:prSet presAssocID="{C798F208-A533-479A-BA28-0285CFCFB63B}" presName="DropPinPlaceHolder" presStyleCnt="0"/>
      <dgm:spPr/>
    </dgm:pt>
    <dgm:pt modelId="{BD6FAB8E-F500-4F67-A077-D926E61778AD}" type="pres">
      <dgm:prSet presAssocID="{C798F208-A533-479A-BA28-0285CFCFB63B}" presName="DropPin" presStyleLbl="alignNode1" presStyleIdx="2" presStyleCnt="6"/>
      <dgm:spPr/>
    </dgm:pt>
    <dgm:pt modelId="{149214DD-FFE9-4845-A3FC-CA5F5429876C}" type="pres">
      <dgm:prSet presAssocID="{C798F208-A533-479A-BA28-0285CFCFB63B}" presName="Ellipse" presStyleLbl="fgAcc1" presStyleIdx="3" presStyleCnt="7"/>
      <dgm:spPr>
        <a:solidFill>
          <a:schemeClr val="lt1">
            <a:alpha val="90000"/>
            <a:hueOff val="0"/>
            <a:satOff val="0"/>
            <a:lumOff val="0"/>
            <a:alphaOff val="0"/>
          </a:schemeClr>
        </a:solidFill>
        <a:ln w="9525" cap="rnd" cmpd="sng" algn="ctr">
          <a:noFill/>
          <a:prstDash val="solid"/>
        </a:ln>
        <a:effectLst/>
      </dgm:spPr>
    </dgm:pt>
    <dgm:pt modelId="{4006471B-4D6F-441F-8D6C-A174C751C8E7}" type="pres">
      <dgm:prSet presAssocID="{C798F208-A533-479A-BA28-0285CFCFB63B}" presName="L2TextContainer" presStyleLbl="revTx" presStyleIdx="4" presStyleCnt="12">
        <dgm:presLayoutVars>
          <dgm:bulletEnabled val="1"/>
        </dgm:presLayoutVars>
      </dgm:prSet>
      <dgm:spPr/>
    </dgm:pt>
    <dgm:pt modelId="{1DFEEACA-DAB1-472A-9831-2E9C892BBFF1}" type="pres">
      <dgm:prSet presAssocID="{C798F208-A533-479A-BA28-0285CFCFB63B}" presName="L1TextContainer" presStyleLbl="revTx" presStyleIdx="5" presStyleCnt="12">
        <dgm:presLayoutVars>
          <dgm:chMax val="1"/>
          <dgm:chPref val="1"/>
          <dgm:bulletEnabled val="1"/>
        </dgm:presLayoutVars>
      </dgm:prSet>
      <dgm:spPr/>
    </dgm:pt>
    <dgm:pt modelId="{9AB6ADB1-8342-4460-BC3D-9126ED13C2AD}" type="pres">
      <dgm:prSet presAssocID="{C798F208-A533-479A-BA28-0285CFCFB63B}" presName="ConnectLine" presStyleLbl="sibTrans1D1" presStyleIdx="2" presStyleCnt="6"/>
      <dgm:spPr>
        <a:noFill/>
        <a:ln w="12700" cap="rnd" cmpd="sng" algn="ctr">
          <a:solidFill>
            <a:schemeClr val="accent5">
              <a:hueOff val="0"/>
              <a:satOff val="0"/>
              <a:lumOff val="0"/>
              <a:alphaOff val="0"/>
            </a:schemeClr>
          </a:solidFill>
          <a:prstDash val="dash"/>
        </a:ln>
        <a:effectLst/>
      </dgm:spPr>
    </dgm:pt>
    <dgm:pt modelId="{FAB9E396-CC85-497C-AB64-5F23C8924A3D}" type="pres">
      <dgm:prSet presAssocID="{C798F208-A533-479A-BA28-0285CFCFB63B}" presName="EmptyPlaceHolder" presStyleCnt="0"/>
      <dgm:spPr/>
    </dgm:pt>
    <dgm:pt modelId="{04967188-541F-4707-9F97-ECB8A6B52953}" type="pres">
      <dgm:prSet presAssocID="{CF2B64D0-2427-45E7-A7C8-DAC51FE12F1E}" presName="spaceBetweenRectangles" presStyleCnt="0"/>
      <dgm:spPr/>
    </dgm:pt>
    <dgm:pt modelId="{E997C452-B6BA-4448-8510-9E8B0DA55186}" type="pres">
      <dgm:prSet presAssocID="{9DD48FDB-135D-4709-A523-2A4C851EF9DE}" presName="composite" presStyleCnt="0"/>
      <dgm:spPr/>
    </dgm:pt>
    <dgm:pt modelId="{C8E8E782-B1BD-4481-ABB7-45BA3B35AB17}" type="pres">
      <dgm:prSet presAssocID="{9DD48FDB-135D-4709-A523-2A4C851EF9DE}" presName="ConnectorPoint" presStyleLbl="lnNode1" presStyleIdx="3"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E8F360D4-69AE-464A-9E8F-87A49F2A46B2}" type="pres">
      <dgm:prSet presAssocID="{9DD48FDB-135D-4709-A523-2A4C851EF9DE}" presName="DropPinPlaceHolder" presStyleCnt="0"/>
      <dgm:spPr/>
    </dgm:pt>
    <dgm:pt modelId="{FF594B3D-BC97-4C0A-87F0-CDE2311CCB82}" type="pres">
      <dgm:prSet presAssocID="{9DD48FDB-135D-4709-A523-2A4C851EF9DE}" presName="DropPin" presStyleLbl="alignNode1" presStyleIdx="3" presStyleCnt="6"/>
      <dgm:spPr/>
    </dgm:pt>
    <dgm:pt modelId="{D5567BA1-4646-4C8D-B667-A57CD5404A1F}" type="pres">
      <dgm:prSet presAssocID="{9DD48FDB-135D-4709-A523-2A4C851EF9DE}" presName="Ellipse" presStyleLbl="fgAcc1" presStyleIdx="4" presStyleCnt="7"/>
      <dgm:spPr>
        <a:solidFill>
          <a:schemeClr val="lt1">
            <a:alpha val="90000"/>
            <a:hueOff val="0"/>
            <a:satOff val="0"/>
            <a:lumOff val="0"/>
            <a:alphaOff val="0"/>
          </a:schemeClr>
        </a:solidFill>
        <a:ln w="9525" cap="rnd" cmpd="sng" algn="ctr">
          <a:noFill/>
          <a:prstDash val="solid"/>
        </a:ln>
        <a:effectLst/>
      </dgm:spPr>
    </dgm:pt>
    <dgm:pt modelId="{F299A8CE-A892-4A3A-A0DA-6A46799C913C}" type="pres">
      <dgm:prSet presAssocID="{9DD48FDB-135D-4709-A523-2A4C851EF9DE}" presName="L2TextContainer" presStyleLbl="revTx" presStyleIdx="6" presStyleCnt="12">
        <dgm:presLayoutVars>
          <dgm:bulletEnabled val="1"/>
        </dgm:presLayoutVars>
      </dgm:prSet>
      <dgm:spPr/>
    </dgm:pt>
    <dgm:pt modelId="{2D11598F-3383-4F06-9657-A889018B51E8}" type="pres">
      <dgm:prSet presAssocID="{9DD48FDB-135D-4709-A523-2A4C851EF9DE}" presName="L1TextContainer" presStyleLbl="revTx" presStyleIdx="7" presStyleCnt="12">
        <dgm:presLayoutVars>
          <dgm:chMax val="1"/>
          <dgm:chPref val="1"/>
          <dgm:bulletEnabled val="1"/>
        </dgm:presLayoutVars>
      </dgm:prSet>
      <dgm:spPr/>
    </dgm:pt>
    <dgm:pt modelId="{093FC9DA-392C-46CC-9217-94EC9B5EC87B}" type="pres">
      <dgm:prSet presAssocID="{9DD48FDB-135D-4709-A523-2A4C851EF9DE}" presName="ConnectLine" presStyleLbl="sibTrans1D1" presStyleIdx="3" presStyleCnt="6"/>
      <dgm:spPr>
        <a:noFill/>
        <a:ln w="12700" cap="rnd" cmpd="sng" algn="ctr">
          <a:solidFill>
            <a:schemeClr val="accent5">
              <a:hueOff val="0"/>
              <a:satOff val="0"/>
              <a:lumOff val="0"/>
              <a:alphaOff val="0"/>
            </a:schemeClr>
          </a:solidFill>
          <a:prstDash val="dash"/>
        </a:ln>
        <a:effectLst/>
      </dgm:spPr>
    </dgm:pt>
    <dgm:pt modelId="{C5CECC16-8111-4A4A-8CBF-93410C65CA8D}" type="pres">
      <dgm:prSet presAssocID="{9DD48FDB-135D-4709-A523-2A4C851EF9DE}" presName="EmptyPlaceHolder" presStyleCnt="0"/>
      <dgm:spPr/>
    </dgm:pt>
    <dgm:pt modelId="{DD64F5E1-EDC7-42BA-B0B5-061F522E447F}" type="pres">
      <dgm:prSet presAssocID="{1B946E0C-C5CB-4E21-9D2A-0614A3E93467}" presName="spaceBetweenRectangles" presStyleCnt="0"/>
      <dgm:spPr/>
    </dgm:pt>
    <dgm:pt modelId="{DE36635D-F537-47A3-AAC1-8FA2CCE0E3B8}" type="pres">
      <dgm:prSet presAssocID="{066071E1-5300-4E13-849C-D042EF275D2F}" presName="composite" presStyleCnt="0"/>
      <dgm:spPr/>
    </dgm:pt>
    <dgm:pt modelId="{69DA6A5D-F2C2-479F-A73A-8216E824578B}" type="pres">
      <dgm:prSet presAssocID="{066071E1-5300-4E13-849C-D042EF275D2F}" presName="ConnectorPoint" presStyleLbl="lnNode1" presStyleIdx="4" presStyleCnt="6"/>
      <dgm:spPr>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7EFDF37-2C6B-425C-8B54-49B3F99B9555}" type="pres">
      <dgm:prSet presAssocID="{066071E1-5300-4E13-849C-D042EF275D2F}" presName="DropPinPlaceHolder" presStyleCnt="0"/>
      <dgm:spPr/>
    </dgm:pt>
    <dgm:pt modelId="{ECAC328D-DA99-4515-AA6A-45B9E8E40F4E}" type="pres">
      <dgm:prSet presAssocID="{066071E1-5300-4E13-849C-D042EF275D2F}" presName="DropPin" presStyleLbl="alignNode1" presStyleIdx="4" presStyleCnt="6"/>
      <dgm:spPr/>
    </dgm:pt>
    <dgm:pt modelId="{0BB50A90-892C-456D-A2D2-3B52C96C186D}" type="pres">
      <dgm:prSet presAssocID="{066071E1-5300-4E13-849C-D042EF275D2F}" presName="Ellipse" presStyleLbl="fgAcc1" presStyleIdx="5" presStyleCnt="7"/>
      <dgm:spPr>
        <a:solidFill>
          <a:schemeClr val="lt1">
            <a:alpha val="90000"/>
            <a:hueOff val="0"/>
            <a:satOff val="0"/>
            <a:lumOff val="0"/>
            <a:alphaOff val="0"/>
          </a:schemeClr>
        </a:solidFill>
        <a:ln w="9525" cap="rnd" cmpd="sng" algn="ctr">
          <a:noFill/>
          <a:prstDash val="solid"/>
        </a:ln>
        <a:effectLst/>
      </dgm:spPr>
    </dgm:pt>
    <dgm:pt modelId="{774ECDD7-59A8-4D89-90E7-5F842B8A3FC8}" type="pres">
      <dgm:prSet presAssocID="{066071E1-5300-4E13-849C-D042EF275D2F}" presName="L2TextContainer" presStyleLbl="revTx" presStyleIdx="8" presStyleCnt="12">
        <dgm:presLayoutVars>
          <dgm:bulletEnabled val="1"/>
        </dgm:presLayoutVars>
      </dgm:prSet>
      <dgm:spPr/>
    </dgm:pt>
    <dgm:pt modelId="{539D7116-A15F-4628-AB4D-3414C6719CFA}" type="pres">
      <dgm:prSet presAssocID="{066071E1-5300-4E13-849C-D042EF275D2F}" presName="L1TextContainer" presStyleLbl="revTx" presStyleIdx="9" presStyleCnt="12">
        <dgm:presLayoutVars>
          <dgm:chMax val="1"/>
          <dgm:chPref val="1"/>
          <dgm:bulletEnabled val="1"/>
        </dgm:presLayoutVars>
      </dgm:prSet>
      <dgm:spPr/>
    </dgm:pt>
    <dgm:pt modelId="{A211BE11-14EF-44B1-B478-FB8756ECA402}" type="pres">
      <dgm:prSet presAssocID="{066071E1-5300-4E13-849C-D042EF275D2F}" presName="ConnectLine" presStyleLbl="sibTrans1D1" presStyleIdx="4" presStyleCnt="6"/>
      <dgm:spPr>
        <a:noFill/>
        <a:ln w="12700" cap="rnd" cmpd="sng" algn="ctr">
          <a:solidFill>
            <a:schemeClr val="accent6">
              <a:hueOff val="0"/>
              <a:satOff val="0"/>
              <a:lumOff val="0"/>
              <a:alphaOff val="0"/>
            </a:schemeClr>
          </a:solidFill>
          <a:prstDash val="dash"/>
        </a:ln>
        <a:effectLst/>
      </dgm:spPr>
    </dgm:pt>
    <dgm:pt modelId="{5E11EE45-94F2-48C7-9512-7D868D638CBD}" type="pres">
      <dgm:prSet presAssocID="{066071E1-5300-4E13-849C-D042EF275D2F}" presName="EmptyPlaceHolder" presStyleCnt="0"/>
      <dgm:spPr/>
    </dgm:pt>
    <dgm:pt modelId="{4F9737A6-FAB1-4D13-B95C-5CE905E03708}" type="pres">
      <dgm:prSet presAssocID="{E21F8CFD-B362-471D-B2F7-502F5AADB8F4}" presName="spaceBetweenRectangles" presStyleCnt="0"/>
      <dgm:spPr/>
    </dgm:pt>
    <dgm:pt modelId="{B8260F93-8E0E-4A2D-B5E5-5F4DC2F312F3}" type="pres">
      <dgm:prSet presAssocID="{76A0238D-B6FF-48C9-A573-642CE68DFD55}" presName="composite" presStyleCnt="0"/>
      <dgm:spPr/>
    </dgm:pt>
    <dgm:pt modelId="{7B29C431-6BAC-48B4-95C3-A588E5BC7F98}" type="pres">
      <dgm:prSet presAssocID="{76A0238D-B6FF-48C9-A573-642CE68DFD55}" presName="ConnectorPoint" presStyleLbl="lnNode1" presStyleIdx="5"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5E9D8253-0766-40FA-A4BE-F591EBDA51E0}" type="pres">
      <dgm:prSet presAssocID="{76A0238D-B6FF-48C9-A573-642CE68DFD55}" presName="DropPinPlaceHolder" presStyleCnt="0"/>
      <dgm:spPr/>
    </dgm:pt>
    <dgm:pt modelId="{A6ED5EE6-2087-480E-BFCC-9945E6F199AA}" type="pres">
      <dgm:prSet presAssocID="{76A0238D-B6FF-48C9-A573-642CE68DFD55}" presName="DropPin" presStyleLbl="alignNode1" presStyleIdx="5" presStyleCnt="6"/>
      <dgm:spPr/>
    </dgm:pt>
    <dgm:pt modelId="{8888F886-8787-448B-A0BD-212AA6297574}" type="pres">
      <dgm:prSet presAssocID="{76A0238D-B6FF-48C9-A573-642CE68DFD55}" presName="Ellipse" presStyleLbl="fgAcc1" presStyleIdx="6" presStyleCnt="7"/>
      <dgm:spPr>
        <a:solidFill>
          <a:schemeClr val="lt1">
            <a:alpha val="90000"/>
            <a:hueOff val="0"/>
            <a:satOff val="0"/>
            <a:lumOff val="0"/>
            <a:alphaOff val="0"/>
          </a:schemeClr>
        </a:solidFill>
        <a:ln w="9525" cap="rnd" cmpd="sng" algn="ctr">
          <a:noFill/>
          <a:prstDash val="solid"/>
        </a:ln>
        <a:effectLst/>
      </dgm:spPr>
    </dgm:pt>
    <dgm:pt modelId="{91882A91-80A3-4A7F-8E4D-19A9CFFEFDD2}" type="pres">
      <dgm:prSet presAssocID="{76A0238D-B6FF-48C9-A573-642CE68DFD55}" presName="L2TextContainer" presStyleLbl="revTx" presStyleIdx="10" presStyleCnt="12">
        <dgm:presLayoutVars>
          <dgm:bulletEnabled val="1"/>
        </dgm:presLayoutVars>
      </dgm:prSet>
      <dgm:spPr/>
    </dgm:pt>
    <dgm:pt modelId="{38227B04-7EB8-4F05-B2BD-F8EBA03CF1D2}" type="pres">
      <dgm:prSet presAssocID="{76A0238D-B6FF-48C9-A573-642CE68DFD55}" presName="L1TextContainer" presStyleLbl="revTx" presStyleIdx="11" presStyleCnt="12">
        <dgm:presLayoutVars>
          <dgm:chMax val="1"/>
          <dgm:chPref val="1"/>
          <dgm:bulletEnabled val="1"/>
        </dgm:presLayoutVars>
      </dgm:prSet>
      <dgm:spPr/>
    </dgm:pt>
    <dgm:pt modelId="{F24DD0FB-B166-4F3F-9EA9-1D6115A8DA92}" type="pres">
      <dgm:prSet presAssocID="{76A0238D-B6FF-48C9-A573-642CE68DFD55}" presName="ConnectLine" presStyleLbl="sibTrans1D1" presStyleIdx="5" presStyleCnt="6"/>
      <dgm:spPr>
        <a:noFill/>
        <a:ln w="12700" cap="rnd" cmpd="sng" algn="ctr">
          <a:solidFill>
            <a:schemeClr val="accent2">
              <a:hueOff val="0"/>
              <a:satOff val="0"/>
              <a:lumOff val="0"/>
              <a:alphaOff val="0"/>
            </a:schemeClr>
          </a:solidFill>
          <a:prstDash val="dash"/>
        </a:ln>
        <a:effectLst/>
      </dgm:spPr>
    </dgm:pt>
    <dgm:pt modelId="{A98B64F5-D9F1-4B16-86CB-09A83141FCC5}" type="pres">
      <dgm:prSet presAssocID="{76A0238D-B6FF-48C9-A573-642CE68DFD55}" presName="EmptyPlaceHolder" presStyleCnt="0"/>
      <dgm:spPr/>
    </dgm:pt>
  </dgm:ptLst>
  <dgm:cxnLst>
    <dgm:cxn modelId="{0E73FC0B-D529-4547-AF7F-3E4B95384E61}" type="presOf" srcId="{39180A58-F44F-477A-8A5A-F9720AC4AC08}" destId="{774ECDD7-59A8-4D89-90E7-5F842B8A3FC8}" srcOrd="0" destOrd="0" presId="urn:microsoft.com/office/officeart/2017/3/layout/DropPinTimeline"/>
    <dgm:cxn modelId="{461B6E0F-C0CC-4E6C-9F4C-445D7B26590D}" srcId="{76A0238D-B6FF-48C9-A573-642CE68DFD55}" destId="{5F9855D1-719C-451B-AE7E-706A68DF7328}" srcOrd="0" destOrd="0" parTransId="{A5EB9695-C90B-4947-803A-E3B66EE836CB}" sibTransId="{D2FFD9B7-5955-4148-BD16-15CAE275D7AA}"/>
    <dgm:cxn modelId="{952F6613-A609-42BE-9320-D54E4AF1299B}" type="presOf" srcId="{BE6623C1-6D7C-4D05-B07A-E399E2754AC4}" destId="{F299A8CE-A892-4A3A-A0DA-6A46799C913C}" srcOrd="0" destOrd="0" presId="urn:microsoft.com/office/officeart/2017/3/layout/DropPinTimeline"/>
    <dgm:cxn modelId="{48B63C16-43C7-4443-9448-9AD51E896E31}" type="presOf" srcId="{FF5DE6B1-2471-427A-A350-F1D1F01E890B}" destId="{5D85BC60-1C95-422C-81C1-5F27B76B8EDC}" srcOrd="0" destOrd="0" presId="urn:microsoft.com/office/officeart/2017/3/layout/DropPinTimeline"/>
    <dgm:cxn modelId="{D8BF6917-C9D8-440A-A3A7-E0F019398CC4}" type="presOf" srcId="{5F9855D1-719C-451B-AE7E-706A68DF7328}" destId="{91882A91-80A3-4A7F-8E4D-19A9CFFEFDD2}" srcOrd="0" destOrd="0" presId="urn:microsoft.com/office/officeart/2017/3/layout/DropPinTimeline"/>
    <dgm:cxn modelId="{C0808B18-CD2F-4C87-A7F7-A89464053973}" srcId="{A5C3BDD5-4CCB-4D7A-A959-960E31A9F932}" destId="{76A0238D-B6FF-48C9-A573-642CE68DFD55}" srcOrd="5" destOrd="0" parTransId="{F7CBCE40-6F76-4981-BACC-D94D130B0E67}" sibTransId="{043B4A9D-997A-4B3E-8B64-0C0AB15E38B8}"/>
    <dgm:cxn modelId="{FFC2C035-4A2E-40ED-B19C-EE9C6143A63D}" srcId="{A5C3BDD5-4CCB-4D7A-A959-960E31A9F932}" destId="{9DD48FDB-135D-4709-A523-2A4C851EF9DE}" srcOrd="3" destOrd="0" parTransId="{F7C0EC94-5FF1-4E4F-9441-A983CB4157C3}" sibTransId="{1B946E0C-C5CB-4E21-9D2A-0614A3E93467}"/>
    <dgm:cxn modelId="{EC4CA33E-1030-4330-8EC7-F727243ECEDC}" srcId="{A5C3BDD5-4CCB-4D7A-A959-960E31A9F932}" destId="{96D9D688-259F-4025-B6A8-298EB553C581}" srcOrd="1" destOrd="0" parTransId="{E4C5F217-947D-4DC7-8FE6-60664CA877C8}" sibTransId="{ECD98BD2-F9B3-4330-9204-DE8F153D84C0}"/>
    <dgm:cxn modelId="{EFA61E5F-9304-4E25-8D40-0598353F9E93}" type="presOf" srcId="{76A0238D-B6FF-48C9-A573-642CE68DFD55}" destId="{38227B04-7EB8-4F05-B2BD-F8EBA03CF1D2}" srcOrd="0" destOrd="0" presId="urn:microsoft.com/office/officeart/2017/3/layout/DropPinTimeline"/>
    <dgm:cxn modelId="{A04D3261-46DA-4E4A-8422-D0EFEE22D6C3}" type="presOf" srcId="{F7A9F664-8FBB-4D4B-9683-BD66B69D5225}" destId="{FDCA2F33-B865-4648-AF9D-2D2ADDDD2B31}" srcOrd="0" destOrd="0" presId="urn:microsoft.com/office/officeart/2017/3/layout/DropPinTimeline"/>
    <dgm:cxn modelId="{F32FB141-B203-4156-8A5B-78CD0F963EF7}" type="presOf" srcId="{C798F208-A533-479A-BA28-0285CFCFB63B}" destId="{1DFEEACA-DAB1-472A-9831-2E9C892BBFF1}" srcOrd="0" destOrd="0" presId="urn:microsoft.com/office/officeart/2017/3/layout/DropPinTimeline"/>
    <dgm:cxn modelId="{31652543-0A70-4A98-B234-378F1F86E696}" srcId="{96D9D688-259F-4025-B6A8-298EB553C581}" destId="{FF5DE6B1-2471-427A-A350-F1D1F01E890B}" srcOrd="0" destOrd="0" parTransId="{2601B2A1-9EF3-48A5-B5F8-99B6F98372E3}" sibTransId="{288636D6-0458-49B4-96CC-BD06283A0270}"/>
    <dgm:cxn modelId="{6E823D47-7269-4E51-892E-535C977388DB}" type="presOf" srcId="{066071E1-5300-4E13-849C-D042EF275D2F}" destId="{539D7116-A15F-4628-AB4D-3414C6719CFA}" srcOrd="0" destOrd="0" presId="urn:microsoft.com/office/officeart/2017/3/layout/DropPinTimeline"/>
    <dgm:cxn modelId="{7576DA52-4A45-46AE-8FD3-26A9B4EE6688}" srcId="{A5C3BDD5-4CCB-4D7A-A959-960E31A9F932}" destId="{F7A9F664-8FBB-4D4B-9683-BD66B69D5225}" srcOrd="0" destOrd="0" parTransId="{5E034BD1-22DF-4D96-B5D7-33FEE69306BF}" sibTransId="{A0BDD248-2295-4043-A1C7-B6F8F2E3F86A}"/>
    <dgm:cxn modelId="{C3350695-DD83-4055-8C0B-7DEB87948DFA}" srcId="{066071E1-5300-4E13-849C-D042EF275D2F}" destId="{39180A58-F44F-477A-8A5A-F9720AC4AC08}" srcOrd="0" destOrd="0" parTransId="{1D280B35-4898-4A15-BF65-6634B2A592F0}" sibTransId="{D6A0B31C-9853-41B4-B404-7C367E9667CB}"/>
    <dgm:cxn modelId="{75249AD1-655C-48B5-9F43-5F69A0194F79}" type="presOf" srcId="{A5C3BDD5-4CCB-4D7A-A959-960E31A9F932}" destId="{47B48314-9F2B-4051-8C73-985F3C30E37B}" srcOrd="0" destOrd="0" presId="urn:microsoft.com/office/officeart/2017/3/layout/DropPinTimeline"/>
    <dgm:cxn modelId="{48BE39D3-A45F-46F9-957A-87843EC3A47E}" type="presOf" srcId="{7B98C33D-F84C-4ABF-B8D0-CFF43426C1C6}" destId="{8389BBBF-F098-450A-ABA6-E85A795D2F00}" srcOrd="0" destOrd="0" presId="urn:microsoft.com/office/officeart/2017/3/layout/DropPinTimeline"/>
    <dgm:cxn modelId="{7DEC6BDA-E624-43F8-848D-C4F27C2C3FFB}" srcId="{C798F208-A533-479A-BA28-0285CFCFB63B}" destId="{37C1EB68-E3AB-4B3E-A54C-39E77CBE870A}" srcOrd="0" destOrd="0" parTransId="{600B8730-B9EE-4904-B4E1-C397B9CD6C3D}" sibTransId="{D6104FE3-4A99-44FB-A2AA-7F938DCFC980}"/>
    <dgm:cxn modelId="{32A417E0-3800-427C-AA64-9F0AC239AB0C}" srcId="{F7A9F664-8FBB-4D4B-9683-BD66B69D5225}" destId="{7B98C33D-F84C-4ABF-B8D0-CFF43426C1C6}" srcOrd="0" destOrd="0" parTransId="{6282CA17-98AB-4179-B243-84584B447E82}" sibTransId="{13BE9DAF-3E8B-4B6B-A90D-3484F1EC6669}"/>
    <dgm:cxn modelId="{BA57F5E4-4C2C-497F-9A6B-D21DA4E16943}" srcId="{A5C3BDD5-4CCB-4D7A-A959-960E31A9F932}" destId="{C798F208-A533-479A-BA28-0285CFCFB63B}" srcOrd="2" destOrd="0" parTransId="{0196863B-DC3C-4DEC-A0CA-70451F1703E5}" sibTransId="{CF2B64D0-2427-45E7-A7C8-DAC51FE12F1E}"/>
    <dgm:cxn modelId="{EECB18E7-FF02-41F7-88E0-2C662AE2F4A1}" type="presOf" srcId="{37C1EB68-E3AB-4B3E-A54C-39E77CBE870A}" destId="{4006471B-4D6F-441F-8D6C-A174C751C8E7}" srcOrd="0" destOrd="0" presId="urn:microsoft.com/office/officeart/2017/3/layout/DropPinTimeline"/>
    <dgm:cxn modelId="{17A4DFE8-821E-4B56-82BD-8B6392E9B921}" srcId="{9DD48FDB-135D-4709-A523-2A4C851EF9DE}" destId="{BE6623C1-6D7C-4D05-B07A-E399E2754AC4}" srcOrd="0" destOrd="0" parTransId="{3A250EBE-E4F9-46EE-A4F2-E9205AF35FD3}" sibTransId="{AEC6CD74-44EC-4E0A-BC85-FBE74F7F8516}"/>
    <dgm:cxn modelId="{F4FE03ED-6301-41CD-9313-2AFD4982DD20}" type="presOf" srcId="{96D9D688-259F-4025-B6A8-298EB553C581}" destId="{AE02F2F8-4993-4B22-A720-D82BCB1A4EA1}" srcOrd="0" destOrd="0" presId="urn:microsoft.com/office/officeart/2017/3/layout/DropPinTimeline"/>
    <dgm:cxn modelId="{87A16BEF-9463-4E0A-BC24-15E9B0C0860E}" type="presOf" srcId="{9DD48FDB-135D-4709-A523-2A4C851EF9DE}" destId="{2D11598F-3383-4F06-9657-A889018B51E8}" srcOrd="0" destOrd="0" presId="urn:microsoft.com/office/officeart/2017/3/layout/DropPinTimeline"/>
    <dgm:cxn modelId="{8D19F1F3-8192-4E3F-A70C-ACE187D2FC48}" srcId="{A5C3BDD5-4CCB-4D7A-A959-960E31A9F932}" destId="{066071E1-5300-4E13-849C-D042EF275D2F}" srcOrd="4" destOrd="0" parTransId="{1640DEF5-ADDF-46A0-A903-2CF9CF08902E}" sibTransId="{E21F8CFD-B362-471D-B2F7-502F5AADB8F4}"/>
    <dgm:cxn modelId="{F02D238D-60A5-4750-AEF8-7F6473996D2C}" type="presParOf" srcId="{47B48314-9F2B-4051-8C73-985F3C30E37B}" destId="{F745570B-B55B-4B27-AF65-77C84EC84FE8}" srcOrd="0" destOrd="0" presId="urn:microsoft.com/office/officeart/2017/3/layout/DropPinTimeline"/>
    <dgm:cxn modelId="{0C9C282A-0382-4AA0-903E-36CF45E56337}" type="presParOf" srcId="{47B48314-9F2B-4051-8C73-985F3C30E37B}" destId="{2B0B7421-7838-4080-ACB2-45575D8EDF0B}" srcOrd="1" destOrd="0" presId="urn:microsoft.com/office/officeart/2017/3/layout/DropPinTimeline"/>
    <dgm:cxn modelId="{63AF7990-ED82-4BD7-BEB5-F83DC8D52AFA}" type="presParOf" srcId="{2B0B7421-7838-4080-ACB2-45575D8EDF0B}" destId="{7CDB9228-90DA-4610-8A55-4D90D0F6E69B}" srcOrd="0" destOrd="0" presId="urn:microsoft.com/office/officeart/2017/3/layout/DropPinTimeline"/>
    <dgm:cxn modelId="{1797B702-EA2F-420D-AB32-67DAEDA7BAE1}" type="presParOf" srcId="{7CDB9228-90DA-4610-8A55-4D90D0F6E69B}" destId="{246547DA-37BD-4B13-8E75-CBF0C35463A9}" srcOrd="0" destOrd="0" presId="urn:microsoft.com/office/officeart/2017/3/layout/DropPinTimeline"/>
    <dgm:cxn modelId="{E8B5DCB7-AC7D-4A69-8670-C2BA59BA178F}" type="presParOf" srcId="{7CDB9228-90DA-4610-8A55-4D90D0F6E69B}" destId="{AA51C58E-C675-4B4F-836C-8897296D06BE}" srcOrd="1" destOrd="0" presId="urn:microsoft.com/office/officeart/2017/3/layout/DropPinTimeline"/>
    <dgm:cxn modelId="{01B53E78-19E0-4B81-9EB6-6C66C6375767}" type="presParOf" srcId="{AA51C58E-C675-4B4F-836C-8897296D06BE}" destId="{9167F006-ED4F-4AEF-BB52-36563EE521C5}" srcOrd="0" destOrd="0" presId="urn:microsoft.com/office/officeart/2017/3/layout/DropPinTimeline"/>
    <dgm:cxn modelId="{550F50F8-7984-49BE-92AB-529F4B8132A0}" type="presParOf" srcId="{AA51C58E-C675-4B4F-836C-8897296D06BE}" destId="{B4CFD739-09F6-48D6-940C-1B743607CC0A}" srcOrd="1" destOrd="0" presId="urn:microsoft.com/office/officeart/2017/3/layout/DropPinTimeline"/>
    <dgm:cxn modelId="{0A4291FB-AFDF-4914-94A8-AEB315AB88FC}" type="presParOf" srcId="{7CDB9228-90DA-4610-8A55-4D90D0F6E69B}" destId="{8389BBBF-F098-450A-ABA6-E85A795D2F00}" srcOrd="2" destOrd="0" presId="urn:microsoft.com/office/officeart/2017/3/layout/DropPinTimeline"/>
    <dgm:cxn modelId="{79A7BF48-E25C-4FA0-B63C-39410E094134}" type="presParOf" srcId="{7CDB9228-90DA-4610-8A55-4D90D0F6E69B}" destId="{FDCA2F33-B865-4648-AF9D-2D2ADDDD2B31}" srcOrd="3" destOrd="0" presId="urn:microsoft.com/office/officeart/2017/3/layout/DropPinTimeline"/>
    <dgm:cxn modelId="{969549AA-10AE-4F1F-93AB-98E8A0B9DB20}" type="presParOf" srcId="{7CDB9228-90DA-4610-8A55-4D90D0F6E69B}" destId="{6A02262C-2570-4C50-A653-825A08848D42}" srcOrd="4" destOrd="0" presId="urn:microsoft.com/office/officeart/2017/3/layout/DropPinTimeline"/>
    <dgm:cxn modelId="{A22DB439-C867-4F5E-8A64-F9BB524E5336}" type="presParOf" srcId="{7CDB9228-90DA-4610-8A55-4D90D0F6E69B}" destId="{C4D477F2-CDE5-4571-865F-71A030F59CAF}" srcOrd="5" destOrd="0" presId="urn:microsoft.com/office/officeart/2017/3/layout/DropPinTimeline"/>
    <dgm:cxn modelId="{1E1E084D-6D79-4BE5-A3EA-E0FFA21940EB}" type="presParOf" srcId="{2B0B7421-7838-4080-ACB2-45575D8EDF0B}" destId="{57B1A4A4-12CB-4917-9A2A-6EC24E4C71B1}" srcOrd="1" destOrd="0" presId="urn:microsoft.com/office/officeart/2017/3/layout/DropPinTimeline"/>
    <dgm:cxn modelId="{59685119-3C8F-4E97-B4E6-0084F6674F6D}" type="presParOf" srcId="{2B0B7421-7838-4080-ACB2-45575D8EDF0B}" destId="{F3666053-53F7-4BB9-96DD-F79A1181B273}" srcOrd="2" destOrd="0" presId="urn:microsoft.com/office/officeart/2017/3/layout/DropPinTimeline"/>
    <dgm:cxn modelId="{F4DCAB93-3E27-45CF-AA31-5790B9C8ABF8}" type="presParOf" srcId="{F3666053-53F7-4BB9-96DD-F79A1181B273}" destId="{5114CAE2-9AD2-428B-8C82-18F9346EC510}" srcOrd="0" destOrd="0" presId="urn:microsoft.com/office/officeart/2017/3/layout/DropPinTimeline"/>
    <dgm:cxn modelId="{FF30ADCF-1132-4FDF-9E6A-CC4AE5F86D79}" type="presParOf" srcId="{F3666053-53F7-4BB9-96DD-F79A1181B273}" destId="{29A30B86-4827-4B62-9388-B6C6528AD948}" srcOrd="1" destOrd="0" presId="urn:microsoft.com/office/officeart/2017/3/layout/DropPinTimeline"/>
    <dgm:cxn modelId="{3EEE98F9-2184-4788-A2A2-6406EDF3AD3A}" type="presParOf" srcId="{29A30B86-4827-4B62-9388-B6C6528AD948}" destId="{1E069828-25D0-45D8-B533-7EA11789ABDF}" srcOrd="0" destOrd="0" presId="urn:microsoft.com/office/officeart/2017/3/layout/DropPinTimeline"/>
    <dgm:cxn modelId="{F06C9644-7FC5-4223-B5B6-3CC653571567}" type="presParOf" srcId="{29A30B86-4827-4B62-9388-B6C6528AD948}" destId="{0D71765E-AB0C-458A-B0AB-4A023919572B}" srcOrd="1" destOrd="0" presId="urn:microsoft.com/office/officeart/2017/3/layout/DropPinTimeline"/>
    <dgm:cxn modelId="{CA5C69BE-4024-45AD-BC03-B792A8283CC2}" type="presParOf" srcId="{F3666053-53F7-4BB9-96DD-F79A1181B273}" destId="{5D85BC60-1C95-422C-81C1-5F27B76B8EDC}" srcOrd="2" destOrd="0" presId="urn:microsoft.com/office/officeart/2017/3/layout/DropPinTimeline"/>
    <dgm:cxn modelId="{71400ECF-9333-4211-8C5A-20F807A54DCF}" type="presParOf" srcId="{F3666053-53F7-4BB9-96DD-F79A1181B273}" destId="{AE02F2F8-4993-4B22-A720-D82BCB1A4EA1}" srcOrd="3" destOrd="0" presId="urn:microsoft.com/office/officeart/2017/3/layout/DropPinTimeline"/>
    <dgm:cxn modelId="{307FA480-4B32-481E-ACF4-281500635A46}" type="presParOf" srcId="{F3666053-53F7-4BB9-96DD-F79A1181B273}" destId="{459D5DA5-9F2A-4FF2-B281-D94000304DDA}" srcOrd="4" destOrd="0" presId="urn:microsoft.com/office/officeart/2017/3/layout/DropPinTimeline"/>
    <dgm:cxn modelId="{B4B51AA0-DCD4-4FB6-85CB-CDCE5C46C077}" type="presParOf" srcId="{F3666053-53F7-4BB9-96DD-F79A1181B273}" destId="{C6C242D9-DAA4-4C00-BCF6-B1B1AEED7A7D}" srcOrd="5" destOrd="0" presId="urn:microsoft.com/office/officeart/2017/3/layout/DropPinTimeline"/>
    <dgm:cxn modelId="{96945B95-B486-46DB-88AD-840F0E2703B4}" type="presParOf" srcId="{2B0B7421-7838-4080-ACB2-45575D8EDF0B}" destId="{512EFDD4-FB29-4214-9718-C97BE9D65265}" srcOrd="3" destOrd="0" presId="urn:microsoft.com/office/officeart/2017/3/layout/DropPinTimeline"/>
    <dgm:cxn modelId="{EDB1AFB6-B553-40D8-9984-377B12DC0A05}" type="presParOf" srcId="{2B0B7421-7838-4080-ACB2-45575D8EDF0B}" destId="{1E1843C3-44A5-4CD3-8BE3-C0FD7894E5C8}" srcOrd="4" destOrd="0" presId="urn:microsoft.com/office/officeart/2017/3/layout/DropPinTimeline"/>
    <dgm:cxn modelId="{E827D6CD-78A9-4716-BEEB-5377C7F4E424}" type="presParOf" srcId="{1E1843C3-44A5-4CD3-8BE3-C0FD7894E5C8}" destId="{7B0A299F-EBA0-41C8-AC8D-715D12C3C052}" srcOrd="0" destOrd="0" presId="urn:microsoft.com/office/officeart/2017/3/layout/DropPinTimeline"/>
    <dgm:cxn modelId="{9F51F696-6B24-4EC2-83B9-F964524AF7AB}" type="presParOf" srcId="{1E1843C3-44A5-4CD3-8BE3-C0FD7894E5C8}" destId="{B2EF61CF-29C2-40B9-AF39-75AA3D28DFB9}" srcOrd="1" destOrd="0" presId="urn:microsoft.com/office/officeart/2017/3/layout/DropPinTimeline"/>
    <dgm:cxn modelId="{2DC2A09B-3EF7-4935-94C6-0957A3A4A7CF}" type="presParOf" srcId="{B2EF61CF-29C2-40B9-AF39-75AA3D28DFB9}" destId="{BD6FAB8E-F500-4F67-A077-D926E61778AD}" srcOrd="0" destOrd="0" presId="urn:microsoft.com/office/officeart/2017/3/layout/DropPinTimeline"/>
    <dgm:cxn modelId="{203E335D-8DDF-4176-A2FB-085A0B875AA6}" type="presParOf" srcId="{B2EF61CF-29C2-40B9-AF39-75AA3D28DFB9}" destId="{149214DD-FFE9-4845-A3FC-CA5F5429876C}" srcOrd="1" destOrd="0" presId="urn:microsoft.com/office/officeart/2017/3/layout/DropPinTimeline"/>
    <dgm:cxn modelId="{965E08D7-869A-4EC6-8912-40E74EFAC6EF}" type="presParOf" srcId="{1E1843C3-44A5-4CD3-8BE3-C0FD7894E5C8}" destId="{4006471B-4D6F-441F-8D6C-A174C751C8E7}" srcOrd="2" destOrd="0" presId="urn:microsoft.com/office/officeart/2017/3/layout/DropPinTimeline"/>
    <dgm:cxn modelId="{57DED887-F138-4104-93E1-D0824C01DC5E}" type="presParOf" srcId="{1E1843C3-44A5-4CD3-8BE3-C0FD7894E5C8}" destId="{1DFEEACA-DAB1-472A-9831-2E9C892BBFF1}" srcOrd="3" destOrd="0" presId="urn:microsoft.com/office/officeart/2017/3/layout/DropPinTimeline"/>
    <dgm:cxn modelId="{BA4C31E0-1E26-4CA6-9DCF-6C80E9F229A9}" type="presParOf" srcId="{1E1843C3-44A5-4CD3-8BE3-C0FD7894E5C8}" destId="{9AB6ADB1-8342-4460-BC3D-9126ED13C2AD}" srcOrd="4" destOrd="0" presId="urn:microsoft.com/office/officeart/2017/3/layout/DropPinTimeline"/>
    <dgm:cxn modelId="{D7D1CF28-298D-4632-8F2C-AA60E911C806}" type="presParOf" srcId="{1E1843C3-44A5-4CD3-8BE3-C0FD7894E5C8}" destId="{FAB9E396-CC85-497C-AB64-5F23C8924A3D}" srcOrd="5" destOrd="0" presId="urn:microsoft.com/office/officeart/2017/3/layout/DropPinTimeline"/>
    <dgm:cxn modelId="{F1E38A44-D87E-406D-A424-65363AEF3D71}" type="presParOf" srcId="{2B0B7421-7838-4080-ACB2-45575D8EDF0B}" destId="{04967188-541F-4707-9F97-ECB8A6B52953}" srcOrd="5" destOrd="0" presId="urn:microsoft.com/office/officeart/2017/3/layout/DropPinTimeline"/>
    <dgm:cxn modelId="{77B16E11-F185-403A-B819-2411EFFD2461}" type="presParOf" srcId="{2B0B7421-7838-4080-ACB2-45575D8EDF0B}" destId="{E997C452-B6BA-4448-8510-9E8B0DA55186}" srcOrd="6" destOrd="0" presId="urn:microsoft.com/office/officeart/2017/3/layout/DropPinTimeline"/>
    <dgm:cxn modelId="{60CC31AB-3C7C-4BC4-914E-242DC843BD78}" type="presParOf" srcId="{E997C452-B6BA-4448-8510-9E8B0DA55186}" destId="{C8E8E782-B1BD-4481-ABB7-45BA3B35AB17}" srcOrd="0" destOrd="0" presId="urn:microsoft.com/office/officeart/2017/3/layout/DropPinTimeline"/>
    <dgm:cxn modelId="{A0EAFB2A-DDC7-45FB-B8D9-99881BBD1917}" type="presParOf" srcId="{E997C452-B6BA-4448-8510-9E8B0DA55186}" destId="{E8F360D4-69AE-464A-9E8F-87A49F2A46B2}" srcOrd="1" destOrd="0" presId="urn:microsoft.com/office/officeart/2017/3/layout/DropPinTimeline"/>
    <dgm:cxn modelId="{1F8D8D84-4FFC-4DD4-BC22-0436E4E355E8}" type="presParOf" srcId="{E8F360D4-69AE-464A-9E8F-87A49F2A46B2}" destId="{FF594B3D-BC97-4C0A-87F0-CDE2311CCB82}" srcOrd="0" destOrd="0" presId="urn:microsoft.com/office/officeart/2017/3/layout/DropPinTimeline"/>
    <dgm:cxn modelId="{F43D951E-3100-4DFC-9C00-B6C922762188}" type="presParOf" srcId="{E8F360D4-69AE-464A-9E8F-87A49F2A46B2}" destId="{D5567BA1-4646-4C8D-B667-A57CD5404A1F}" srcOrd="1" destOrd="0" presId="urn:microsoft.com/office/officeart/2017/3/layout/DropPinTimeline"/>
    <dgm:cxn modelId="{25B26140-CDA7-4EBD-8C38-8C9174978EB3}" type="presParOf" srcId="{E997C452-B6BA-4448-8510-9E8B0DA55186}" destId="{F299A8CE-A892-4A3A-A0DA-6A46799C913C}" srcOrd="2" destOrd="0" presId="urn:microsoft.com/office/officeart/2017/3/layout/DropPinTimeline"/>
    <dgm:cxn modelId="{198E4DE7-31C3-48DD-A376-D2E21DC50D23}" type="presParOf" srcId="{E997C452-B6BA-4448-8510-9E8B0DA55186}" destId="{2D11598F-3383-4F06-9657-A889018B51E8}" srcOrd="3" destOrd="0" presId="urn:microsoft.com/office/officeart/2017/3/layout/DropPinTimeline"/>
    <dgm:cxn modelId="{8C18FC17-1633-4079-A950-61D601EF90CE}" type="presParOf" srcId="{E997C452-B6BA-4448-8510-9E8B0DA55186}" destId="{093FC9DA-392C-46CC-9217-94EC9B5EC87B}" srcOrd="4" destOrd="0" presId="urn:microsoft.com/office/officeart/2017/3/layout/DropPinTimeline"/>
    <dgm:cxn modelId="{7D54D036-FBF4-4B9E-8630-FD482A6774FD}" type="presParOf" srcId="{E997C452-B6BA-4448-8510-9E8B0DA55186}" destId="{C5CECC16-8111-4A4A-8CBF-93410C65CA8D}" srcOrd="5" destOrd="0" presId="urn:microsoft.com/office/officeart/2017/3/layout/DropPinTimeline"/>
    <dgm:cxn modelId="{8C14D0E9-7167-4494-92BF-EEFEBB0425DE}" type="presParOf" srcId="{2B0B7421-7838-4080-ACB2-45575D8EDF0B}" destId="{DD64F5E1-EDC7-42BA-B0B5-061F522E447F}" srcOrd="7" destOrd="0" presId="urn:microsoft.com/office/officeart/2017/3/layout/DropPinTimeline"/>
    <dgm:cxn modelId="{C7FD04E3-3A83-45C0-B27B-86A59444BC83}" type="presParOf" srcId="{2B0B7421-7838-4080-ACB2-45575D8EDF0B}" destId="{DE36635D-F537-47A3-AAC1-8FA2CCE0E3B8}" srcOrd="8" destOrd="0" presId="urn:microsoft.com/office/officeart/2017/3/layout/DropPinTimeline"/>
    <dgm:cxn modelId="{9AD0A047-6288-4FFB-96D5-BC35804B5DC5}" type="presParOf" srcId="{DE36635D-F537-47A3-AAC1-8FA2CCE0E3B8}" destId="{69DA6A5D-F2C2-479F-A73A-8216E824578B}" srcOrd="0" destOrd="0" presId="urn:microsoft.com/office/officeart/2017/3/layout/DropPinTimeline"/>
    <dgm:cxn modelId="{1E63B39B-A2D2-4CBD-8B78-FA2D70F088BD}" type="presParOf" srcId="{DE36635D-F537-47A3-AAC1-8FA2CCE0E3B8}" destId="{27EFDF37-2C6B-425C-8B54-49B3F99B9555}" srcOrd="1" destOrd="0" presId="urn:microsoft.com/office/officeart/2017/3/layout/DropPinTimeline"/>
    <dgm:cxn modelId="{A06E7F38-68F1-423F-9AED-3FA3942CFDBD}" type="presParOf" srcId="{27EFDF37-2C6B-425C-8B54-49B3F99B9555}" destId="{ECAC328D-DA99-4515-AA6A-45B9E8E40F4E}" srcOrd="0" destOrd="0" presId="urn:microsoft.com/office/officeart/2017/3/layout/DropPinTimeline"/>
    <dgm:cxn modelId="{0B40FC42-A987-4948-A200-CD878F180205}" type="presParOf" srcId="{27EFDF37-2C6B-425C-8B54-49B3F99B9555}" destId="{0BB50A90-892C-456D-A2D2-3B52C96C186D}" srcOrd="1" destOrd="0" presId="urn:microsoft.com/office/officeart/2017/3/layout/DropPinTimeline"/>
    <dgm:cxn modelId="{7E4B1C88-EB80-472C-8A47-CB2F190B3BB1}" type="presParOf" srcId="{DE36635D-F537-47A3-AAC1-8FA2CCE0E3B8}" destId="{774ECDD7-59A8-4D89-90E7-5F842B8A3FC8}" srcOrd="2" destOrd="0" presId="urn:microsoft.com/office/officeart/2017/3/layout/DropPinTimeline"/>
    <dgm:cxn modelId="{1980A639-761F-40F4-86C6-BF12BFEA6EC1}" type="presParOf" srcId="{DE36635D-F537-47A3-AAC1-8FA2CCE0E3B8}" destId="{539D7116-A15F-4628-AB4D-3414C6719CFA}" srcOrd="3" destOrd="0" presId="urn:microsoft.com/office/officeart/2017/3/layout/DropPinTimeline"/>
    <dgm:cxn modelId="{36272ACE-646F-43A7-B336-86A8537E8637}" type="presParOf" srcId="{DE36635D-F537-47A3-AAC1-8FA2CCE0E3B8}" destId="{A211BE11-14EF-44B1-B478-FB8756ECA402}" srcOrd="4" destOrd="0" presId="urn:microsoft.com/office/officeart/2017/3/layout/DropPinTimeline"/>
    <dgm:cxn modelId="{0D580D08-04E6-4966-B374-CC8E6751C1D1}" type="presParOf" srcId="{DE36635D-F537-47A3-AAC1-8FA2CCE0E3B8}" destId="{5E11EE45-94F2-48C7-9512-7D868D638CBD}" srcOrd="5" destOrd="0" presId="urn:microsoft.com/office/officeart/2017/3/layout/DropPinTimeline"/>
    <dgm:cxn modelId="{4F5D28F2-8BC8-4298-AFCB-2C0DD74DCC64}" type="presParOf" srcId="{2B0B7421-7838-4080-ACB2-45575D8EDF0B}" destId="{4F9737A6-FAB1-4D13-B95C-5CE905E03708}" srcOrd="9" destOrd="0" presId="urn:microsoft.com/office/officeart/2017/3/layout/DropPinTimeline"/>
    <dgm:cxn modelId="{0A55C56D-808B-4C6B-A324-4091A531867E}" type="presParOf" srcId="{2B0B7421-7838-4080-ACB2-45575D8EDF0B}" destId="{B8260F93-8E0E-4A2D-B5E5-5F4DC2F312F3}" srcOrd="10" destOrd="0" presId="urn:microsoft.com/office/officeart/2017/3/layout/DropPinTimeline"/>
    <dgm:cxn modelId="{ABF62CE5-6008-48FE-BBE9-326795BD0883}" type="presParOf" srcId="{B8260F93-8E0E-4A2D-B5E5-5F4DC2F312F3}" destId="{7B29C431-6BAC-48B4-95C3-A588E5BC7F98}" srcOrd="0" destOrd="0" presId="urn:microsoft.com/office/officeart/2017/3/layout/DropPinTimeline"/>
    <dgm:cxn modelId="{6594A93A-353C-44B6-B1D3-2E954420AF3B}" type="presParOf" srcId="{B8260F93-8E0E-4A2D-B5E5-5F4DC2F312F3}" destId="{5E9D8253-0766-40FA-A4BE-F591EBDA51E0}" srcOrd="1" destOrd="0" presId="urn:microsoft.com/office/officeart/2017/3/layout/DropPinTimeline"/>
    <dgm:cxn modelId="{A515F6F3-A4E5-445B-BFFC-3460AE6A3E81}" type="presParOf" srcId="{5E9D8253-0766-40FA-A4BE-F591EBDA51E0}" destId="{A6ED5EE6-2087-480E-BFCC-9945E6F199AA}" srcOrd="0" destOrd="0" presId="urn:microsoft.com/office/officeart/2017/3/layout/DropPinTimeline"/>
    <dgm:cxn modelId="{364378F1-DF11-4919-8FDF-9C232CD1C4AE}" type="presParOf" srcId="{5E9D8253-0766-40FA-A4BE-F591EBDA51E0}" destId="{8888F886-8787-448B-A0BD-212AA6297574}" srcOrd="1" destOrd="0" presId="urn:microsoft.com/office/officeart/2017/3/layout/DropPinTimeline"/>
    <dgm:cxn modelId="{04F4533C-3A5B-4AE0-8195-2C71FDF368DE}" type="presParOf" srcId="{B8260F93-8E0E-4A2D-B5E5-5F4DC2F312F3}" destId="{91882A91-80A3-4A7F-8E4D-19A9CFFEFDD2}" srcOrd="2" destOrd="0" presId="urn:microsoft.com/office/officeart/2017/3/layout/DropPinTimeline"/>
    <dgm:cxn modelId="{92108851-17EC-4BDD-B17E-42C0A53AB4B7}" type="presParOf" srcId="{B8260F93-8E0E-4A2D-B5E5-5F4DC2F312F3}" destId="{38227B04-7EB8-4F05-B2BD-F8EBA03CF1D2}" srcOrd="3" destOrd="0" presId="urn:microsoft.com/office/officeart/2017/3/layout/DropPinTimeline"/>
    <dgm:cxn modelId="{D3F280C7-A515-4209-9046-975FF2DA0ADF}" type="presParOf" srcId="{B8260F93-8E0E-4A2D-B5E5-5F4DC2F312F3}" destId="{F24DD0FB-B166-4F3F-9EA9-1D6115A8DA92}" srcOrd="4" destOrd="0" presId="urn:microsoft.com/office/officeart/2017/3/layout/DropPinTimeline"/>
    <dgm:cxn modelId="{E564154A-6A3A-4D97-81D3-BA9C78EB3B36}" type="presParOf" srcId="{B8260F93-8E0E-4A2D-B5E5-5F4DC2F312F3}" destId="{A98B64F5-D9F1-4B16-86CB-09A83141FCC5}" srcOrd="5" destOrd="0" presId="urn:microsoft.com/office/officeart/2017/3/layout/DropPi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5570B-B55B-4B27-AF65-77C84EC84FE8}">
      <dsp:nvSpPr>
        <dsp:cNvPr id="0" name=""/>
        <dsp:cNvSpPr/>
      </dsp:nvSpPr>
      <dsp:spPr>
        <a:xfrm>
          <a:off x="0" y="1949184"/>
          <a:ext cx="10353675" cy="0"/>
        </a:xfrm>
        <a:prstGeom prst="lin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9167F006-ED4F-4AEF-BB52-36563EE521C5}">
      <dsp:nvSpPr>
        <dsp:cNvPr id="0" name=""/>
        <dsp:cNvSpPr/>
      </dsp:nvSpPr>
      <dsp:spPr>
        <a:xfrm rot="8100000">
          <a:off x="60195" y="449210"/>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CFD739-09F6-48D6-940C-1B743607CC0A}">
      <dsp:nvSpPr>
        <dsp:cNvPr id="0" name=""/>
        <dsp:cNvSpPr/>
      </dsp:nvSpPr>
      <dsp:spPr>
        <a:xfrm>
          <a:off x="92042"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8389BBBF-F098-450A-ABA6-E85A795D2F00}">
      <dsp:nvSpPr>
        <dsp:cNvPr id="0" name=""/>
        <dsp:cNvSpPr/>
      </dsp:nvSpPr>
      <dsp:spPr>
        <a:xfrm>
          <a:off x="406251" y="795267"/>
          <a:ext cx="2467288"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Principal Financial Group</a:t>
          </a:r>
        </a:p>
        <a:p>
          <a:pPr marL="0" lvl="0" indent="0" algn="l" defTabSz="488950">
            <a:lnSpc>
              <a:spcPct val="90000"/>
            </a:lnSpc>
            <a:spcBef>
              <a:spcPct val="0"/>
            </a:spcBef>
            <a:spcAft>
              <a:spcPct val="35000"/>
            </a:spcAft>
            <a:buNone/>
          </a:pPr>
          <a:r>
            <a:rPr lang="en-US" sz="1100" kern="1200" dirty="0"/>
            <a:t>SQL Server Database | Client Server | VB | PowerBuilder  | Active Server Pages</a:t>
          </a:r>
        </a:p>
      </dsp:txBody>
      <dsp:txXfrm>
        <a:off x="406251" y="795267"/>
        <a:ext cx="2467288" cy="1153917"/>
      </dsp:txXfrm>
    </dsp:sp>
    <dsp:sp modelId="{FDCA2F33-B865-4648-AF9D-2D2ADDDD2B31}">
      <dsp:nvSpPr>
        <dsp:cNvPr id="0" name=""/>
        <dsp:cNvSpPr/>
      </dsp:nvSpPr>
      <dsp:spPr>
        <a:xfrm>
          <a:off x="406251" y="389836"/>
          <a:ext cx="2467288"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1996–2000</a:t>
          </a:r>
        </a:p>
      </dsp:txBody>
      <dsp:txXfrm>
        <a:off x="406251" y="389836"/>
        <a:ext cx="2467288" cy="405430"/>
      </dsp:txXfrm>
    </dsp:sp>
    <dsp:sp modelId="{6A02262C-2570-4C50-A653-825A08848D42}">
      <dsp:nvSpPr>
        <dsp:cNvPr id="0" name=""/>
        <dsp:cNvSpPr/>
      </dsp:nvSpPr>
      <dsp:spPr>
        <a:xfrm>
          <a:off x="203536" y="795267"/>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46547DA-37BD-4B13-8E75-CBF0C35463A9}">
      <dsp:nvSpPr>
        <dsp:cNvPr id="0" name=""/>
        <dsp:cNvSpPr/>
      </dsp:nvSpPr>
      <dsp:spPr>
        <a:xfrm>
          <a:off x="167047"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E069828-25D0-45D8-B533-7EA11789ABDF}">
      <dsp:nvSpPr>
        <dsp:cNvPr id="0" name=""/>
        <dsp:cNvSpPr/>
      </dsp:nvSpPr>
      <dsp:spPr>
        <a:xfrm rot="18900000">
          <a:off x="1546513" y="3162475"/>
          <a:ext cx="286682" cy="286682"/>
        </a:xfrm>
        <a:prstGeom prst="teardrop">
          <a:avLst>
            <a:gd name="adj" fmla="val 115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D71765E-AB0C-458A-B0AB-4A023919572B}">
      <dsp:nvSpPr>
        <dsp:cNvPr id="0" name=""/>
        <dsp:cNvSpPr/>
      </dsp:nvSpPr>
      <dsp:spPr>
        <a:xfrm>
          <a:off x="1578361"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5D85BC60-1C95-422C-81C1-5F27B76B8EDC}">
      <dsp:nvSpPr>
        <dsp:cNvPr id="0" name=""/>
        <dsp:cNvSpPr/>
      </dsp:nvSpPr>
      <dsp:spPr>
        <a:xfrm>
          <a:off x="1892570"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REST | Microservices | Patterns</a:t>
          </a:r>
        </a:p>
        <a:p>
          <a:pPr marL="0" lvl="0" indent="0" algn="l" defTabSz="488950">
            <a:lnSpc>
              <a:spcPct val="90000"/>
            </a:lnSpc>
            <a:spcBef>
              <a:spcPct val="0"/>
            </a:spcBef>
            <a:spcAft>
              <a:spcPct val="35000"/>
            </a:spcAft>
            <a:buNone/>
          </a:pPr>
          <a:r>
            <a:rPr lang="en-US" sz="1100" kern="1200" dirty="0"/>
            <a:t>SQL Server DB | C# | Async / Await</a:t>
          </a:r>
        </a:p>
        <a:p>
          <a:pPr marL="0" lvl="0" indent="0" algn="l" defTabSz="488950">
            <a:lnSpc>
              <a:spcPct val="90000"/>
            </a:lnSpc>
            <a:spcBef>
              <a:spcPct val="0"/>
            </a:spcBef>
            <a:spcAft>
              <a:spcPct val="35000"/>
            </a:spcAft>
            <a:buNone/>
          </a:pPr>
          <a:r>
            <a:rPr lang="en-US" sz="1100" kern="1200" dirty="0"/>
            <a:t>VB. NET | .NET 1.0, 2.0… 4.x</a:t>
          </a:r>
        </a:p>
        <a:p>
          <a:pPr marL="0" lvl="0" indent="0" algn="l" defTabSz="488950">
            <a:lnSpc>
              <a:spcPct val="90000"/>
            </a:lnSpc>
            <a:spcBef>
              <a:spcPct val="0"/>
            </a:spcBef>
            <a:spcAft>
              <a:spcPct val="35000"/>
            </a:spcAft>
            <a:buNone/>
          </a:pPr>
          <a:r>
            <a:rPr lang="en-US" sz="1100" kern="1200" dirty="0"/>
            <a:t>EW Blanch | Benfield | Aon Re</a:t>
          </a:r>
        </a:p>
      </dsp:txBody>
      <dsp:txXfrm>
        <a:off x="1892570" y="1949184"/>
        <a:ext cx="2458624" cy="1153917"/>
      </dsp:txXfrm>
    </dsp:sp>
    <dsp:sp modelId="{AE02F2F8-4993-4B22-A720-D82BCB1A4EA1}">
      <dsp:nvSpPr>
        <dsp:cNvPr id="0" name=""/>
        <dsp:cNvSpPr/>
      </dsp:nvSpPr>
      <dsp:spPr>
        <a:xfrm>
          <a:off x="1892570"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2000–2018</a:t>
          </a:r>
        </a:p>
      </dsp:txBody>
      <dsp:txXfrm>
        <a:off x="1892570" y="3103101"/>
        <a:ext cx="2458624" cy="405430"/>
      </dsp:txXfrm>
    </dsp:sp>
    <dsp:sp modelId="{459D5DA5-9F2A-4FF2-B281-D94000304DDA}">
      <dsp:nvSpPr>
        <dsp:cNvPr id="0" name=""/>
        <dsp:cNvSpPr/>
      </dsp:nvSpPr>
      <dsp:spPr>
        <a:xfrm>
          <a:off x="1689854" y="1949184"/>
          <a:ext cx="0" cy="1153917"/>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114CAE2-9AD2-428B-8C82-18F9346EC510}">
      <dsp:nvSpPr>
        <dsp:cNvPr id="0" name=""/>
        <dsp:cNvSpPr/>
      </dsp:nvSpPr>
      <dsp:spPr>
        <a:xfrm>
          <a:off x="1653366" y="1912695"/>
          <a:ext cx="72977" cy="72977"/>
        </a:xfrm>
        <a:prstGeom prst="ellipse">
          <a:avLst/>
        </a:prstGeom>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D6FAB8E-F500-4F67-A077-D926E61778AD}">
      <dsp:nvSpPr>
        <dsp:cNvPr id="0" name=""/>
        <dsp:cNvSpPr/>
      </dsp:nvSpPr>
      <dsp:spPr>
        <a:xfrm rot="8100000">
          <a:off x="3022392" y="449210"/>
          <a:ext cx="286682" cy="286682"/>
        </a:xfrm>
        <a:prstGeom prst="teardrop">
          <a:avLst>
            <a:gd name="adj" fmla="val 115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49214DD-FFE9-4845-A3FC-CA5F5429876C}">
      <dsp:nvSpPr>
        <dsp:cNvPr id="0" name=""/>
        <dsp:cNvSpPr/>
      </dsp:nvSpPr>
      <dsp:spPr>
        <a:xfrm>
          <a:off x="3054240"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4006471B-4D6F-441F-8D6C-A174C751C8E7}">
      <dsp:nvSpPr>
        <dsp:cNvPr id="0" name=""/>
        <dsp:cNvSpPr/>
      </dsp:nvSpPr>
      <dsp:spPr>
        <a:xfrm>
          <a:off x="3368449"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Technical Awakening</a:t>
          </a:r>
        </a:p>
      </dsp:txBody>
      <dsp:txXfrm>
        <a:off x="3368449" y="795267"/>
        <a:ext cx="2458624" cy="1153917"/>
      </dsp:txXfrm>
    </dsp:sp>
    <dsp:sp modelId="{1DFEEACA-DAB1-472A-9831-2E9C892BBFF1}">
      <dsp:nvSpPr>
        <dsp:cNvPr id="0" name=""/>
        <dsp:cNvSpPr/>
      </dsp:nvSpPr>
      <dsp:spPr>
        <a:xfrm>
          <a:off x="3368449"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2013-14</a:t>
          </a:r>
        </a:p>
      </dsp:txBody>
      <dsp:txXfrm>
        <a:off x="3368449" y="389836"/>
        <a:ext cx="2458624" cy="405430"/>
      </dsp:txXfrm>
    </dsp:sp>
    <dsp:sp modelId="{9AB6ADB1-8342-4460-BC3D-9126ED13C2AD}">
      <dsp:nvSpPr>
        <dsp:cNvPr id="0" name=""/>
        <dsp:cNvSpPr/>
      </dsp:nvSpPr>
      <dsp:spPr>
        <a:xfrm>
          <a:off x="3165734" y="795267"/>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0A299F-EBA0-41C8-AC8D-715D12C3C052}">
      <dsp:nvSpPr>
        <dsp:cNvPr id="0" name=""/>
        <dsp:cNvSpPr/>
      </dsp:nvSpPr>
      <dsp:spPr>
        <a:xfrm>
          <a:off x="3129245"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F594B3D-BC97-4C0A-87F0-CDE2311CCB82}">
      <dsp:nvSpPr>
        <dsp:cNvPr id="0" name=""/>
        <dsp:cNvSpPr/>
      </dsp:nvSpPr>
      <dsp:spPr>
        <a:xfrm rot="18900000">
          <a:off x="4498271" y="3162475"/>
          <a:ext cx="286682" cy="286682"/>
        </a:xfrm>
        <a:prstGeom prst="teardrop">
          <a:avLst>
            <a:gd name="adj" fmla="val 115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5567BA1-4646-4C8D-B667-A57CD5404A1F}">
      <dsp:nvSpPr>
        <dsp:cNvPr id="0" name=""/>
        <dsp:cNvSpPr/>
      </dsp:nvSpPr>
      <dsp:spPr>
        <a:xfrm>
          <a:off x="4530119"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F299A8CE-A892-4A3A-A0DA-6A46799C913C}">
      <dsp:nvSpPr>
        <dsp:cNvPr id="0" name=""/>
        <dsp:cNvSpPr/>
      </dsp:nvSpPr>
      <dsp:spPr>
        <a:xfrm>
          <a:off x="4844328"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Daugherty Business Solutions</a:t>
          </a:r>
        </a:p>
        <a:p>
          <a:pPr marL="0" lvl="0" indent="0" algn="l" defTabSz="488950">
            <a:lnSpc>
              <a:spcPct val="90000"/>
            </a:lnSpc>
            <a:spcBef>
              <a:spcPct val="0"/>
            </a:spcBef>
            <a:spcAft>
              <a:spcPct val="35000"/>
            </a:spcAft>
            <a:buNone/>
          </a:pPr>
          <a:r>
            <a:rPr lang="en-US" sz="1100" kern="1200" dirty="0"/>
            <a:t>Best Buy, Southwest Airlines, Compeer Financial, Express Scripts, et. al.</a:t>
          </a:r>
        </a:p>
        <a:p>
          <a:pPr marL="0" lvl="0" indent="0" algn="l" defTabSz="488950">
            <a:lnSpc>
              <a:spcPct val="90000"/>
            </a:lnSpc>
            <a:spcBef>
              <a:spcPct val="0"/>
            </a:spcBef>
            <a:spcAft>
              <a:spcPct val="35000"/>
            </a:spcAft>
            <a:buNone/>
          </a:pPr>
          <a:r>
            <a:rPr lang="en-US" sz="1100" kern="1200" dirty="0"/>
            <a:t>APIs on hyper-drive</a:t>
          </a:r>
        </a:p>
        <a:p>
          <a:pPr marL="0" lvl="0" indent="0" algn="l" defTabSz="488950">
            <a:lnSpc>
              <a:spcPct val="90000"/>
            </a:lnSpc>
            <a:spcBef>
              <a:spcPct val="0"/>
            </a:spcBef>
            <a:spcAft>
              <a:spcPct val="35000"/>
            </a:spcAft>
            <a:buNone/>
          </a:pPr>
          <a:r>
            <a:rPr lang="en-US" sz="1100" kern="1200" dirty="0"/>
            <a:t>Cloud AWS, Docker, Kubernetes, VMs, Virtualization</a:t>
          </a:r>
        </a:p>
      </dsp:txBody>
      <dsp:txXfrm>
        <a:off x="4844328" y="1949184"/>
        <a:ext cx="2458624" cy="1153917"/>
      </dsp:txXfrm>
    </dsp:sp>
    <dsp:sp modelId="{2D11598F-3383-4F06-9657-A889018B51E8}">
      <dsp:nvSpPr>
        <dsp:cNvPr id="0" name=""/>
        <dsp:cNvSpPr/>
      </dsp:nvSpPr>
      <dsp:spPr>
        <a:xfrm>
          <a:off x="4844328"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2018–2022</a:t>
          </a:r>
        </a:p>
      </dsp:txBody>
      <dsp:txXfrm>
        <a:off x="4844328" y="3103101"/>
        <a:ext cx="2458624" cy="405430"/>
      </dsp:txXfrm>
    </dsp:sp>
    <dsp:sp modelId="{093FC9DA-392C-46CC-9217-94EC9B5EC87B}">
      <dsp:nvSpPr>
        <dsp:cNvPr id="0" name=""/>
        <dsp:cNvSpPr/>
      </dsp:nvSpPr>
      <dsp:spPr>
        <a:xfrm>
          <a:off x="4641613" y="1949184"/>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E8E782-B1BD-4481-ABB7-45BA3B35AB17}">
      <dsp:nvSpPr>
        <dsp:cNvPr id="0" name=""/>
        <dsp:cNvSpPr/>
      </dsp:nvSpPr>
      <dsp:spPr>
        <a:xfrm>
          <a:off x="4605124"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CAC328D-DA99-4515-AA6A-45B9E8E40F4E}">
      <dsp:nvSpPr>
        <dsp:cNvPr id="0" name=""/>
        <dsp:cNvSpPr/>
      </dsp:nvSpPr>
      <dsp:spPr>
        <a:xfrm rot="8100000">
          <a:off x="5974150" y="449210"/>
          <a:ext cx="286682" cy="286682"/>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w="9525" cap="rnd" cmpd="sng" algn="ctr">
          <a:solidFill>
            <a:schemeClr val="accent6">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BB50A90-892C-456D-A2D2-3B52C96C186D}">
      <dsp:nvSpPr>
        <dsp:cNvPr id="0" name=""/>
        <dsp:cNvSpPr/>
      </dsp:nvSpPr>
      <dsp:spPr>
        <a:xfrm>
          <a:off x="6005998"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74ECDD7-59A8-4D89-90E7-5F842B8A3FC8}">
      <dsp:nvSpPr>
        <dsp:cNvPr id="0" name=""/>
        <dsp:cNvSpPr/>
      </dsp:nvSpPr>
      <dsp:spPr>
        <a:xfrm>
          <a:off x="6320207"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Discovered: What is an MES? YT-Vid</a:t>
          </a:r>
        </a:p>
        <a:p>
          <a:pPr marL="0" lvl="0" indent="0" algn="l" defTabSz="488950">
            <a:lnSpc>
              <a:spcPct val="90000"/>
            </a:lnSpc>
            <a:spcBef>
              <a:spcPct val="0"/>
            </a:spcBef>
            <a:spcAft>
              <a:spcPct val="35000"/>
            </a:spcAft>
            <a:buNone/>
          </a:pPr>
          <a:r>
            <a:rPr lang="en-US" sz="1100" kern="1200" dirty="0"/>
            <a:t>Started to consume 4.0 Solutions Content</a:t>
          </a:r>
        </a:p>
        <a:p>
          <a:pPr marL="0" lvl="0" indent="0" algn="l" defTabSz="488950">
            <a:lnSpc>
              <a:spcPct val="90000"/>
            </a:lnSpc>
            <a:spcBef>
              <a:spcPct val="0"/>
            </a:spcBef>
            <a:spcAft>
              <a:spcPct val="35000"/>
            </a:spcAft>
            <a:buNone/>
          </a:pPr>
          <a:r>
            <a:rPr lang="en-US" sz="1100" kern="1200" dirty="0"/>
            <a:t>Signed up for Masterminds (May 2022)</a:t>
          </a:r>
        </a:p>
      </dsp:txBody>
      <dsp:txXfrm>
        <a:off x="6320207" y="795267"/>
        <a:ext cx="2458624" cy="1153917"/>
      </dsp:txXfrm>
    </dsp:sp>
    <dsp:sp modelId="{539D7116-A15F-4628-AB4D-3414C6719CFA}">
      <dsp:nvSpPr>
        <dsp:cNvPr id="0" name=""/>
        <dsp:cNvSpPr/>
      </dsp:nvSpPr>
      <dsp:spPr>
        <a:xfrm>
          <a:off x="6320207"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Sep. 2021</a:t>
          </a:r>
        </a:p>
      </dsp:txBody>
      <dsp:txXfrm>
        <a:off x="6320207" y="389836"/>
        <a:ext cx="2458624" cy="405430"/>
      </dsp:txXfrm>
    </dsp:sp>
    <dsp:sp modelId="{A211BE11-14EF-44B1-B478-FB8756ECA402}">
      <dsp:nvSpPr>
        <dsp:cNvPr id="0" name=""/>
        <dsp:cNvSpPr/>
      </dsp:nvSpPr>
      <dsp:spPr>
        <a:xfrm>
          <a:off x="6117492" y="795267"/>
          <a:ext cx="0" cy="1153917"/>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DA6A5D-F2C2-479F-A73A-8216E824578B}">
      <dsp:nvSpPr>
        <dsp:cNvPr id="0" name=""/>
        <dsp:cNvSpPr/>
      </dsp:nvSpPr>
      <dsp:spPr>
        <a:xfrm>
          <a:off x="6081003" y="1912695"/>
          <a:ext cx="72977" cy="72977"/>
        </a:xfrm>
        <a:prstGeom prst="ellipse">
          <a:avLst/>
        </a:prstGeom>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6ED5EE6-2087-480E-BFCC-9945E6F199AA}">
      <dsp:nvSpPr>
        <dsp:cNvPr id="0" name=""/>
        <dsp:cNvSpPr/>
      </dsp:nvSpPr>
      <dsp:spPr>
        <a:xfrm rot="18900000">
          <a:off x="7450030" y="3162475"/>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888F886-8787-448B-A0BD-212AA6297574}">
      <dsp:nvSpPr>
        <dsp:cNvPr id="0" name=""/>
        <dsp:cNvSpPr/>
      </dsp:nvSpPr>
      <dsp:spPr>
        <a:xfrm>
          <a:off x="7481878"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91882A91-80A3-4A7F-8E4D-19A9CFFEFDD2}">
      <dsp:nvSpPr>
        <dsp:cNvPr id="0" name=""/>
        <dsp:cNvSpPr/>
      </dsp:nvSpPr>
      <dsp:spPr>
        <a:xfrm>
          <a:off x="7796086"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Protolabs</a:t>
          </a:r>
        </a:p>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The journey transitioned to manufacturing, industrial operations and </a:t>
          </a:r>
          <a:r>
            <a:rPr lang="en-US" sz="1100" kern="1200" dirty="0" err="1"/>
            <a:t>IIoT</a:t>
          </a:r>
          <a:endParaRPr lang="en-US" sz="1100" kern="1200" dirty="0"/>
        </a:p>
      </dsp:txBody>
      <dsp:txXfrm>
        <a:off x="7796086" y="1949184"/>
        <a:ext cx="2458624" cy="1153917"/>
      </dsp:txXfrm>
    </dsp:sp>
    <dsp:sp modelId="{38227B04-7EB8-4F05-B2BD-F8EBA03CF1D2}">
      <dsp:nvSpPr>
        <dsp:cNvPr id="0" name=""/>
        <dsp:cNvSpPr/>
      </dsp:nvSpPr>
      <dsp:spPr>
        <a:xfrm>
          <a:off x="7796086"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2022 - Present</a:t>
          </a:r>
        </a:p>
      </dsp:txBody>
      <dsp:txXfrm>
        <a:off x="7796086" y="3103101"/>
        <a:ext cx="2458624" cy="405430"/>
      </dsp:txXfrm>
    </dsp:sp>
    <dsp:sp modelId="{F24DD0FB-B166-4F3F-9EA9-1D6115A8DA92}">
      <dsp:nvSpPr>
        <dsp:cNvPr id="0" name=""/>
        <dsp:cNvSpPr/>
      </dsp:nvSpPr>
      <dsp:spPr>
        <a:xfrm>
          <a:off x="7593371" y="1949184"/>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29C431-6BAC-48B4-95C3-A588E5BC7F98}">
      <dsp:nvSpPr>
        <dsp:cNvPr id="0" name=""/>
        <dsp:cNvSpPr/>
      </dsp:nvSpPr>
      <dsp:spPr>
        <a:xfrm>
          <a:off x="7556882"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10</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16</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22</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24</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77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C2E-C539-3FC2-B5B2-7854DBFC0274}"/>
              </a:ext>
            </a:extLst>
          </p:cNvPr>
          <p:cNvSpPr>
            <a:spLocks noGrp="1"/>
          </p:cNvSpPr>
          <p:nvPr>
            <p:ph type="title"/>
          </p:nvPr>
        </p:nvSpPr>
        <p:spPr>
          <a:xfrm>
            <a:off x="913795" y="609600"/>
            <a:ext cx="10353762" cy="970450"/>
          </a:xfrm>
        </p:spPr>
        <p:txBody>
          <a:bodyPr>
            <a:normAutofit/>
          </a:bodyPr>
          <a:lstStyle/>
          <a:p>
            <a:r>
              <a:rPr lang="en-US" dirty="0"/>
              <a:t>The journey, so far…</a:t>
            </a:r>
          </a:p>
        </p:txBody>
      </p:sp>
      <p:pic>
        <p:nvPicPr>
          <p:cNvPr id="10" name="Picture 9">
            <a:extLst>
              <a:ext uri="{FF2B5EF4-FFF2-40B4-BE49-F238E27FC236}">
                <a16:creationId xmlns:a16="http://schemas.microsoft.com/office/drawing/2014/main" id="{7A39C972-BD08-4963-9651-14CC8AB52ECE}"/>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7288093A-459D-8408-77F4-9D85EB8AAB76}"/>
              </a:ext>
            </a:extLst>
          </p:cNvPr>
          <p:cNvGraphicFramePr>
            <a:graphicFrameLocks noGrp="1"/>
          </p:cNvGraphicFramePr>
          <p:nvPr>
            <p:ph idx="1"/>
            <p:extLst>
              <p:ext uri="{D42A27DB-BD31-4B8C-83A1-F6EECF244321}">
                <p14:modId xmlns:p14="http://schemas.microsoft.com/office/powerpoint/2010/main" val="1989224302"/>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994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7" name="Picture 6">
            <a:extLst>
              <a:ext uri="{FF2B5EF4-FFF2-40B4-BE49-F238E27FC236}">
                <a16:creationId xmlns:a16="http://schemas.microsoft.com/office/drawing/2014/main" id="{4ACFD11C-52DA-5C53-4667-95DE2F92E8D0}"/>
              </a:ext>
            </a:extLst>
          </p:cNvPr>
          <p:cNvPicPr>
            <a:picLocks noChangeAspect="1"/>
          </p:cNvPicPr>
          <p:nvPr/>
        </p:nvPicPr>
        <p:blipFill>
          <a:blip r:embed="rId5"/>
          <a:stretch>
            <a:fillRect/>
          </a:stretch>
        </p:blipFill>
        <p:spPr>
          <a:xfrm>
            <a:off x="3319102" y="1338791"/>
            <a:ext cx="7249736" cy="5230403"/>
          </a:xfrm>
          <a:prstGeom prst="rect">
            <a:avLst/>
          </a:prstGeom>
        </p:spPr>
      </p:pic>
    </p:spTree>
    <p:extLst>
      <p:ext uri="{BB962C8B-B14F-4D97-AF65-F5344CB8AC3E}">
        <p14:creationId xmlns:p14="http://schemas.microsoft.com/office/powerpoint/2010/main" val="144128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2F116-B41E-B68F-EC94-A8ECE1D95BD6}"/>
              </a:ext>
            </a:extLst>
          </p:cNvPr>
          <p:cNvSpPr>
            <a:spLocks noGrp="1"/>
          </p:cNvSpPr>
          <p:nvPr>
            <p:ph type="title"/>
          </p:nvPr>
        </p:nvSpPr>
        <p:spPr>
          <a:xfrm>
            <a:off x="913795" y="963506"/>
            <a:ext cx="3740815" cy="4827693"/>
          </a:xfrm>
        </p:spPr>
        <p:txBody>
          <a:bodyPr>
            <a:normAutofit/>
          </a:bodyPr>
          <a:lstStyle/>
          <a:p>
            <a:pPr algn="r"/>
            <a:r>
              <a:rPr lang="en-US" dirty="0"/>
              <a:t>Audience Poll</a:t>
            </a:r>
            <a:endParaRPr lang="en-US"/>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A6AC7-C47C-16AA-2D9F-3E5C48055BB0}"/>
              </a:ext>
            </a:extLst>
          </p:cNvPr>
          <p:cNvSpPr>
            <a:spLocks noGrp="1"/>
          </p:cNvSpPr>
          <p:nvPr>
            <p:ph idx="1"/>
          </p:nvPr>
        </p:nvSpPr>
        <p:spPr>
          <a:xfrm>
            <a:off x="5307765" y="963507"/>
            <a:ext cx="5959791" cy="4827694"/>
          </a:xfrm>
          <a:effectLst/>
        </p:spPr>
        <p:txBody>
          <a:bodyPr anchor="ctr">
            <a:normAutofit/>
          </a:bodyPr>
          <a:lstStyle/>
          <a:p>
            <a:r>
              <a:rPr lang="en-US" dirty="0">
                <a:solidFill>
                  <a:schemeClr val="tx1"/>
                </a:solidFill>
              </a:rPr>
              <a:t>What is your experience level with REST API?  In a scale of 1 to 10 (you can’t use 7), in the aggregate, how do you rate yourself on these skills:</a:t>
            </a:r>
          </a:p>
          <a:p>
            <a:pPr lvl="1"/>
            <a:r>
              <a:rPr lang="en-US" dirty="0">
                <a:solidFill>
                  <a:schemeClr val="tx1"/>
                </a:solidFill>
              </a:rPr>
              <a:t>Networking basics: HTTP, JSON, Client-Server Architecture, HTTP Status Codes</a:t>
            </a:r>
          </a:p>
          <a:p>
            <a:pPr lvl="1"/>
            <a:r>
              <a:rPr lang="en-US" dirty="0">
                <a:solidFill>
                  <a:schemeClr val="tx1"/>
                </a:solidFill>
              </a:rPr>
              <a:t>REST API concepts (e.g., Resource Modeling, AuthN/</a:t>
            </a:r>
            <a:r>
              <a:rPr lang="en-US" dirty="0" err="1">
                <a:solidFill>
                  <a:schemeClr val="tx1"/>
                </a:solidFill>
              </a:rPr>
              <a:t>AuthR</a:t>
            </a:r>
            <a:r>
              <a:rPr lang="en-US" dirty="0">
                <a:solidFill>
                  <a:schemeClr val="tx1"/>
                </a:solidFill>
              </a:rPr>
              <a:t>, “</a:t>
            </a:r>
            <a:r>
              <a:rPr lang="en-US" dirty="0" err="1">
                <a:solidFill>
                  <a:schemeClr val="tx1"/>
                </a:solidFill>
              </a:rPr>
              <a:t>ilities</a:t>
            </a:r>
            <a:r>
              <a:rPr lang="en-US" dirty="0">
                <a:solidFill>
                  <a:schemeClr val="tx1"/>
                </a:solidFill>
              </a:rPr>
              <a:t>”, Four 9s, etc.)</a:t>
            </a:r>
          </a:p>
          <a:p>
            <a:pPr lvl="1"/>
            <a:r>
              <a:rPr lang="en-US" dirty="0">
                <a:solidFill>
                  <a:schemeClr val="tx1"/>
                </a:solidFill>
              </a:rPr>
              <a:t>Run-Time environments: PCs, VMs, Containers, Orchestrations</a:t>
            </a:r>
          </a:p>
          <a:p>
            <a:pPr lvl="1"/>
            <a:r>
              <a:rPr lang="en-US" dirty="0">
                <a:solidFill>
                  <a:schemeClr val="tx1"/>
                </a:solidFill>
              </a:rPr>
              <a:t>And so on, and so forth…</a:t>
            </a:r>
          </a:p>
          <a:p>
            <a:pPr lvl="1"/>
            <a:endParaRPr lang="en-US" dirty="0">
              <a:solidFill>
                <a:schemeClr val="tx1"/>
              </a:solidFill>
            </a:endParaRPr>
          </a:p>
        </p:txBody>
      </p:sp>
    </p:spTree>
    <p:extLst>
      <p:ext uri="{BB962C8B-B14F-4D97-AF65-F5344CB8AC3E}">
        <p14:creationId xmlns:p14="http://schemas.microsoft.com/office/powerpoint/2010/main" val="212698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REST Maturity Model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Next Session  |  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a:t>Module 1</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a:solidFill>
                  <a:schemeClr val="tx1"/>
                </a:solidFill>
              </a:rPr>
              <a:t>REST Pre-Requisites | A Fundamentals Recap</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34505</TotalTime>
  <Words>2799</Words>
  <Application>Microsoft Office PowerPoint</Application>
  <PresentationFormat>Widescreen</PresentationFormat>
  <Paragraphs>421</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Calisto MT</vt:lpstr>
      <vt:lpstr>Courier New</vt:lpstr>
      <vt:lpstr>OCR A Extended</vt:lpstr>
      <vt:lpstr>Wingdings 2</vt:lpstr>
      <vt:lpstr>Slate</vt:lpstr>
      <vt:lpstr>REST APIs</vt:lpstr>
      <vt:lpstr>The journey, so far…</vt:lpstr>
      <vt:lpstr>Audience Poll</vt:lpstr>
      <vt:lpstr>Module 1</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lpstr>Next Session  |  Pre-Flight Check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9</cp:revision>
  <dcterms:created xsi:type="dcterms:W3CDTF">2025-08-20T21:28:44Z</dcterms:created>
  <dcterms:modified xsi:type="dcterms:W3CDTF">2025-09-28T18:26:04Z</dcterms:modified>
</cp:coreProperties>
</file>