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4367F-0A01-407B-8DF1-8431FEF3A107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B72313-D669-429C-9DBE-65CAD92F5EB4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/>
            <a:t>Highest Sales:</a:t>
          </a:r>
        </a:p>
        <a:p>
          <a:r>
            <a:rPr lang="en-IN" dirty="0"/>
            <a:t>Classic Cars</a:t>
          </a:r>
        </a:p>
      </dgm:t>
    </dgm:pt>
    <dgm:pt modelId="{1B414521-26BA-4CF9-A696-DF90226C69F9}" type="parTrans" cxnId="{26D11F4F-322F-4B92-B7C6-2E0B3FF6FDD2}">
      <dgm:prSet/>
      <dgm:spPr/>
      <dgm:t>
        <a:bodyPr/>
        <a:lstStyle/>
        <a:p>
          <a:endParaRPr lang="en-IN"/>
        </a:p>
      </dgm:t>
    </dgm:pt>
    <dgm:pt modelId="{D9940E3D-4DBF-4B8C-9D46-769E4D8BA988}" type="sibTrans" cxnId="{26D11F4F-322F-4B92-B7C6-2E0B3FF6FDD2}">
      <dgm:prSet/>
      <dgm:spPr/>
      <dgm:t>
        <a:bodyPr/>
        <a:lstStyle/>
        <a:p>
          <a:endParaRPr lang="en-IN"/>
        </a:p>
      </dgm:t>
    </dgm:pt>
    <dgm:pt modelId="{E3E0DF1A-D2EE-4488-ACD3-09B23F87DEC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Lowest Sales:</a:t>
          </a:r>
        </a:p>
        <a:p>
          <a:r>
            <a:rPr lang="en-IN" dirty="0"/>
            <a:t>Train</a:t>
          </a:r>
        </a:p>
      </dgm:t>
    </dgm:pt>
    <dgm:pt modelId="{CCD50D4D-F85E-4643-BA50-A7CE2C35832C}" type="parTrans" cxnId="{C56FC6BE-2DBC-4E50-BA11-C503CF8469EE}">
      <dgm:prSet/>
      <dgm:spPr/>
      <dgm:t>
        <a:bodyPr/>
        <a:lstStyle/>
        <a:p>
          <a:endParaRPr lang="en-IN"/>
        </a:p>
      </dgm:t>
    </dgm:pt>
    <dgm:pt modelId="{12FBE5C5-746C-42FB-A36D-462139765315}" type="sibTrans" cxnId="{C56FC6BE-2DBC-4E50-BA11-C503CF8469EE}">
      <dgm:prSet/>
      <dgm:spPr/>
      <dgm:t>
        <a:bodyPr/>
        <a:lstStyle/>
        <a:p>
          <a:endParaRPr lang="en-IN"/>
        </a:p>
      </dgm:t>
    </dgm:pt>
    <dgm:pt modelId="{5E788739-32F1-4C28-8559-9E3E22DC26A5}" type="pres">
      <dgm:prSet presAssocID="{5024367F-0A01-407B-8DF1-8431FEF3A107}" presName="diagram" presStyleCnt="0">
        <dgm:presLayoutVars>
          <dgm:dir/>
        </dgm:presLayoutVars>
      </dgm:prSet>
      <dgm:spPr/>
    </dgm:pt>
    <dgm:pt modelId="{1B13DA7D-9165-42C7-871C-0C91B7097038}" type="pres">
      <dgm:prSet presAssocID="{F9B72313-D669-429C-9DBE-65CAD92F5EB4}" presName="composite" presStyleCnt="0"/>
      <dgm:spPr/>
    </dgm:pt>
    <dgm:pt modelId="{FEC5ED04-35E3-4E9D-99C4-911D54735CE5}" type="pres">
      <dgm:prSet presAssocID="{F9B72313-D669-429C-9DBE-65CAD92F5EB4}" presName="Image" presStyleLbl="bgShp" presStyleIdx="0" presStyleCnt="2" custLinFactNeighborX="391" custLinFactNeighborY="-23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E984A154-AC9D-4448-8F76-D68270D2B15B}" type="pres">
      <dgm:prSet presAssocID="{F9B72313-D669-429C-9DBE-65CAD92F5EB4}" presName="Parent" presStyleLbl="node0" presStyleIdx="0" presStyleCnt="2" custScaleY="73995" custLinFactNeighborX="9387" custLinFactNeighborY="28161">
        <dgm:presLayoutVars>
          <dgm:bulletEnabled val="1"/>
        </dgm:presLayoutVars>
      </dgm:prSet>
      <dgm:spPr/>
    </dgm:pt>
    <dgm:pt modelId="{A6338098-6ACA-4767-AAE3-CF606016A8DB}" type="pres">
      <dgm:prSet presAssocID="{D9940E3D-4DBF-4B8C-9D46-769E4D8BA988}" presName="sibTrans" presStyleCnt="0"/>
      <dgm:spPr/>
    </dgm:pt>
    <dgm:pt modelId="{3A349A20-80D5-4EDE-B041-9253B2E92C11}" type="pres">
      <dgm:prSet presAssocID="{E3E0DF1A-D2EE-4488-ACD3-09B23F87DEC9}" presName="composite" presStyleCnt="0"/>
      <dgm:spPr/>
    </dgm:pt>
    <dgm:pt modelId="{469D7FDF-F71E-466B-BCAC-6FFA39AFEB05}" type="pres">
      <dgm:prSet presAssocID="{E3E0DF1A-D2EE-4488-ACD3-09B23F87DEC9}" presName="Image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3382046-E1AB-4494-82BD-FA07DF0F92B7}" type="pres">
      <dgm:prSet presAssocID="{E3E0DF1A-D2EE-4488-ACD3-09B23F87DEC9}" presName="Parent" presStyleLbl="node0" presStyleIdx="1" presStyleCnt="2" custScaleY="83414" custLinFactNeighborX="13724" custLinFactNeighborY="46208">
        <dgm:presLayoutVars>
          <dgm:bulletEnabled val="1"/>
        </dgm:presLayoutVars>
      </dgm:prSet>
      <dgm:spPr/>
    </dgm:pt>
  </dgm:ptLst>
  <dgm:cxnLst>
    <dgm:cxn modelId="{5CC62548-50DA-4D5F-A8A8-DDE5BD1750FC}" type="presOf" srcId="{5024367F-0A01-407B-8DF1-8431FEF3A107}" destId="{5E788739-32F1-4C28-8559-9E3E22DC26A5}" srcOrd="0" destOrd="0" presId="urn:microsoft.com/office/officeart/2008/layout/BendingPictureCaption"/>
    <dgm:cxn modelId="{26D11F4F-322F-4B92-B7C6-2E0B3FF6FDD2}" srcId="{5024367F-0A01-407B-8DF1-8431FEF3A107}" destId="{F9B72313-D669-429C-9DBE-65CAD92F5EB4}" srcOrd="0" destOrd="0" parTransId="{1B414521-26BA-4CF9-A696-DF90226C69F9}" sibTransId="{D9940E3D-4DBF-4B8C-9D46-769E4D8BA988}"/>
    <dgm:cxn modelId="{1F2BF689-060B-46E2-B701-263EBCC89BD4}" type="presOf" srcId="{E3E0DF1A-D2EE-4488-ACD3-09B23F87DEC9}" destId="{83382046-E1AB-4494-82BD-FA07DF0F92B7}" srcOrd="0" destOrd="0" presId="urn:microsoft.com/office/officeart/2008/layout/BendingPictureCaption"/>
    <dgm:cxn modelId="{C56FC6BE-2DBC-4E50-BA11-C503CF8469EE}" srcId="{5024367F-0A01-407B-8DF1-8431FEF3A107}" destId="{E3E0DF1A-D2EE-4488-ACD3-09B23F87DEC9}" srcOrd="1" destOrd="0" parTransId="{CCD50D4D-F85E-4643-BA50-A7CE2C35832C}" sibTransId="{12FBE5C5-746C-42FB-A36D-462139765315}"/>
    <dgm:cxn modelId="{553BE1C3-0FA0-4347-9C1D-8FAFCE30BBB9}" type="presOf" srcId="{F9B72313-D669-429C-9DBE-65CAD92F5EB4}" destId="{E984A154-AC9D-4448-8F76-D68270D2B15B}" srcOrd="0" destOrd="0" presId="urn:microsoft.com/office/officeart/2008/layout/BendingPictureCaption"/>
    <dgm:cxn modelId="{6FCB2825-38C7-4433-B62B-774B41B92CD8}" type="presParOf" srcId="{5E788739-32F1-4C28-8559-9E3E22DC26A5}" destId="{1B13DA7D-9165-42C7-871C-0C91B7097038}" srcOrd="0" destOrd="0" presId="urn:microsoft.com/office/officeart/2008/layout/BendingPictureCaption"/>
    <dgm:cxn modelId="{92606679-5940-4D9F-B70C-3E40AB352CDB}" type="presParOf" srcId="{1B13DA7D-9165-42C7-871C-0C91B7097038}" destId="{FEC5ED04-35E3-4E9D-99C4-911D54735CE5}" srcOrd="0" destOrd="0" presId="urn:microsoft.com/office/officeart/2008/layout/BendingPictureCaption"/>
    <dgm:cxn modelId="{8EAE105F-4C0F-45B1-ACCE-DCCB896EE9BC}" type="presParOf" srcId="{1B13DA7D-9165-42C7-871C-0C91B7097038}" destId="{E984A154-AC9D-4448-8F76-D68270D2B15B}" srcOrd="1" destOrd="0" presId="urn:microsoft.com/office/officeart/2008/layout/BendingPictureCaption"/>
    <dgm:cxn modelId="{08FB5456-9C3E-46DF-8650-BBAD8FFF78DE}" type="presParOf" srcId="{5E788739-32F1-4C28-8559-9E3E22DC26A5}" destId="{A6338098-6ACA-4767-AAE3-CF606016A8DB}" srcOrd="1" destOrd="0" presId="urn:microsoft.com/office/officeart/2008/layout/BendingPictureCaption"/>
    <dgm:cxn modelId="{6CF5C1DD-61E1-4F36-840C-AC8AF8558E76}" type="presParOf" srcId="{5E788739-32F1-4C28-8559-9E3E22DC26A5}" destId="{3A349A20-80D5-4EDE-B041-9253B2E92C11}" srcOrd="2" destOrd="0" presId="urn:microsoft.com/office/officeart/2008/layout/BendingPictureCaption"/>
    <dgm:cxn modelId="{DEC16435-CB9B-45DE-87D1-C21A69491B3A}" type="presParOf" srcId="{3A349A20-80D5-4EDE-B041-9253B2E92C11}" destId="{469D7FDF-F71E-466B-BCAC-6FFA39AFEB05}" srcOrd="0" destOrd="0" presId="urn:microsoft.com/office/officeart/2008/layout/BendingPictureCaption"/>
    <dgm:cxn modelId="{A16D1DDC-A8E4-47F3-8A2C-5ACBB744B13F}" type="presParOf" srcId="{3A349A20-80D5-4EDE-B041-9253B2E92C11}" destId="{83382046-E1AB-4494-82BD-FA07DF0F92B7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555FB-5F97-40FA-82F8-A4B30D3DEDE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21B01-B77D-4351-87B0-8018D6457D65}">
      <dgm:prSet phldrT="[Text]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dirty="0"/>
            <a:t>Top Country</a:t>
          </a:r>
        </a:p>
      </dgm:t>
    </dgm:pt>
    <dgm:pt modelId="{02A8F50C-C371-46E9-ABB3-F0CCB0C18A9C}" type="parTrans" cxnId="{8C2C54C7-9658-42AD-BF5F-AA766423ACC4}">
      <dgm:prSet/>
      <dgm:spPr/>
      <dgm:t>
        <a:bodyPr/>
        <a:lstStyle/>
        <a:p>
          <a:endParaRPr lang="en-IN"/>
        </a:p>
      </dgm:t>
    </dgm:pt>
    <dgm:pt modelId="{CF11582E-5C7D-4BE6-9221-EE0124839C43}" type="sibTrans" cxnId="{8C2C54C7-9658-42AD-BF5F-AA766423ACC4}">
      <dgm:prSet/>
      <dgm:spPr/>
      <dgm:t>
        <a:bodyPr/>
        <a:lstStyle/>
        <a:p>
          <a:endParaRPr lang="en-IN"/>
        </a:p>
      </dgm:t>
    </dgm:pt>
    <dgm:pt modelId="{E557BDF3-696B-489E-A3CF-3EF054D5D8C5}">
      <dgm:prSet phldrT="[Text]"/>
      <dgm:spPr/>
      <dgm:t>
        <a:bodyPr anchor="ctr"/>
        <a:lstStyle/>
        <a:p>
          <a:pPr algn="ctr">
            <a:buNone/>
          </a:pPr>
          <a:r>
            <a:rPr lang="en-IN" dirty="0"/>
            <a:t>USA</a:t>
          </a:r>
        </a:p>
      </dgm:t>
    </dgm:pt>
    <dgm:pt modelId="{CD893D26-D6E3-4224-8B42-CEC8CC000C7C}" type="parTrans" cxnId="{5F50E00D-D4B2-405D-B21D-B0A10C0DBC50}">
      <dgm:prSet/>
      <dgm:spPr/>
      <dgm:t>
        <a:bodyPr/>
        <a:lstStyle/>
        <a:p>
          <a:endParaRPr lang="en-IN"/>
        </a:p>
      </dgm:t>
    </dgm:pt>
    <dgm:pt modelId="{D225D906-F4DD-4603-B21F-1ECA58A7E614}" type="sibTrans" cxnId="{5F50E00D-D4B2-405D-B21D-B0A10C0DBC50}">
      <dgm:prSet/>
      <dgm:spPr/>
      <dgm:t>
        <a:bodyPr/>
        <a:lstStyle/>
        <a:p>
          <a:endParaRPr lang="en-IN"/>
        </a:p>
      </dgm:t>
    </dgm:pt>
    <dgm:pt modelId="{9E66E1CD-B84D-4000-AE7C-F48A7B49263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Top City</a:t>
          </a:r>
        </a:p>
      </dgm:t>
    </dgm:pt>
    <dgm:pt modelId="{4B9D4845-D0B5-4657-9758-00D77593552C}" type="parTrans" cxnId="{570962D2-4A27-4F12-B1DA-EE4273D51804}">
      <dgm:prSet/>
      <dgm:spPr/>
      <dgm:t>
        <a:bodyPr/>
        <a:lstStyle/>
        <a:p>
          <a:endParaRPr lang="en-IN"/>
        </a:p>
      </dgm:t>
    </dgm:pt>
    <dgm:pt modelId="{55ED1FCB-CEB9-4054-BFB9-33D5871B219A}" type="sibTrans" cxnId="{570962D2-4A27-4F12-B1DA-EE4273D51804}">
      <dgm:prSet/>
      <dgm:spPr/>
      <dgm:t>
        <a:bodyPr/>
        <a:lstStyle/>
        <a:p>
          <a:endParaRPr lang="en-IN"/>
        </a:p>
      </dgm:t>
    </dgm:pt>
    <dgm:pt modelId="{F5D59E1B-1D70-4629-B2FB-7309308AAD8A}">
      <dgm:prSet phldrT="[Text]"/>
      <dgm:spPr/>
      <dgm:t>
        <a:bodyPr anchor="ctr"/>
        <a:lstStyle/>
        <a:p>
          <a:pPr algn="ctr">
            <a:buNone/>
          </a:pPr>
          <a:r>
            <a:rPr lang="en-IN" dirty="0"/>
            <a:t>Madrid</a:t>
          </a:r>
        </a:p>
      </dgm:t>
    </dgm:pt>
    <dgm:pt modelId="{44AD87C9-BB71-497A-B0B2-69E103C4FD65}" type="parTrans" cxnId="{8EF9A481-1814-443D-BF6E-930C0CA85EBD}">
      <dgm:prSet/>
      <dgm:spPr/>
      <dgm:t>
        <a:bodyPr/>
        <a:lstStyle/>
        <a:p>
          <a:endParaRPr lang="en-IN"/>
        </a:p>
      </dgm:t>
    </dgm:pt>
    <dgm:pt modelId="{4A6C00A3-8B53-4FD0-90A1-6B0C8D2F693E}" type="sibTrans" cxnId="{8EF9A481-1814-443D-BF6E-930C0CA85EBD}">
      <dgm:prSet/>
      <dgm:spPr/>
      <dgm:t>
        <a:bodyPr/>
        <a:lstStyle/>
        <a:p>
          <a:endParaRPr lang="en-IN"/>
        </a:p>
      </dgm:t>
    </dgm:pt>
    <dgm:pt modelId="{2BFB2BC6-5506-4E43-849E-4E31831996B2}" type="pres">
      <dgm:prSet presAssocID="{C05555FB-5F97-40FA-82F8-A4B30D3DEDE3}" presName="Name0" presStyleCnt="0">
        <dgm:presLayoutVars>
          <dgm:dir/>
          <dgm:animLvl val="lvl"/>
          <dgm:resizeHandles/>
        </dgm:presLayoutVars>
      </dgm:prSet>
      <dgm:spPr/>
    </dgm:pt>
    <dgm:pt modelId="{DAEC37B1-4AB8-4E9A-A567-A6B572D99D03}" type="pres">
      <dgm:prSet presAssocID="{5B721B01-B77D-4351-87B0-8018D6457D65}" presName="linNode" presStyleCnt="0"/>
      <dgm:spPr/>
    </dgm:pt>
    <dgm:pt modelId="{B44FEBD9-7D26-4649-ADA1-9AB155D4C23F}" type="pres">
      <dgm:prSet presAssocID="{5B721B01-B77D-4351-87B0-8018D6457D65}" presName="parentShp" presStyleLbl="node1" presStyleIdx="0" presStyleCnt="2" custLinFactNeighborX="749" custLinFactNeighborY="1439">
        <dgm:presLayoutVars>
          <dgm:bulletEnabled val="1"/>
        </dgm:presLayoutVars>
      </dgm:prSet>
      <dgm:spPr/>
    </dgm:pt>
    <dgm:pt modelId="{ABBF39EC-B42A-4544-A693-A11426272E8E}" type="pres">
      <dgm:prSet presAssocID="{5B721B01-B77D-4351-87B0-8018D6457D65}" presName="childShp" presStyleLbl="bgAccFollowNode1" presStyleIdx="0" presStyleCnt="2">
        <dgm:presLayoutVars>
          <dgm:bulletEnabled val="1"/>
        </dgm:presLayoutVars>
      </dgm:prSet>
      <dgm:spPr/>
    </dgm:pt>
    <dgm:pt modelId="{DB61BADC-7698-45C7-B713-B2DF8CFBFB25}" type="pres">
      <dgm:prSet presAssocID="{CF11582E-5C7D-4BE6-9221-EE0124839C43}" presName="spacing" presStyleCnt="0"/>
      <dgm:spPr/>
    </dgm:pt>
    <dgm:pt modelId="{44CEB632-FD45-423B-8A70-07DB2D4FE5D6}" type="pres">
      <dgm:prSet presAssocID="{9E66E1CD-B84D-4000-AE7C-F48A7B492639}" presName="linNode" presStyleCnt="0"/>
      <dgm:spPr/>
    </dgm:pt>
    <dgm:pt modelId="{9B42D7BC-9E09-4CC8-B450-A3BD8F205EBD}" type="pres">
      <dgm:prSet presAssocID="{9E66E1CD-B84D-4000-AE7C-F48A7B492639}" presName="parentShp" presStyleLbl="node1" presStyleIdx="1" presStyleCnt="2">
        <dgm:presLayoutVars>
          <dgm:bulletEnabled val="1"/>
        </dgm:presLayoutVars>
      </dgm:prSet>
      <dgm:spPr/>
    </dgm:pt>
    <dgm:pt modelId="{342A7871-63BA-4C64-BEDB-679DC09C3862}" type="pres">
      <dgm:prSet presAssocID="{9E66E1CD-B84D-4000-AE7C-F48A7B49263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8087E04-062A-4B12-8205-95B982DBE524}" type="presOf" srcId="{9E66E1CD-B84D-4000-AE7C-F48A7B492639}" destId="{9B42D7BC-9E09-4CC8-B450-A3BD8F205EBD}" srcOrd="0" destOrd="0" presId="urn:microsoft.com/office/officeart/2005/8/layout/vList6"/>
    <dgm:cxn modelId="{5F50E00D-D4B2-405D-B21D-B0A10C0DBC50}" srcId="{5B721B01-B77D-4351-87B0-8018D6457D65}" destId="{E557BDF3-696B-489E-A3CF-3EF054D5D8C5}" srcOrd="0" destOrd="0" parTransId="{CD893D26-D6E3-4224-8B42-CEC8CC000C7C}" sibTransId="{D225D906-F4DD-4603-B21F-1ECA58A7E614}"/>
    <dgm:cxn modelId="{CABFC32B-2307-40AD-B0F4-745FB6596F3E}" type="presOf" srcId="{F5D59E1B-1D70-4629-B2FB-7309308AAD8A}" destId="{342A7871-63BA-4C64-BEDB-679DC09C3862}" srcOrd="0" destOrd="0" presId="urn:microsoft.com/office/officeart/2005/8/layout/vList6"/>
    <dgm:cxn modelId="{26963C3B-64C8-4125-8249-D19DD2FCC75A}" type="presOf" srcId="{5B721B01-B77D-4351-87B0-8018D6457D65}" destId="{B44FEBD9-7D26-4649-ADA1-9AB155D4C23F}" srcOrd="0" destOrd="0" presId="urn:microsoft.com/office/officeart/2005/8/layout/vList6"/>
    <dgm:cxn modelId="{45744677-2B8A-497D-A4A9-FD775D487BF2}" type="presOf" srcId="{C05555FB-5F97-40FA-82F8-A4B30D3DEDE3}" destId="{2BFB2BC6-5506-4E43-849E-4E31831996B2}" srcOrd="0" destOrd="0" presId="urn:microsoft.com/office/officeart/2005/8/layout/vList6"/>
    <dgm:cxn modelId="{8EF9A481-1814-443D-BF6E-930C0CA85EBD}" srcId="{9E66E1CD-B84D-4000-AE7C-F48A7B492639}" destId="{F5D59E1B-1D70-4629-B2FB-7309308AAD8A}" srcOrd="0" destOrd="0" parTransId="{44AD87C9-BB71-497A-B0B2-69E103C4FD65}" sibTransId="{4A6C00A3-8B53-4FD0-90A1-6B0C8D2F693E}"/>
    <dgm:cxn modelId="{8C2C54C7-9658-42AD-BF5F-AA766423ACC4}" srcId="{C05555FB-5F97-40FA-82F8-A4B30D3DEDE3}" destId="{5B721B01-B77D-4351-87B0-8018D6457D65}" srcOrd="0" destOrd="0" parTransId="{02A8F50C-C371-46E9-ABB3-F0CCB0C18A9C}" sibTransId="{CF11582E-5C7D-4BE6-9221-EE0124839C43}"/>
    <dgm:cxn modelId="{570962D2-4A27-4F12-B1DA-EE4273D51804}" srcId="{C05555FB-5F97-40FA-82F8-A4B30D3DEDE3}" destId="{9E66E1CD-B84D-4000-AE7C-F48A7B492639}" srcOrd="1" destOrd="0" parTransId="{4B9D4845-D0B5-4657-9758-00D77593552C}" sibTransId="{55ED1FCB-CEB9-4054-BFB9-33D5871B219A}"/>
    <dgm:cxn modelId="{38798FDC-2F73-4EF4-8E60-B1AA206B70CE}" type="presOf" srcId="{E557BDF3-696B-489E-A3CF-3EF054D5D8C5}" destId="{ABBF39EC-B42A-4544-A693-A11426272E8E}" srcOrd="0" destOrd="0" presId="urn:microsoft.com/office/officeart/2005/8/layout/vList6"/>
    <dgm:cxn modelId="{AC1B35C2-FD15-43E3-B81E-9FBB6A35D1C7}" type="presParOf" srcId="{2BFB2BC6-5506-4E43-849E-4E31831996B2}" destId="{DAEC37B1-4AB8-4E9A-A567-A6B572D99D03}" srcOrd="0" destOrd="0" presId="urn:microsoft.com/office/officeart/2005/8/layout/vList6"/>
    <dgm:cxn modelId="{EF8EA2A8-01C9-4783-9ECC-85AC9C24DE1E}" type="presParOf" srcId="{DAEC37B1-4AB8-4E9A-A567-A6B572D99D03}" destId="{B44FEBD9-7D26-4649-ADA1-9AB155D4C23F}" srcOrd="0" destOrd="0" presId="urn:microsoft.com/office/officeart/2005/8/layout/vList6"/>
    <dgm:cxn modelId="{CF817B32-9949-4D3C-A85C-477A13C428AD}" type="presParOf" srcId="{DAEC37B1-4AB8-4E9A-A567-A6B572D99D03}" destId="{ABBF39EC-B42A-4544-A693-A11426272E8E}" srcOrd="1" destOrd="0" presId="urn:microsoft.com/office/officeart/2005/8/layout/vList6"/>
    <dgm:cxn modelId="{5158F5DD-1BFB-4FF9-AD4A-2E345DE1C7DC}" type="presParOf" srcId="{2BFB2BC6-5506-4E43-849E-4E31831996B2}" destId="{DB61BADC-7698-45C7-B713-B2DF8CFBFB25}" srcOrd="1" destOrd="0" presId="urn:microsoft.com/office/officeart/2005/8/layout/vList6"/>
    <dgm:cxn modelId="{9E6E17BD-7FA8-43B9-989B-827BDEEBB961}" type="presParOf" srcId="{2BFB2BC6-5506-4E43-849E-4E31831996B2}" destId="{44CEB632-FD45-423B-8A70-07DB2D4FE5D6}" srcOrd="2" destOrd="0" presId="urn:microsoft.com/office/officeart/2005/8/layout/vList6"/>
    <dgm:cxn modelId="{547A3168-A69C-48A7-8CA0-431B7385C462}" type="presParOf" srcId="{44CEB632-FD45-423B-8A70-07DB2D4FE5D6}" destId="{9B42D7BC-9E09-4CC8-B450-A3BD8F205EBD}" srcOrd="0" destOrd="0" presId="urn:microsoft.com/office/officeart/2005/8/layout/vList6"/>
    <dgm:cxn modelId="{69903B12-A7FF-453C-8E89-A2EBC6A3F9CC}" type="presParOf" srcId="{44CEB632-FD45-423B-8A70-07DB2D4FE5D6}" destId="{342A7871-63BA-4C64-BEDB-679DC09C38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BBC4A-FA1C-4FF4-A765-D73DA2D38E86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96FF235-E235-4C9C-9FCC-9609B0BD9C6C}">
      <dgm:prSet phldrT="[Text]"/>
      <dgm:spPr>
        <a:solidFill>
          <a:schemeClr val="accent3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IN" dirty="0"/>
            <a:t>Diego Freyre</a:t>
          </a:r>
        </a:p>
      </dgm:t>
    </dgm:pt>
    <dgm:pt modelId="{372F3F16-4708-4F54-90EA-A07F86EA8729}" type="parTrans" cxnId="{31763E1B-A50A-4575-A8F9-9E60664BFFF1}">
      <dgm:prSet/>
      <dgm:spPr/>
      <dgm:t>
        <a:bodyPr/>
        <a:lstStyle/>
        <a:p>
          <a:endParaRPr lang="en-IN"/>
        </a:p>
      </dgm:t>
    </dgm:pt>
    <dgm:pt modelId="{338BB6A0-DA90-443D-BB9F-72AEA80CADC0}" type="sibTrans" cxnId="{31763E1B-A50A-4575-A8F9-9E60664BFFF1}">
      <dgm:prSet/>
      <dgm:spPr/>
      <dgm:t>
        <a:bodyPr/>
        <a:lstStyle/>
        <a:p>
          <a:endParaRPr lang="en-IN"/>
        </a:p>
      </dgm:t>
    </dgm:pt>
    <dgm:pt modelId="{5DF75937-B182-46C6-A430-A47FA7C73A65}">
      <dgm:prSet phldrT="[Text]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IN" dirty="0"/>
            <a:t>Valarie Nelson</a:t>
          </a:r>
        </a:p>
      </dgm:t>
    </dgm:pt>
    <dgm:pt modelId="{3E3E12BF-7E3C-43EE-94B4-6F18B31BE958}" type="parTrans" cxnId="{071F6BC1-537D-4513-BFAD-A54628F2BE89}">
      <dgm:prSet/>
      <dgm:spPr/>
      <dgm:t>
        <a:bodyPr/>
        <a:lstStyle/>
        <a:p>
          <a:endParaRPr lang="en-IN"/>
        </a:p>
      </dgm:t>
    </dgm:pt>
    <dgm:pt modelId="{B39FB3B8-6053-4FDA-A0C4-E4C1FC4FA4AA}" type="sibTrans" cxnId="{071F6BC1-537D-4513-BFAD-A54628F2BE89}">
      <dgm:prSet/>
      <dgm:spPr/>
      <dgm:t>
        <a:bodyPr/>
        <a:lstStyle/>
        <a:p>
          <a:endParaRPr lang="en-IN"/>
        </a:p>
      </dgm:t>
    </dgm:pt>
    <dgm:pt modelId="{5C98A297-59E0-4580-B435-D4BD4E44B627}" type="pres">
      <dgm:prSet presAssocID="{3D2BBC4A-FA1C-4FF4-A765-D73DA2D38E86}" presName="Name0" presStyleCnt="0">
        <dgm:presLayoutVars>
          <dgm:chMax val="7"/>
          <dgm:dir/>
          <dgm:resizeHandles val="exact"/>
        </dgm:presLayoutVars>
      </dgm:prSet>
      <dgm:spPr/>
    </dgm:pt>
    <dgm:pt modelId="{11DAAC12-50DE-4072-96BA-6FBF91315A55}" type="pres">
      <dgm:prSet presAssocID="{3D2BBC4A-FA1C-4FF4-A765-D73DA2D38E86}" presName="ellipse1" presStyleLbl="vennNode1" presStyleIdx="0" presStyleCnt="2" custLinFactNeighborX="-56824" custLinFactNeighborY="-35626">
        <dgm:presLayoutVars>
          <dgm:bulletEnabled val="1"/>
        </dgm:presLayoutVars>
      </dgm:prSet>
      <dgm:spPr/>
    </dgm:pt>
    <dgm:pt modelId="{427CF3E1-D0E0-4522-9685-A99CC508CAE4}" type="pres">
      <dgm:prSet presAssocID="{3D2BBC4A-FA1C-4FF4-A765-D73DA2D38E86}" presName="ellipse2" presStyleLbl="vennNode1" presStyleIdx="1" presStyleCnt="2" custLinFactNeighborX="-63948" custLinFactNeighborY="67145">
        <dgm:presLayoutVars>
          <dgm:bulletEnabled val="1"/>
        </dgm:presLayoutVars>
      </dgm:prSet>
      <dgm:spPr/>
    </dgm:pt>
  </dgm:ptLst>
  <dgm:cxnLst>
    <dgm:cxn modelId="{31763E1B-A50A-4575-A8F9-9E60664BFFF1}" srcId="{3D2BBC4A-FA1C-4FF4-A765-D73DA2D38E86}" destId="{C96FF235-E235-4C9C-9FCC-9609B0BD9C6C}" srcOrd="0" destOrd="0" parTransId="{372F3F16-4708-4F54-90EA-A07F86EA8729}" sibTransId="{338BB6A0-DA90-443D-BB9F-72AEA80CADC0}"/>
    <dgm:cxn modelId="{3588056C-0D77-41F4-A90E-5DB62C18B6B4}" type="presOf" srcId="{3D2BBC4A-FA1C-4FF4-A765-D73DA2D38E86}" destId="{5C98A297-59E0-4580-B435-D4BD4E44B627}" srcOrd="0" destOrd="0" presId="urn:microsoft.com/office/officeart/2005/8/layout/rings+Icon"/>
    <dgm:cxn modelId="{304E2E9A-78C2-40C6-8EF8-4B31E5BE76F8}" type="presOf" srcId="{5DF75937-B182-46C6-A430-A47FA7C73A65}" destId="{427CF3E1-D0E0-4522-9685-A99CC508CAE4}" srcOrd="0" destOrd="0" presId="urn:microsoft.com/office/officeart/2005/8/layout/rings+Icon"/>
    <dgm:cxn modelId="{071F6BC1-537D-4513-BFAD-A54628F2BE89}" srcId="{3D2BBC4A-FA1C-4FF4-A765-D73DA2D38E86}" destId="{5DF75937-B182-46C6-A430-A47FA7C73A65}" srcOrd="1" destOrd="0" parTransId="{3E3E12BF-7E3C-43EE-94B4-6F18B31BE958}" sibTransId="{B39FB3B8-6053-4FDA-A0C4-E4C1FC4FA4AA}"/>
    <dgm:cxn modelId="{A43133C2-3AB3-41D6-9309-AA12EEC53C26}" type="presOf" srcId="{C96FF235-E235-4C9C-9FCC-9609B0BD9C6C}" destId="{11DAAC12-50DE-4072-96BA-6FBF91315A55}" srcOrd="0" destOrd="0" presId="urn:microsoft.com/office/officeart/2005/8/layout/rings+Icon"/>
    <dgm:cxn modelId="{4A860D2A-EB1C-4757-BCC3-B22F898B7A0D}" type="presParOf" srcId="{5C98A297-59E0-4580-B435-D4BD4E44B627}" destId="{11DAAC12-50DE-4072-96BA-6FBF91315A55}" srcOrd="0" destOrd="0" presId="urn:microsoft.com/office/officeart/2005/8/layout/rings+Icon"/>
    <dgm:cxn modelId="{8FCDE7DE-85AA-4935-9877-D25477DEF5E8}" type="presParOf" srcId="{5C98A297-59E0-4580-B435-D4BD4E44B627}" destId="{427CF3E1-D0E0-4522-9685-A99CC508CAE4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B8888-7A56-4C1F-979E-4090AC3A7C9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64974B-A6D8-41CB-9F88-465DBD7BAFA8}">
      <dgm:prSet phldrT="[Text]"/>
      <dgm:spPr/>
      <dgm:t>
        <a:bodyPr/>
        <a:lstStyle/>
        <a:p>
          <a:endParaRPr lang="en-IN" dirty="0"/>
        </a:p>
      </dgm:t>
    </dgm:pt>
    <dgm:pt modelId="{04A25609-6069-49EB-9CCD-4211E675A120}" type="parTrans" cxnId="{05D0F525-6FD4-4C82-9778-88C422090067}">
      <dgm:prSet/>
      <dgm:spPr/>
      <dgm:t>
        <a:bodyPr/>
        <a:lstStyle/>
        <a:p>
          <a:endParaRPr lang="en-IN"/>
        </a:p>
      </dgm:t>
    </dgm:pt>
    <dgm:pt modelId="{686544AF-B0F9-4FAC-8F03-6759777D62C8}" type="sibTrans" cxnId="{05D0F525-6FD4-4C82-9778-88C422090067}">
      <dgm:prSet/>
      <dgm:spPr/>
      <dgm:t>
        <a:bodyPr/>
        <a:lstStyle/>
        <a:p>
          <a:endParaRPr lang="en-IN"/>
        </a:p>
      </dgm:t>
    </dgm:pt>
    <dgm:pt modelId="{778C623B-D1EE-42FC-B4B1-D35827A37A3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</a:rPr>
            <a:t>Total Sales:</a:t>
          </a:r>
        </a:p>
      </dgm:t>
    </dgm:pt>
    <dgm:pt modelId="{EF2D3220-1FAB-4EC3-BC09-A6971D35CE80}" type="parTrans" cxnId="{FF13C82C-0691-4E4F-8694-D6694D593F87}">
      <dgm:prSet/>
      <dgm:spPr/>
      <dgm:t>
        <a:bodyPr/>
        <a:lstStyle/>
        <a:p>
          <a:endParaRPr lang="en-IN"/>
        </a:p>
      </dgm:t>
    </dgm:pt>
    <dgm:pt modelId="{CBB19BC4-B507-4202-86AB-957CD002B648}" type="sibTrans" cxnId="{FF13C82C-0691-4E4F-8694-D6694D593F87}">
      <dgm:prSet/>
      <dgm:spPr/>
      <dgm:t>
        <a:bodyPr/>
        <a:lstStyle/>
        <a:p>
          <a:endParaRPr lang="en-IN"/>
        </a:p>
      </dgm:t>
    </dgm:pt>
    <dgm:pt modelId="{22EA7655-0851-409A-81A6-BD83503CDD2C}">
      <dgm:prSet phldrT="[Text]"/>
      <dgm:spPr/>
      <dgm:t>
        <a:bodyPr/>
        <a:lstStyle/>
        <a:p>
          <a:endParaRPr lang="en-IN" dirty="0"/>
        </a:p>
      </dgm:t>
    </dgm:pt>
    <dgm:pt modelId="{2C9F8ABA-2C50-452F-BA42-654C20342B48}" type="parTrans" cxnId="{182E6D50-5901-49A6-AEA5-83A840B69BF6}">
      <dgm:prSet/>
      <dgm:spPr/>
      <dgm:t>
        <a:bodyPr/>
        <a:lstStyle/>
        <a:p>
          <a:endParaRPr lang="en-IN"/>
        </a:p>
      </dgm:t>
    </dgm:pt>
    <dgm:pt modelId="{12014771-2EA2-4587-8CCC-C1338D7D29D5}" type="sibTrans" cxnId="{182E6D50-5901-49A6-AEA5-83A840B69BF6}">
      <dgm:prSet/>
      <dgm:spPr/>
      <dgm:t>
        <a:bodyPr/>
        <a:lstStyle/>
        <a:p>
          <a:endParaRPr lang="en-IN"/>
        </a:p>
      </dgm:t>
    </dgm:pt>
    <dgm:pt modelId="{6DEB3FA4-205A-4E1A-9387-762429A1603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</a:rPr>
            <a:t>Product:</a:t>
          </a:r>
        </a:p>
      </dgm:t>
    </dgm:pt>
    <dgm:pt modelId="{97A9B01A-9548-4237-BAB0-BEC35E1583B6}" type="parTrans" cxnId="{7D42113F-A8DE-433B-A61B-6D2C3769F80E}">
      <dgm:prSet/>
      <dgm:spPr/>
      <dgm:t>
        <a:bodyPr/>
        <a:lstStyle/>
        <a:p>
          <a:endParaRPr lang="en-IN"/>
        </a:p>
      </dgm:t>
    </dgm:pt>
    <dgm:pt modelId="{7F9D6BFC-240B-491E-9259-FE8EE1A4BDA6}" type="sibTrans" cxnId="{7D42113F-A8DE-433B-A61B-6D2C3769F80E}">
      <dgm:prSet/>
      <dgm:spPr/>
      <dgm:t>
        <a:bodyPr/>
        <a:lstStyle/>
        <a:p>
          <a:endParaRPr lang="en-IN"/>
        </a:p>
      </dgm:t>
    </dgm:pt>
    <dgm:pt modelId="{835FDC78-2F0E-42B7-9A15-91AADD58A91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</a:rPr>
            <a:t>Classic Cars</a:t>
          </a:r>
        </a:p>
      </dgm:t>
    </dgm:pt>
    <dgm:pt modelId="{80EFFD55-C371-4688-9A5D-7FAE4FC60D66}" type="parTrans" cxnId="{26E10FBC-5362-4BCD-922B-0977BED34771}">
      <dgm:prSet/>
      <dgm:spPr/>
      <dgm:t>
        <a:bodyPr/>
        <a:lstStyle/>
        <a:p>
          <a:endParaRPr lang="en-IN"/>
        </a:p>
      </dgm:t>
    </dgm:pt>
    <dgm:pt modelId="{94C0FDD7-4A0D-4FB9-99C1-C119072150E3}" type="sibTrans" cxnId="{26E10FBC-5362-4BCD-922B-0977BED34771}">
      <dgm:prSet/>
      <dgm:spPr/>
      <dgm:t>
        <a:bodyPr/>
        <a:lstStyle/>
        <a:p>
          <a:endParaRPr lang="en-IN"/>
        </a:p>
      </dgm:t>
    </dgm:pt>
    <dgm:pt modelId="{6D68A23E-082B-4589-A65A-6A1D6D648A4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</a:rPr>
            <a:t>237,852</a:t>
          </a:r>
        </a:p>
      </dgm:t>
    </dgm:pt>
    <dgm:pt modelId="{CF36E5C9-1D47-4DBF-968D-5319FCD6EB25}" type="parTrans" cxnId="{16C25975-3F46-4973-B849-8C4D655894ED}">
      <dgm:prSet/>
      <dgm:spPr/>
      <dgm:t>
        <a:bodyPr/>
        <a:lstStyle/>
        <a:p>
          <a:endParaRPr lang="en-IN"/>
        </a:p>
      </dgm:t>
    </dgm:pt>
    <dgm:pt modelId="{18C13B98-1841-4758-9701-B6A70C7C4DC2}" type="sibTrans" cxnId="{16C25975-3F46-4973-B849-8C4D655894ED}">
      <dgm:prSet/>
      <dgm:spPr/>
      <dgm:t>
        <a:bodyPr/>
        <a:lstStyle/>
        <a:p>
          <a:endParaRPr lang="en-IN"/>
        </a:p>
      </dgm:t>
    </dgm:pt>
    <dgm:pt modelId="{FF630907-D362-4F2B-AEBF-A9D232F0D7B5}" type="pres">
      <dgm:prSet presAssocID="{2AFB8888-7A56-4C1F-979E-4090AC3A7C97}" presName="Name0" presStyleCnt="0">
        <dgm:presLayoutVars>
          <dgm:dir/>
          <dgm:animLvl val="lvl"/>
          <dgm:resizeHandles val="exact"/>
        </dgm:presLayoutVars>
      </dgm:prSet>
      <dgm:spPr/>
    </dgm:pt>
    <dgm:pt modelId="{FD026234-A452-4471-BDEA-6A119738E70F}" type="pres">
      <dgm:prSet presAssocID="{AB64974B-A6D8-41CB-9F88-465DBD7BAFA8}" presName="linNode" presStyleCnt="0"/>
      <dgm:spPr/>
    </dgm:pt>
    <dgm:pt modelId="{25529BF1-161A-4E61-8394-89058BE89266}" type="pres">
      <dgm:prSet presAssocID="{AB64974B-A6D8-41CB-9F88-465DBD7BAFA8}" presName="parTx" presStyleLbl="revTx" presStyleIdx="0" presStyleCnt="2">
        <dgm:presLayoutVars>
          <dgm:chMax val="1"/>
          <dgm:bulletEnabled val="1"/>
        </dgm:presLayoutVars>
      </dgm:prSet>
      <dgm:spPr/>
    </dgm:pt>
    <dgm:pt modelId="{4C184745-DA6D-4B8D-82D6-6D8D5ADC72E9}" type="pres">
      <dgm:prSet presAssocID="{AB64974B-A6D8-41CB-9F88-465DBD7BAFA8}" presName="bracket" presStyleLbl="parChTrans1D1" presStyleIdx="0" presStyleCnt="2"/>
      <dgm:spPr/>
    </dgm:pt>
    <dgm:pt modelId="{F1448CB5-916C-4BC1-9CB9-7A9D6FCB7F43}" type="pres">
      <dgm:prSet presAssocID="{AB64974B-A6D8-41CB-9F88-465DBD7BAFA8}" presName="spH" presStyleCnt="0"/>
      <dgm:spPr/>
    </dgm:pt>
    <dgm:pt modelId="{EA2E3A52-BDCC-4656-9510-677E79A8989E}" type="pres">
      <dgm:prSet presAssocID="{AB64974B-A6D8-41CB-9F88-465DBD7BAFA8}" presName="desTx" presStyleLbl="node1" presStyleIdx="0" presStyleCnt="2">
        <dgm:presLayoutVars>
          <dgm:bulletEnabled val="1"/>
        </dgm:presLayoutVars>
      </dgm:prSet>
      <dgm:spPr/>
    </dgm:pt>
    <dgm:pt modelId="{9CD6B7D4-DA9B-47F1-B5C4-40739EBD36A2}" type="pres">
      <dgm:prSet presAssocID="{686544AF-B0F9-4FAC-8F03-6759777D62C8}" presName="spV" presStyleCnt="0"/>
      <dgm:spPr/>
    </dgm:pt>
    <dgm:pt modelId="{DDEDE640-C89B-4DD9-973A-1BB93BB4E06C}" type="pres">
      <dgm:prSet presAssocID="{22EA7655-0851-409A-81A6-BD83503CDD2C}" presName="linNode" presStyleCnt="0"/>
      <dgm:spPr/>
    </dgm:pt>
    <dgm:pt modelId="{A7D0530D-50FF-48E1-934C-BC19B35990ED}" type="pres">
      <dgm:prSet presAssocID="{22EA7655-0851-409A-81A6-BD83503CDD2C}" presName="parTx" presStyleLbl="revTx" presStyleIdx="1" presStyleCnt="2">
        <dgm:presLayoutVars>
          <dgm:chMax val="1"/>
          <dgm:bulletEnabled val="1"/>
        </dgm:presLayoutVars>
      </dgm:prSet>
      <dgm:spPr/>
    </dgm:pt>
    <dgm:pt modelId="{A6F5150C-3BFA-4793-BAC9-2A8EBEB75B0D}" type="pres">
      <dgm:prSet presAssocID="{22EA7655-0851-409A-81A6-BD83503CDD2C}" presName="bracket" presStyleLbl="parChTrans1D1" presStyleIdx="1" presStyleCnt="2"/>
      <dgm:spPr/>
    </dgm:pt>
    <dgm:pt modelId="{499339FE-E13F-430F-80FA-35A2F0A8748F}" type="pres">
      <dgm:prSet presAssocID="{22EA7655-0851-409A-81A6-BD83503CDD2C}" presName="spH" presStyleCnt="0"/>
      <dgm:spPr/>
    </dgm:pt>
    <dgm:pt modelId="{C2E3452E-4C3A-4FB8-9F3A-A035B455EE26}" type="pres">
      <dgm:prSet presAssocID="{22EA7655-0851-409A-81A6-BD83503CDD2C}" presName="desTx" presStyleLbl="node1" presStyleIdx="1" presStyleCnt="2">
        <dgm:presLayoutVars>
          <dgm:bulletEnabled val="1"/>
        </dgm:presLayoutVars>
      </dgm:prSet>
      <dgm:spPr/>
    </dgm:pt>
  </dgm:ptLst>
  <dgm:cxnLst>
    <dgm:cxn modelId="{DFEF4D00-38FD-4291-86BD-31E4B6D96746}" type="presOf" srcId="{22EA7655-0851-409A-81A6-BD83503CDD2C}" destId="{A7D0530D-50FF-48E1-934C-BC19B35990ED}" srcOrd="0" destOrd="0" presId="urn:diagrams.loki3.com/BracketList"/>
    <dgm:cxn modelId="{741EE803-49CD-4773-B082-DE642B5628F4}" type="presOf" srcId="{6D68A23E-082B-4589-A65A-6A1D6D648A43}" destId="{EA2E3A52-BDCC-4656-9510-677E79A8989E}" srcOrd="0" destOrd="1" presId="urn:diagrams.loki3.com/BracketList"/>
    <dgm:cxn modelId="{0EEEDB1A-C13B-47DE-8749-30F1A01CB597}" type="presOf" srcId="{AB64974B-A6D8-41CB-9F88-465DBD7BAFA8}" destId="{25529BF1-161A-4E61-8394-89058BE89266}" srcOrd="0" destOrd="0" presId="urn:diagrams.loki3.com/BracketList"/>
    <dgm:cxn modelId="{C9608724-A029-4B39-ACBA-A434715E4000}" type="presOf" srcId="{2AFB8888-7A56-4C1F-979E-4090AC3A7C97}" destId="{FF630907-D362-4F2B-AEBF-A9D232F0D7B5}" srcOrd="0" destOrd="0" presId="urn:diagrams.loki3.com/BracketList"/>
    <dgm:cxn modelId="{05D0F525-6FD4-4C82-9778-88C422090067}" srcId="{2AFB8888-7A56-4C1F-979E-4090AC3A7C97}" destId="{AB64974B-A6D8-41CB-9F88-465DBD7BAFA8}" srcOrd="0" destOrd="0" parTransId="{04A25609-6069-49EB-9CCD-4211E675A120}" sibTransId="{686544AF-B0F9-4FAC-8F03-6759777D62C8}"/>
    <dgm:cxn modelId="{FF13C82C-0691-4E4F-8694-D6694D593F87}" srcId="{AB64974B-A6D8-41CB-9F88-465DBD7BAFA8}" destId="{778C623B-D1EE-42FC-B4B1-D35827A37A34}" srcOrd="0" destOrd="0" parTransId="{EF2D3220-1FAB-4EC3-BC09-A6971D35CE80}" sibTransId="{CBB19BC4-B507-4202-86AB-957CD002B648}"/>
    <dgm:cxn modelId="{7D42113F-A8DE-433B-A61B-6D2C3769F80E}" srcId="{22EA7655-0851-409A-81A6-BD83503CDD2C}" destId="{6DEB3FA4-205A-4E1A-9387-762429A16039}" srcOrd="0" destOrd="0" parTransId="{97A9B01A-9548-4237-BAB0-BEC35E1583B6}" sibTransId="{7F9D6BFC-240B-491E-9259-FE8EE1A4BDA6}"/>
    <dgm:cxn modelId="{AC296B43-81BE-4635-9C89-622C7135182F}" type="presOf" srcId="{835FDC78-2F0E-42B7-9A15-91AADD58A91E}" destId="{C2E3452E-4C3A-4FB8-9F3A-A035B455EE26}" srcOrd="0" destOrd="1" presId="urn:diagrams.loki3.com/BracketList"/>
    <dgm:cxn modelId="{182E6D50-5901-49A6-AEA5-83A840B69BF6}" srcId="{2AFB8888-7A56-4C1F-979E-4090AC3A7C97}" destId="{22EA7655-0851-409A-81A6-BD83503CDD2C}" srcOrd="1" destOrd="0" parTransId="{2C9F8ABA-2C50-452F-BA42-654C20342B48}" sibTransId="{12014771-2EA2-4587-8CCC-C1338D7D29D5}"/>
    <dgm:cxn modelId="{16C25975-3F46-4973-B849-8C4D655894ED}" srcId="{AB64974B-A6D8-41CB-9F88-465DBD7BAFA8}" destId="{6D68A23E-082B-4589-A65A-6A1D6D648A43}" srcOrd="1" destOrd="0" parTransId="{CF36E5C9-1D47-4DBF-968D-5319FCD6EB25}" sibTransId="{18C13B98-1841-4758-9701-B6A70C7C4DC2}"/>
    <dgm:cxn modelId="{98D9A5AC-F34B-4630-ADE4-54079F3E5B6E}" type="presOf" srcId="{778C623B-D1EE-42FC-B4B1-D35827A37A34}" destId="{EA2E3A52-BDCC-4656-9510-677E79A8989E}" srcOrd="0" destOrd="0" presId="urn:diagrams.loki3.com/BracketList"/>
    <dgm:cxn modelId="{26E10FBC-5362-4BCD-922B-0977BED34771}" srcId="{22EA7655-0851-409A-81A6-BD83503CDD2C}" destId="{835FDC78-2F0E-42B7-9A15-91AADD58A91E}" srcOrd="1" destOrd="0" parTransId="{80EFFD55-C371-4688-9A5D-7FAE4FC60D66}" sibTransId="{94C0FDD7-4A0D-4FB9-99C1-C119072150E3}"/>
    <dgm:cxn modelId="{53E51BDC-A68F-475E-840E-4AFB82FAEB58}" type="presOf" srcId="{6DEB3FA4-205A-4E1A-9387-762429A16039}" destId="{C2E3452E-4C3A-4FB8-9F3A-A035B455EE26}" srcOrd="0" destOrd="0" presId="urn:diagrams.loki3.com/BracketList"/>
    <dgm:cxn modelId="{E80595D6-8848-4C6B-81E8-F5566A36D1F1}" type="presParOf" srcId="{FF630907-D362-4F2B-AEBF-A9D232F0D7B5}" destId="{FD026234-A452-4471-BDEA-6A119738E70F}" srcOrd="0" destOrd="0" presId="urn:diagrams.loki3.com/BracketList"/>
    <dgm:cxn modelId="{29ACE919-F750-47B2-B0F8-3D38B5EB69E2}" type="presParOf" srcId="{FD026234-A452-4471-BDEA-6A119738E70F}" destId="{25529BF1-161A-4E61-8394-89058BE89266}" srcOrd="0" destOrd="0" presId="urn:diagrams.loki3.com/BracketList"/>
    <dgm:cxn modelId="{5640D0AF-2511-4DF3-BFAA-19EF568D6D94}" type="presParOf" srcId="{FD026234-A452-4471-BDEA-6A119738E70F}" destId="{4C184745-DA6D-4B8D-82D6-6D8D5ADC72E9}" srcOrd="1" destOrd="0" presId="urn:diagrams.loki3.com/BracketList"/>
    <dgm:cxn modelId="{91FD9F1F-910A-4580-AD55-A379ECF14F7F}" type="presParOf" srcId="{FD026234-A452-4471-BDEA-6A119738E70F}" destId="{F1448CB5-916C-4BC1-9CB9-7A9D6FCB7F43}" srcOrd="2" destOrd="0" presId="urn:diagrams.loki3.com/BracketList"/>
    <dgm:cxn modelId="{4FE83399-AC17-4F4A-8437-FEDD13399675}" type="presParOf" srcId="{FD026234-A452-4471-BDEA-6A119738E70F}" destId="{EA2E3A52-BDCC-4656-9510-677E79A8989E}" srcOrd="3" destOrd="0" presId="urn:diagrams.loki3.com/BracketList"/>
    <dgm:cxn modelId="{8B7AAC2F-2D9E-458B-A4AA-2CEEA1773002}" type="presParOf" srcId="{FF630907-D362-4F2B-AEBF-A9D232F0D7B5}" destId="{9CD6B7D4-DA9B-47F1-B5C4-40739EBD36A2}" srcOrd="1" destOrd="0" presId="urn:diagrams.loki3.com/BracketList"/>
    <dgm:cxn modelId="{53925809-F312-47D9-AC07-DEA8A6DFAE8B}" type="presParOf" srcId="{FF630907-D362-4F2B-AEBF-A9D232F0D7B5}" destId="{DDEDE640-C89B-4DD9-973A-1BB93BB4E06C}" srcOrd="2" destOrd="0" presId="urn:diagrams.loki3.com/BracketList"/>
    <dgm:cxn modelId="{442822D4-D644-4FDF-BB38-11D1714EF2DF}" type="presParOf" srcId="{DDEDE640-C89B-4DD9-973A-1BB93BB4E06C}" destId="{A7D0530D-50FF-48E1-934C-BC19B35990ED}" srcOrd="0" destOrd="0" presId="urn:diagrams.loki3.com/BracketList"/>
    <dgm:cxn modelId="{D9CD4C54-E318-43A9-AD10-19BFF5552AE4}" type="presParOf" srcId="{DDEDE640-C89B-4DD9-973A-1BB93BB4E06C}" destId="{A6F5150C-3BFA-4793-BAC9-2A8EBEB75B0D}" srcOrd="1" destOrd="0" presId="urn:diagrams.loki3.com/BracketList"/>
    <dgm:cxn modelId="{70C21DB8-835E-41C0-9C40-B95D5268138F}" type="presParOf" srcId="{DDEDE640-C89B-4DD9-973A-1BB93BB4E06C}" destId="{499339FE-E13F-430F-80FA-35A2F0A8748F}" srcOrd="2" destOrd="0" presId="urn:diagrams.loki3.com/BracketList"/>
    <dgm:cxn modelId="{E0004E4C-FD57-4C75-B675-0562FA04E8C3}" type="presParOf" srcId="{DDEDE640-C89B-4DD9-973A-1BB93BB4E06C}" destId="{C2E3452E-4C3A-4FB8-9F3A-A035B455EE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50844-B940-48EE-803C-D0991220B71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AEB860-1C94-4438-AE76-993891815D86}">
      <dgm:prSet phldrT="[Text]"/>
      <dgm:spPr/>
      <dgm:t>
        <a:bodyPr/>
        <a:lstStyle/>
        <a:p>
          <a:endParaRPr lang="en-IN" dirty="0"/>
        </a:p>
      </dgm:t>
    </dgm:pt>
    <dgm:pt modelId="{E9FD5FC2-CC09-4BA7-9E4D-2972179C10FD}" type="parTrans" cxnId="{93B32E28-D1E7-4363-99BA-DFC77AAC0961}">
      <dgm:prSet/>
      <dgm:spPr/>
      <dgm:t>
        <a:bodyPr/>
        <a:lstStyle/>
        <a:p>
          <a:endParaRPr lang="en-IN"/>
        </a:p>
      </dgm:t>
    </dgm:pt>
    <dgm:pt modelId="{92DE1BE6-99DE-4D77-822E-0A878FDC0446}" type="sibTrans" cxnId="{93B32E28-D1E7-4363-99BA-DFC77AAC0961}">
      <dgm:prSet/>
      <dgm:spPr/>
      <dgm:t>
        <a:bodyPr/>
        <a:lstStyle/>
        <a:p>
          <a:endParaRPr lang="en-IN"/>
        </a:p>
      </dgm:t>
    </dgm:pt>
    <dgm:pt modelId="{F7A60582-0B90-4D9F-87BC-614A2E50ED5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/>
            <a:t>Total Sales:</a:t>
          </a:r>
        </a:p>
      </dgm:t>
    </dgm:pt>
    <dgm:pt modelId="{75543428-B208-42C0-8A98-2A6625A56A67}" type="parTrans" cxnId="{1F8B95B7-02CD-4290-89CF-F181FC5A3BAE}">
      <dgm:prSet/>
      <dgm:spPr/>
      <dgm:t>
        <a:bodyPr/>
        <a:lstStyle/>
        <a:p>
          <a:endParaRPr lang="en-IN"/>
        </a:p>
      </dgm:t>
    </dgm:pt>
    <dgm:pt modelId="{67FAE5BE-2C73-4C79-8650-206F5FB90B60}" type="sibTrans" cxnId="{1F8B95B7-02CD-4290-89CF-F181FC5A3BAE}">
      <dgm:prSet/>
      <dgm:spPr/>
      <dgm:t>
        <a:bodyPr/>
        <a:lstStyle/>
        <a:p>
          <a:endParaRPr lang="en-IN"/>
        </a:p>
      </dgm:t>
    </dgm:pt>
    <dgm:pt modelId="{3BFD38DC-31C3-4406-8006-C7F8DBB40BBF}">
      <dgm:prSet phldrT="[Text]"/>
      <dgm:spPr/>
      <dgm:t>
        <a:bodyPr/>
        <a:lstStyle/>
        <a:p>
          <a:endParaRPr lang="en-IN" dirty="0"/>
        </a:p>
      </dgm:t>
    </dgm:pt>
    <dgm:pt modelId="{84B104C5-A221-4189-9594-04120DC883D7}" type="parTrans" cxnId="{234F1D5A-7FB9-4F4C-A87D-7E10AE6ABAF8}">
      <dgm:prSet/>
      <dgm:spPr/>
      <dgm:t>
        <a:bodyPr/>
        <a:lstStyle/>
        <a:p>
          <a:endParaRPr lang="en-IN"/>
        </a:p>
      </dgm:t>
    </dgm:pt>
    <dgm:pt modelId="{CAAB377A-9CD5-454C-B833-930E909FE7A7}" type="sibTrans" cxnId="{234F1D5A-7FB9-4F4C-A87D-7E10AE6ABAF8}">
      <dgm:prSet/>
      <dgm:spPr/>
      <dgm:t>
        <a:bodyPr/>
        <a:lstStyle/>
        <a:p>
          <a:endParaRPr lang="en-IN"/>
        </a:p>
      </dgm:t>
    </dgm:pt>
    <dgm:pt modelId="{29B2542C-C092-4626-B854-619D2A2F7A7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/>
            <a:t>Product:</a:t>
          </a:r>
        </a:p>
      </dgm:t>
    </dgm:pt>
    <dgm:pt modelId="{C68528A2-7FDD-4D37-BA38-77B8E6B04E01}" type="parTrans" cxnId="{F1E2D1A8-AD04-4BE8-AC87-307FDC67528A}">
      <dgm:prSet/>
      <dgm:spPr/>
      <dgm:t>
        <a:bodyPr/>
        <a:lstStyle/>
        <a:p>
          <a:endParaRPr lang="en-IN"/>
        </a:p>
      </dgm:t>
    </dgm:pt>
    <dgm:pt modelId="{2DC37411-C396-44DF-BFC7-E2170A7D9DBE}" type="sibTrans" cxnId="{F1E2D1A8-AD04-4BE8-AC87-307FDC67528A}">
      <dgm:prSet/>
      <dgm:spPr/>
      <dgm:t>
        <a:bodyPr/>
        <a:lstStyle/>
        <a:p>
          <a:endParaRPr lang="en-IN"/>
        </a:p>
      </dgm:t>
    </dgm:pt>
    <dgm:pt modelId="{28E3C741-3070-47C7-A69F-1AA12F99DB7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/>
            <a:t>153136</a:t>
          </a:r>
        </a:p>
      </dgm:t>
    </dgm:pt>
    <dgm:pt modelId="{9397471B-49CD-44A9-BC25-870071E70808}" type="parTrans" cxnId="{6372F835-D971-41AA-A077-627EEBBF07F1}">
      <dgm:prSet/>
      <dgm:spPr/>
      <dgm:t>
        <a:bodyPr/>
        <a:lstStyle/>
        <a:p>
          <a:endParaRPr lang="en-IN"/>
        </a:p>
      </dgm:t>
    </dgm:pt>
    <dgm:pt modelId="{F109450B-1A7E-4CBB-B70D-71AF07A3850E}" type="sibTrans" cxnId="{6372F835-D971-41AA-A077-627EEBBF07F1}">
      <dgm:prSet/>
      <dgm:spPr/>
      <dgm:t>
        <a:bodyPr/>
        <a:lstStyle/>
        <a:p>
          <a:endParaRPr lang="en-IN"/>
        </a:p>
      </dgm:t>
    </dgm:pt>
    <dgm:pt modelId="{471343B1-773D-4374-852B-D4783E3BD16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IN" dirty="0"/>
            <a:t>Classic Cars</a:t>
          </a:r>
        </a:p>
      </dgm:t>
    </dgm:pt>
    <dgm:pt modelId="{2DA6A778-7E17-4EB5-A403-88A0CF5309C3}" type="parTrans" cxnId="{78102E54-4CD6-47B4-8742-BA461DB9E6E4}">
      <dgm:prSet/>
      <dgm:spPr/>
      <dgm:t>
        <a:bodyPr/>
        <a:lstStyle/>
        <a:p>
          <a:endParaRPr lang="en-IN"/>
        </a:p>
      </dgm:t>
    </dgm:pt>
    <dgm:pt modelId="{458FD7D3-2001-4C02-B1A3-780073BB9CF8}" type="sibTrans" cxnId="{78102E54-4CD6-47B4-8742-BA461DB9E6E4}">
      <dgm:prSet/>
      <dgm:spPr/>
      <dgm:t>
        <a:bodyPr/>
        <a:lstStyle/>
        <a:p>
          <a:endParaRPr lang="en-IN"/>
        </a:p>
      </dgm:t>
    </dgm:pt>
    <dgm:pt modelId="{9ED4B1F4-F634-4E7B-95CA-D461BA1D9B49}" type="pres">
      <dgm:prSet presAssocID="{80950844-B940-48EE-803C-D0991220B714}" presName="Name0" presStyleCnt="0">
        <dgm:presLayoutVars>
          <dgm:dir/>
          <dgm:animLvl val="lvl"/>
          <dgm:resizeHandles val="exact"/>
        </dgm:presLayoutVars>
      </dgm:prSet>
      <dgm:spPr/>
    </dgm:pt>
    <dgm:pt modelId="{680C0451-9506-45E9-A142-60B96BCEA039}" type="pres">
      <dgm:prSet presAssocID="{E7AEB860-1C94-4438-AE76-993891815D86}" presName="linNode" presStyleCnt="0"/>
      <dgm:spPr/>
    </dgm:pt>
    <dgm:pt modelId="{B615EE15-B133-4278-B2AE-DEDF7443A4DD}" type="pres">
      <dgm:prSet presAssocID="{E7AEB860-1C94-4438-AE76-993891815D86}" presName="parTx" presStyleLbl="revTx" presStyleIdx="0" presStyleCnt="2">
        <dgm:presLayoutVars>
          <dgm:chMax val="1"/>
          <dgm:bulletEnabled val="1"/>
        </dgm:presLayoutVars>
      </dgm:prSet>
      <dgm:spPr/>
    </dgm:pt>
    <dgm:pt modelId="{BB13D5BB-CF45-4E80-A0AE-E6CFE6AAC999}" type="pres">
      <dgm:prSet presAssocID="{E7AEB860-1C94-4438-AE76-993891815D86}" presName="bracket" presStyleLbl="parChTrans1D1" presStyleIdx="0" presStyleCnt="2"/>
      <dgm:spPr/>
    </dgm:pt>
    <dgm:pt modelId="{3B611825-CD91-451C-BCD5-A42240228545}" type="pres">
      <dgm:prSet presAssocID="{E7AEB860-1C94-4438-AE76-993891815D86}" presName="spH" presStyleCnt="0"/>
      <dgm:spPr/>
    </dgm:pt>
    <dgm:pt modelId="{B679A398-E614-40A7-B818-963F22234712}" type="pres">
      <dgm:prSet presAssocID="{E7AEB860-1C94-4438-AE76-993891815D86}" presName="desTx" presStyleLbl="node1" presStyleIdx="0" presStyleCnt="2">
        <dgm:presLayoutVars>
          <dgm:bulletEnabled val="1"/>
        </dgm:presLayoutVars>
      </dgm:prSet>
      <dgm:spPr/>
    </dgm:pt>
    <dgm:pt modelId="{7FFE0532-C760-4B85-B703-4D0B78C46643}" type="pres">
      <dgm:prSet presAssocID="{92DE1BE6-99DE-4D77-822E-0A878FDC0446}" presName="spV" presStyleCnt="0"/>
      <dgm:spPr/>
    </dgm:pt>
    <dgm:pt modelId="{0378EAFC-2194-4FE5-A536-26DAE7098C41}" type="pres">
      <dgm:prSet presAssocID="{3BFD38DC-31C3-4406-8006-C7F8DBB40BBF}" presName="linNode" presStyleCnt="0"/>
      <dgm:spPr/>
    </dgm:pt>
    <dgm:pt modelId="{E014AAA6-E8D4-4B28-8F7B-34F86983A27E}" type="pres">
      <dgm:prSet presAssocID="{3BFD38DC-31C3-4406-8006-C7F8DBB40BBF}" presName="parTx" presStyleLbl="revTx" presStyleIdx="1" presStyleCnt="2">
        <dgm:presLayoutVars>
          <dgm:chMax val="1"/>
          <dgm:bulletEnabled val="1"/>
        </dgm:presLayoutVars>
      </dgm:prSet>
      <dgm:spPr/>
    </dgm:pt>
    <dgm:pt modelId="{909B48E2-C446-4B48-94BA-96F8598ACD42}" type="pres">
      <dgm:prSet presAssocID="{3BFD38DC-31C3-4406-8006-C7F8DBB40BBF}" presName="bracket" presStyleLbl="parChTrans1D1" presStyleIdx="1" presStyleCnt="2"/>
      <dgm:spPr/>
    </dgm:pt>
    <dgm:pt modelId="{347F7BDF-53B0-459B-A082-B150F9BEFDF0}" type="pres">
      <dgm:prSet presAssocID="{3BFD38DC-31C3-4406-8006-C7F8DBB40BBF}" presName="spH" presStyleCnt="0"/>
      <dgm:spPr/>
    </dgm:pt>
    <dgm:pt modelId="{2C1FB7E7-BA0F-449B-82D6-6F82EF74042C}" type="pres">
      <dgm:prSet presAssocID="{3BFD38DC-31C3-4406-8006-C7F8DBB40BBF}" presName="desTx" presStyleLbl="node1" presStyleIdx="1" presStyleCnt="2">
        <dgm:presLayoutVars>
          <dgm:bulletEnabled val="1"/>
        </dgm:presLayoutVars>
      </dgm:prSet>
      <dgm:spPr/>
    </dgm:pt>
  </dgm:ptLst>
  <dgm:cxnLst>
    <dgm:cxn modelId="{93B32E28-D1E7-4363-99BA-DFC77AAC0961}" srcId="{80950844-B940-48EE-803C-D0991220B714}" destId="{E7AEB860-1C94-4438-AE76-993891815D86}" srcOrd="0" destOrd="0" parTransId="{E9FD5FC2-CC09-4BA7-9E4D-2972179C10FD}" sibTransId="{92DE1BE6-99DE-4D77-822E-0A878FDC0446}"/>
    <dgm:cxn modelId="{6372F835-D971-41AA-A077-627EEBBF07F1}" srcId="{E7AEB860-1C94-4438-AE76-993891815D86}" destId="{28E3C741-3070-47C7-A69F-1AA12F99DB7C}" srcOrd="1" destOrd="0" parTransId="{9397471B-49CD-44A9-BC25-870071E70808}" sibTransId="{F109450B-1A7E-4CBB-B70D-71AF07A3850E}"/>
    <dgm:cxn modelId="{714E8A3C-D0A8-437E-A47A-CC6E6ED5BAF6}" type="presOf" srcId="{471343B1-773D-4374-852B-D4783E3BD163}" destId="{2C1FB7E7-BA0F-449B-82D6-6F82EF74042C}" srcOrd="0" destOrd="1" presId="urn:diagrams.loki3.com/BracketList"/>
    <dgm:cxn modelId="{7DF4CD3F-B6C5-4090-ABFA-E28E555BCE3C}" type="presOf" srcId="{29B2542C-C092-4626-B854-619D2A2F7A7A}" destId="{2C1FB7E7-BA0F-449B-82D6-6F82EF74042C}" srcOrd="0" destOrd="0" presId="urn:diagrams.loki3.com/BracketList"/>
    <dgm:cxn modelId="{86D83545-DE9A-45F4-A344-0E43AD19E0D3}" type="presOf" srcId="{28E3C741-3070-47C7-A69F-1AA12F99DB7C}" destId="{B679A398-E614-40A7-B818-963F22234712}" srcOrd="0" destOrd="1" presId="urn:diagrams.loki3.com/BracketList"/>
    <dgm:cxn modelId="{78102E54-4CD6-47B4-8742-BA461DB9E6E4}" srcId="{3BFD38DC-31C3-4406-8006-C7F8DBB40BBF}" destId="{471343B1-773D-4374-852B-D4783E3BD163}" srcOrd="1" destOrd="0" parTransId="{2DA6A778-7E17-4EB5-A403-88A0CF5309C3}" sibTransId="{458FD7D3-2001-4C02-B1A3-780073BB9CF8}"/>
    <dgm:cxn modelId="{234F1D5A-7FB9-4F4C-A87D-7E10AE6ABAF8}" srcId="{80950844-B940-48EE-803C-D0991220B714}" destId="{3BFD38DC-31C3-4406-8006-C7F8DBB40BBF}" srcOrd="1" destOrd="0" parTransId="{84B104C5-A221-4189-9594-04120DC883D7}" sibTransId="{CAAB377A-9CD5-454C-B833-930E909FE7A7}"/>
    <dgm:cxn modelId="{31AE1582-BEEC-4219-A874-F8F2AB21D00F}" type="presOf" srcId="{E7AEB860-1C94-4438-AE76-993891815D86}" destId="{B615EE15-B133-4278-B2AE-DEDF7443A4DD}" srcOrd="0" destOrd="0" presId="urn:diagrams.loki3.com/BracketList"/>
    <dgm:cxn modelId="{F1E2D1A8-AD04-4BE8-AC87-307FDC67528A}" srcId="{3BFD38DC-31C3-4406-8006-C7F8DBB40BBF}" destId="{29B2542C-C092-4626-B854-619D2A2F7A7A}" srcOrd="0" destOrd="0" parTransId="{C68528A2-7FDD-4D37-BA38-77B8E6B04E01}" sibTransId="{2DC37411-C396-44DF-BFC7-E2170A7D9DBE}"/>
    <dgm:cxn modelId="{DF8F2BA9-CB0E-4493-9C76-74A2308302CA}" type="presOf" srcId="{F7A60582-0B90-4D9F-87BC-614A2E50ED51}" destId="{B679A398-E614-40A7-B818-963F22234712}" srcOrd="0" destOrd="0" presId="urn:diagrams.loki3.com/BracketList"/>
    <dgm:cxn modelId="{1F8B95B7-02CD-4290-89CF-F181FC5A3BAE}" srcId="{E7AEB860-1C94-4438-AE76-993891815D86}" destId="{F7A60582-0B90-4D9F-87BC-614A2E50ED51}" srcOrd="0" destOrd="0" parTransId="{75543428-B208-42C0-8A98-2A6625A56A67}" sibTransId="{67FAE5BE-2C73-4C79-8650-206F5FB90B60}"/>
    <dgm:cxn modelId="{70DB8DC6-E692-4A1A-BA5B-CAB76F514DAA}" type="presOf" srcId="{80950844-B940-48EE-803C-D0991220B714}" destId="{9ED4B1F4-F634-4E7B-95CA-D461BA1D9B49}" srcOrd="0" destOrd="0" presId="urn:diagrams.loki3.com/BracketList"/>
    <dgm:cxn modelId="{38FD82F4-5A85-411C-AF4A-3EB3F33BA26C}" type="presOf" srcId="{3BFD38DC-31C3-4406-8006-C7F8DBB40BBF}" destId="{E014AAA6-E8D4-4B28-8F7B-34F86983A27E}" srcOrd="0" destOrd="0" presId="urn:diagrams.loki3.com/BracketList"/>
    <dgm:cxn modelId="{9EF47F17-501F-4D94-B51F-703B3793D3AA}" type="presParOf" srcId="{9ED4B1F4-F634-4E7B-95CA-D461BA1D9B49}" destId="{680C0451-9506-45E9-A142-60B96BCEA039}" srcOrd="0" destOrd="0" presId="urn:diagrams.loki3.com/BracketList"/>
    <dgm:cxn modelId="{3F223A09-EFC3-43B7-8CAC-3600C260215B}" type="presParOf" srcId="{680C0451-9506-45E9-A142-60B96BCEA039}" destId="{B615EE15-B133-4278-B2AE-DEDF7443A4DD}" srcOrd="0" destOrd="0" presId="urn:diagrams.loki3.com/BracketList"/>
    <dgm:cxn modelId="{ABD1EE2E-C0E5-4BCC-849B-43188B0FBF85}" type="presParOf" srcId="{680C0451-9506-45E9-A142-60B96BCEA039}" destId="{BB13D5BB-CF45-4E80-A0AE-E6CFE6AAC999}" srcOrd="1" destOrd="0" presId="urn:diagrams.loki3.com/BracketList"/>
    <dgm:cxn modelId="{D35191DA-EBE5-48AA-A455-98130BA46391}" type="presParOf" srcId="{680C0451-9506-45E9-A142-60B96BCEA039}" destId="{3B611825-CD91-451C-BCD5-A42240228545}" srcOrd="2" destOrd="0" presId="urn:diagrams.loki3.com/BracketList"/>
    <dgm:cxn modelId="{07DA58CA-8359-4530-9B23-14751E0054AA}" type="presParOf" srcId="{680C0451-9506-45E9-A142-60B96BCEA039}" destId="{B679A398-E614-40A7-B818-963F22234712}" srcOrd="3" destOrd="0" presId="urn:diagrams.loki3.com/BracketList"/>
    <dgm:cxn modelId="{E95C070C-D7C6-4735-A776-644D3926C1F2}" type="presParOf" srcId="{9ED4B1F4-F634-4E7B-95CA-D461BA1D9B49}" destId="{7FFE0532-C760-4B85-B703-4D0B78C46643}" srcOrd="1" destOrd="0" presId="urn:diagrams.loki3.com/BracketList"/>
    <dgm:cxn modelId="{C06D0CD1-AFA2-4F68-B2AB-1EC0B581FC00}" type="presParOf" srcId="{9ED4B1F4-F634-4E7B-95CA-D461BA1D9B49}" destId="{0378EAFC-2194-4FE5-A536-26DAE7098C41}" srcOrd="2" destOrd="0" presId="urn:diagrams.loki3.com/BracketList"/>
    <dgm:cxn modelId="{0DDCCF64-B42E-4725-B32A-2964B6EE1F34}" type="presParOf" srcId="{0378EAFC-2194-4FE5-A536-26DAE7098C41}" destId="{E014AAA6-E8D4-4B28-8F7B-34F86983A27E}" srcOrd="0" destOrd="0" presId="urn:diagrams.loki3.com/BracketList"/>
    <dgm:cxn modelId="{7CFBA098-BFC4-4D73-9BB4-1937D8B39808}" type="presParOf" srcId="{0378EAFC-2194-4FE5-A536-26DAE7098C41}" destId="{909B48E2-C446-4B48-94BA-96F8598ACD42}" srcOrd="1" destOrd="0" presId="urn:diagrams.loki3.com/BracketList"/>
    <dgm:cxn modelId="{51B95C2B-F27C-48AC-8BDC-AE0E9D29F1A4}" type="presParOf" srcId="{0378EAFC-2194-4FE5-A536-26DAE7098C41}" destId="{347F7BDF-53B0-459B-A082-B150F9BEFDF0}" srcOrd="2" destOrd="0" presId="urn:diagrams.loki3.com/BracketList"/>
    <dgm:cxn modelId="{59129B31-25BB-42AC-8191-F631CB02A3A7}" type="presParOf" srcId="{0378EAFC-2194-4FE5-A536-26DAE7098C41}" destId="{2C1FB7E7-BA0F-449B-82D6-6F82EF74042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5ED04-35E3-4E9D-99C4-911D54735CE5}">
      <dsp:nvSpPr>
        <dsp:cNvPr id="0" name=""/>
        <dsp:cNvSpPr/>
      </dsp:nvSpPr>
      <dsp:spPr>
        <a:xfrm>
          <a:off x="21184" y="0"/>
          <a:ext cx="2798108" cy="2067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A154-AC9D-4448-8F76-D68270D2B15B}">
      <dsp:nvSpPr>
        <dsp:cNvPr id="0" name=""/>
        <dsp:cNvSpPr/>
      </dsp:nvSpPr>
      <dsp:spPr>
        <a:xfrm>
          <a:off x="586063" y="1932675"/>
          <a:ext cx="2411136" cy="428753"/>
        </a:xfrm>
        <a:prstGeom prst="rect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400" kern="1200" dirty="0"/>
            <a:t>Highest Sales: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400" kern="1200" dirty="0"/>
            <a:t>Classic Cars</a:t>
          </a:r>
        </a:p>
      </dsp:txBody>
      <dsp:txXfrm>
        <a:off x="586063" y="1932675"/>
        <a:ext cx="2411136" cy="428753"/>
      </dsp:txXfrm>
    </dsp:sp>
    <dsp:sp modelId="{469D7FDF-F71E-466B-BCAC-6FFA39AFEB05}">
      <dsp:nvSpPr>
        <dsp:cNvPr id="0" name=""/>
        <dsp:cNvSpPr/>
      </dsp:nvSpPr>
      <dsp:spPr>
        <a:xfrm>
          <a:off x="10244" y="2495925"/>
          <a:ext cx="2798108" cy="20677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2046-E1AB-4494-82BD-FA07DF0F92B7}">
      <dsp:nvSpPr>
        <dsp:cNvPr id="0" name=""/>
        <dsp:cNvSpPr/>
      </dsp:nvSpPr>
      <dsp:spPr>
        <a:xfrm>
          <a:off x="586063" y="4238138"/>
          <a:ext cx="2411136" cy="483330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400" kern="1200" dirty="0"/>
            <a:t>Lowest Sales: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1400" kern="1200" dirty="0"/>
            <a:t>Train</a:t>
          </a:r>
        </a:p>
      </dsp:txBody>
      <dsp:txXfrm>
        <a:off x="586063" y="4238138"/>
        <a:ext cx="2411136" cy="483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F39EC-B42A-4544-A693-A11426272E8E}">
      <dsp:nvSpPr>
        <dsp:cNvPr id="0" name=""/>
        <dsp:cNvSpPr/>
      </dsp:nvSpPr>
      <dsp:spPr>
        <a:xfrm>
          <a:off x="1318845" y="239"/>
          <a:ext cx="1978269" cy="9334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100" kern="1200" dirty="0"/>
            <a:t>USA</a:t>
          </a:r>
        </a:p>
      </dsp:txBody>
      <dsp:txXfrm>
        <a:off x="1318845" y="116918"/>
        <a:ext cx="1628232" cy="700073"/>
      </dsp:txXfrm>
    </dsp:sp>
    <dsp:sp modelId="{B44FEBD9-7D26-4649-ADA1-9AB155D4C23F}">
      <dsp:nvSpPr>
        <dsp:cNvPr id="0" name=""/>
        <dsp:cNvSpPr/>
      </dsp:nvSpPr>
      <dsp:spPr>
        <a:xfrm>
          <a:off x="14817" y="13671"/>
          <a:ext cx="1318846" cy="933431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Top Country</a:t>
          </a:r>
        </a:p>
      </dsp:txBody>
      <dsp:txXfrm>
        <a:off x="60383" y="59237"/>
        <a:ext cx="1227714" cy="842299"/>
      </dsp:txXfrm>
    </dsp:sp>
    <dsp:sp modelId="{342A7871-63BA-4C64-BEDB-679DC09C3862}">
      <dsp:nvSpPr>
        <dsp:cNvPr id="0" name=""/>
        <dsp:cNvSpPr/>
      </dsp:nvSpPr>
      <dsp:spPr>
        <a:xfrm>
          <a:off x="1318845" y="1027013"/>
          <a:ext cx="1978269" cy="9334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3100" kern="1200" dirty="0"/>
            <a:t>Madrid</a:t>
          </a:r>
        </a:p>
      </dsp:txBody>
      <dsp:txXfrm>
        <a:off x="1318845" y="1143692"/>
        <a:ext cx="1628232" cy="700073"/>
      </dsp:txXfrm>
    </dsp:sp>
    <dsp:sp modelId="{9B42D7BC-9E09-4CC8-B450-A3BD8F205EBD}">
      <dsp:nvSpPr>
        <dsp:cNvPr id="0" name=""/>
        <dsp:cNvSpPr/>
      </dsp:nvSpPr>
      <dsp:spPr>
        <a:xfrm>
          <a:off x="0" y="1027013"/>
          <a:ext cx="1318846" cy="933431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Top City</a:t>
          </a:r>
        </a:p>
      </dsp:txBody>
      <dsp:txXfrm>
        <a:off x="45566" y="1072579"/>
        <a:ext cx="1227714" cy="842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AAC12-50DE-4072-96BA-6FBF91315A55}">
      <dsp:nvSpPr>
        <dsp:cNvPr id="0" name=""/>
        <dsp:cNvSpPr/>
      </dsp:nvSpPr>
      <dsp:spPr>
        <a:xfrm>
          <a:off x="0" y="0"/>
          <a:ext cx="1598843" cy="1598956"/>
        </a:xfrm>
        <a:prstGeom prst="ellipse">
          <a:avLst/>
        </a:prstGeom>
        <a:solidFill>
          <a:schemeClr val="accent3">
            <a:lumMod val="40000"/>
            <a:lumOff val="6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Diego Freyre</a:t>
          </a:r>
        </a:p>
      </dsp:txBody>
      <dsp:txXfrm>
        <a:off x="234145" y="234162"/>
        <a:ext cx="1130553" cy="1130632"/>
      </dsp:txXfrm>
    </dsp:sp>
    <dsp:sp modelId="{427CF3E1-D0E0-4522-9685-A99CC508CAE4}">
      <dsp:nvSpPr>
        <dsp:cNvPr id="0" name=""/>
        <dsp:cNvSpPr/>
      </dsp:nvSpPr>
      <dsp:spPr>
        <a:xfrm>
          <a:off x="343671" y="1066414"/>
          <a:ext cx="1598843" cy="1598956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Valarie Nelson</a:t>
          </a:r>
        </a:p>
      </dsp:txBody>
      <dsp:txXfrm>
        <a:off x="577816" y="1300576"/>
        <a:ext cx="1130553" cy="1130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29BF1-161A-4E61-8394-89058BE89266}">
      <dsp:nvSpPr>
        <dsp:cNvPr id="0" name=""/>
        <dsp:cNvSpPr/>
      </dsp:nvSpPr>
      <dsp:spPr>
        <a:xfrm>
          <a:off x="781" y="177438"/>
          <a:ext cx="399659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781" y="177438"/>
        <a:ext cx="399659" cy="316800"/>
      </dsp:txXfrm>
    </dsp:sp>
    <dsp:sp modelId="{4C184745-DA6D-4B8D-82D6-6D8D5ADC72E9}">
      <dsp:nvSpPr>
        <dsp:cNvPr id="0" name=""/>
        <dsp:cNvSpPr/>
      </dsp:nvSpPr>
      <dsp:spPr>
        <a:xfrm>
          <a:off x="400440" y="58638"/>
          <a:ext cx="79931" cy="5544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E3A52-BDCC-4656-9510-677E79A8989E}">
      <dsp:nvSpPr>
        <dsp:cNvPr id="0" name=""/>
        <dsp:cNvSpPr/>
      </dsp:nvSpPr>
      <dsp:spPr>
        <a:xfrm>
          <a:off x="512345" y="58638"/>
          <a:ext cx="1087073" cy="5544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>
                  <a:lumMod val="85000"/>
                  <a:lumOff val="15000"/>
                </a:schemeClr>
              </a:solidFill>
            </a:rPr>
            <a:t>Total Sales: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>
                  <a:lumMod val="85000"/>
                  <a:lumOff val="15000"/>
                </a:schemeClr>
              </a:solidFill>
            </a:rPr>
            <a:t>237,852</a:t>
          </a:r>
        </a:p>
      </dsp:txBody>
      <dsp:txXfrm>
        <a:off x="512345" y="58638"/>
        <a:ext cx="1087073" cy="554400"/>
      </dsp:txXfrm>
    </dsp:sp>
    <dsp:sp modelId="{A7D0530D-50FF-48E1-934C-BC19B35990ED}">
      <dsp:nvSpPr>
        <dsp:cNvPr id="0" name=""/>
        <dsp:cNvSpPr/>
      </dsp:nvSpPr>
      <dsp:spPr>
        <a:xfrm>
          <a:off x="781" y="789438"/>
          <a:ext cx="399659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781" y="789438"/>
        <a:ext cx="399659" cy="316800"/>
      </dsp:txXfrm>
    </dsp:sp>
    <dsp:sp modelId="{A6F5150C-3BFA-4793-BAC9-2A8EBEB75B0D}">
      <dsp:nvSpPr>
        <dsp:cNvPr id="0" name=""/>
        <dsp:cNvSpPr/>
      </dsp:nvSpPr>
      <dsp:spPr>
        <a:xfrm>
          <a:off x="400440" y="670638"/>
          <a:ext cx="79931" cy="5544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3452E-4C3A-4FB8-9F3A-A035B455EE26}">
      <dsp:nvSpPr>
        <dsp:cNvPr id="0" name=""/>
        <dsp:cNvSpPr/>
      </dsp:nvSpPr>
      <dsp:spPr>
        <a:xfrm>
          <a:off x="512345" y="670638"/>
          <a:ext cx="1087073" cy="55440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>
                  <a:lumMod val="85000"/>
                  <a:lumOff val="15000"/>
                </a:schemeClr>
              </a:solidFill>
            </a:rPr>
            <a:t>Product: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>
              <a:solidFill>
                <a:schemeClr val="tx1">
                  <a:lumMod val="85000"/>
                  <a:lumOff val="15000"/>
                </a:schemeClr>
              </a:solidFill>
            </a:rPr>
            <a:t>Classic Cars</a:t>
          </a:r>
        </a:p>
      </dsp:txBody>
      <dsp:txXfrm>
        <a:off x="512345" y="670638"/>
        <a:ext cx="1087073" cy="554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EE15-B133-4278-B2AE-DEDF7443A4DD}">
      <dsp:nvSpPr>
        <dsp:cNvPr id="0" name=""/>
        <dsp:cNvSpPr/>
      </dsp:nvSpPr>
      <dsp:spPr>
        <a:xfrm>
          <a:off x="807" y="213458"/>
          <a:ext cx="412834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807" y="213458"/>
        <a:ext cx="412834" cy="316800"/>
      </dsp:txXfrm>
    </dsp:sp>
    <dsp:sp modelId="{BB13D5BB-CF45-4E80-A0AE-E6CFE6AAC999}">
      <dsp:nvSpPr>
        <dsp:cNvPr id="0" name=""/>
        <dsp:cNvSpPr/>
      </dsp:nvSpPr>
      <dsp:spPr>
        <a:xfrm>
          <a:off x="413642" y="94658"/>
          <a:ext cx="82566" cy="5544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9A398-E614-40A7-B818-963F22234712}">
      <dsp:nvSpPr>
        <dsp:cNvPr id="0" name=""/>
        <dsp:cNvSpPr/>
      </dsp:nvSpPr>
      <dsp:spPr>
        <a:xfrm>
          <a:off x="529235" y="94658"/>
          <a:ext cx="1122911" cy="5544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/>
            <a:t>Total Sales: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/>
            <a:t>153136</a:t>
          </a:r>
        </a:p>
      </dsp:txBody>
      <dsp:txXfrm>
        <a:off x="529235" y="94658"/>
        <a:ext cx="1122911" cy="554400"/>
      </dsp:txXfrm>
    </dsp:sp>
    <dsp:sp modelId="{E014AAA6-E8D4-4B28-8F7B-34F86983A27E}">
      <dsp:nvSpPr>
        <dsp:cNvPr id="0" name=""/>
        <dsp:cNvSpPr/>
      </dsp:nvSpPr>
      <dsp:spPr>
        <a:xfrm>
          <a:off x="807" y="825459"/>
          <a:ext cx="412834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807" y="825459"/>
        <a:ext cx="412834" cy="316800"/>
      </dsp:txXfrm>
    </dsp:sp>
    <dsp:sp modelId="{909B48E2-C446-4B48-94BA-96F8598ACD42}">
      <dsp:nvSpPr>
        <dsp:cNvPr id="0" name=""/>
        <dsp:cNvSpPr/>
      </dsp:nvSpPr>
      <dsp:spPr>
        <a:xfrm>
          <a:off x="413642" y="706659"/>
          <a:ext cx="82566" cy="5544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FB7E7-BA0F-449B-82D6-6F82EF74042C}">
      <dsp:nvSpPr>
        <dsp:cNvPr id="0" name=""/>
        <dsp:cNvSpPr/>
      </dsp:nvSpPr>
      <dsp:spPr>
        <a:xfrm>
          <a:off x="529235" y="706659"/>
          <a:ext cx="1122911" cy="55440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/>
            <a:t>Product: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 dirty="0"/>
            <a:t>Classic Cars</a:t>
          </a:r>
        </a:p>
      </dsp:txBody>
      <dsp:txXfrm>
        <a:off x="529235" y="706659"/>
        <a:ext cx="1122911" cy="55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53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ublic.tableau.com/views/storeproject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nsaid2018/Tableau/master/Data/Projects/sales_data_sample.csv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627814C-6D3B-48A8-939B-579A15244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7570" y="4138247"/>
            <a:ext cx="5090746" cy="10052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 Data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8AA895A-9CFB-4666-9401-4D205A5A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43500"/>
            <a:ext cx="3103686" cy="13715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Sheetal Kumari</a:t>
            </a:r>
          </a:p>
          <a:p>
            <a:r>
              <a:rPr lang="en-IN" dirty="0"/>
              <a:t>Nov 2019 batch</a:t>
            </a:r>
          </a:p>
          <a:p>
            <a:r>
              <a:rPr lang="en-IN" dirty="0"/>
              <a:t>Tableau Project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08223-7A42-4CA6-880F-5B0ECD97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31" y="927988"/>
            <a:ext cx="7004538" cy="32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DA8BE-8E1F-4C25-96E1-54CE549DC8AE}"/>
              </a:ext>
            </a:extLst>
          </p:cNvPr>
          <p:cNvSpPr txBox="1"/>
          <p:nvPr/>
        </p:nvSpPr>
        <p:spPr>
          <a:xfrm>
            <a:off x="1173773" y="2250831"/>
            <a:ext cx="514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 Data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of Products contains vehicles like cars, trains, motor, Plane, Ships, Truck &amp; Buses.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Sold Worldwide.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CEBF6-D9B2-4761-A892-64B5ADCA6530}"/>
              </a:ext>
            </a:extLst>
          </p:cNvPr>
          <p:cNvSpPr txBox="1"/>
          <p:nvPr/>
        </p:nvSpPr>
        <p:spPr>
          <a:xfrm>
            <a:off x="3086100" y="633046"/>
            <a:ext cx="646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Narrow" panose="020B0606020202030204" pitchFamily="34" charset="0"/>
              </a:rPr>
              <a:t>Data Source &amp; Description</a:t>
            </a:r>
          </a:p>
        </p:txBody>
      </p:sp>
    </p:spTree>
    <p:extLst>
      <p:ext uri="{BB962C8B-B14F-4D97-AF65-F5344CB8AC3E}">
        <p14:creationId xmlns:p14="http://schemas.microsoft.com/office/powerpoint/2010/main" val="130588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2C4C2-540F-43AB-B42B-BB2BE7A2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61" y="931985"/>
            <a:ext cx="8185639" cy="4721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A77AC-091A-4315-94C2-5005CC1CC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27" y="3429000"/>
            <a:ext cx="1653683" cy="1691787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F5F812D-54F8-4E31-83D6-89CAC54AB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85338"/>
              </p:ext>
            </p:extLst>
          </p:nvPr>
        </p:nvGraphicFramePr>
        <p:xfrm>
          <a:off x="915377" y="931985"/>
          <a:ext cx="2997200" cy="472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87BDFE-0997-4A38-A737-91DBD652E03E}"/>
              </a:ext>
            </a:extLst>
          </p:cNvPr>
          <p:cNvSpPr txBox="1"/>
          <p:nvPr/>
        </p:nvSpPr>
        <p:spPr>
          <a:xfrm>
            <a:off x="1" y="237392"/>
            <a:ext cx="1203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Narrow" panose="020B0606020202030204" pitchFamily="34" charset="0"/>
              </a:rPr>
              <a:t>Highest &amp; lowest selling Product</a:t>
            </a:r>
          </a:p>
        </p:txBody>
      </p:sp>
    </p:spTree>
    <p:extLst>
      <p:ext uri="{BB962C8B-B14F-4D97-AF65-F5344CB8AC3E}">
        <p14:creationId xmlns:p14="http://schemas.microsoft.com/office/powerpoint/2010/main" val="158677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C2C4E766-E188-4583-8233-F7C5B405B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0"/>
            <a:ext cx="8894885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99B4B8-A03B-442B-93FD-E11503DA7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699104"/>
              </p:ext>
            </p:extLst>
          </p:nvPr>
        </p:nvGraphicFramePr>
        <p:xfrm>
          <a:off x="-1" y="1934308"/>
          <a:ext cx="3297115" cy="196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94C2596-5338-4087-9043-7E0C59EA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31" y="0"/>
            <a:ext cx="868386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2213B-542A-49FD-8760-9EB0688CD99A}"/>
              </a:ext>
            </a:extLst>
          </p:cNvPr>
          <p:cNvSpPr txBox="1"/>
          <p:nvPr/>
        </p:nvSpPr>
        <p:spPr>
          <a:xfrm>
            <a:off x="246185" y="703385"/>
            <a:ext cx="253218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Top Costumers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757242-88CE-4808-8D9A-E1F274E4C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081078"/>
              </p:ext>
            </p:extLst>
          </p:nvPr>
        </p:nvGraphicFramePr>
        <p:xfrm>
          <a:off x="0" y="1565031"/>
          <a:ext cx="3508131" cy="266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2EC4D63-0A2E-44FA-B695-727AADD93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611177"/>
              </p:ext>
            </p:extLst>
          </p:nvPr>
        </p:nvGraphicFramePr>
        <p:xfrm>
          <a:off x="1661746" y="1565031"/>
          <a:ext cx="1600200" cy="128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A2E6511-06E6-44D7-8C31-39029CE01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090417"/>
              </p:ext>
            </p:extLst>
          </p:nvPr>
        </p:nvGraphicFramePr>
        <p:xfrm>
          <a:off x="1608993" y="2848708"/>
          <a:ext cx="1652954" cy="135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2823DB2-6544-4421-A5CB-6F72BC5CA579}"/>
              </a:ext>
            </a:extLst>
          </p:cNvPr>
          <p:cNvSpPr/>
          <p:nvPr/>
        </p:nvSpPr>
        <p:spPr>
          <a:xfrm>
            <a:off x="1529862" y="2198077"/>
            <a:ext cx="342900" cy="15831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AFFF612-2552-4471-BDF7-2F48F2461888}"/>
              </a:ext>
            </a:extLst>
          </p:cNvPr>
          <p:cNvSpPr/>
          <p:nvPr/>
        </p:nvSpPr>
        <p:spPr>
          <a:xfrm>
            <a:off x="1661746" y="3481754"/>
            <a:ext cx="360485" cy="17584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F04576D5-E266-4E5D-BA4A-86BEF1F9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77" y="1116622"/>
            <a:ext cx="8965222" cy="5741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AE416-CECB-4671-8AE7-B00B5B3F7B3F}"/>
              </a:ext>
            </a:extLst>
          </p:cNvPr>
          <p:cNvSpPr txBox="1"/>
          <p:nvPr/>
        </p:nvSpPr>
        <p:spPr>
          <a:xfrm>
            <a:off x="342900" y="2092569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Prediction on Different products based on previous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Identified as Uniform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694D0-FE9D-4BB3-B330-9CCC59298454}"/>
              </a:ext>
            </a:extLst>
          </p:cNvPr>
          <p:cNvSpPr txBox="1"/>
          <p:nvPr/>
        </p:nvSpPr>
        <p:spPr>
          <a:xfrm>
            <a:off x="430824" y="87923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Narrow" panose="020B0606020202030204" pitchFamily="34" charset="0"/>
              </a:rPr>
              <a:t>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9C00E4ED-F8EA-4AEB-A3D5-88CD0DF8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8" y="1468315"/>
            <a:ext cx="7971691" cy="5389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B84A9-FAA2-4BE1-B7F6-E76BB12741D9}"/>
              </a:ext>
            </a:extLst>
          </p:cNvPr>
          <p:cNvSpPr txBox="1"/>
          <p:nvPr/>
        </p:nvSpPr>
        <p:spPr>
          <a:xfrm>
            <a:off x="0" y="22868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Narrow" panose="020B0606020202030204" pitchFamily="34" charset="0"/>
              </a:rPr>
              <a:t>Top Countries &amp; Cities to reach Highest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775CB-7A3B-4D46-982D-DAAACECF437F}"/>
              </a:ext>
            </a:extLst>
          </p:cNvPr>
          <p:cNvSpPr txBox="1"/>
          <p:nvPr/>
        </p:nvSpPr>
        <p:spPr>
          <a:xfrm>
            <a:off x="483576" y="1780442"/>
            <a:ext cx="3094893" cy="329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A9D24-06E0-4793-9375-4A7056A785CF}"/>
              </a:ext>
            </a:extLst>
          </p:cNvPr>
          <p:cNvSpPr txBox="1"/>
          <p:nvPr/>
        </p:nvSpPr>
        <p:spPr>
          <a:xfrm>
            <a:off x="527538" y="2215662"/>
            <a:ext cx="150348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Top Countries: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C12EE-6E34-4CDC-8EBE-2E9154CA477F}"/>
              </a:ext>
            </a:extLst>
          </p:cNvPr>
          <p:cNvSpPr txBox="1"/>
          <p:nvPr/>
        </p:nvSpPr>
        <p:spPr>
          <a:xfrm>
            <a:off x="2083777" y="2215662"/>
            <a:ext cx="15034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Top Cities: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20A29-FD18-452F-B5AE-93A63BDA5DC1}"/>
              </a:ext>
            </a:extLst>
          </p:cNvPr>
          <p:cNvSpPr txBox="1"/>
          <p:nvPr/>
        </p:nvSpPr>
        <p:spPr>
          <a:xfrm>
            <a:off x="527538" y="2971800"/>
            <a:ext cx="1503485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U.S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A6030-CC1C-4DB3-A7CA-A9FE33C0134A}"/>
              </a:ext>
            </a:extLst>
          </p:cNvPr>
          <p:cNvSpPr txBox="1"/>
          <p:nvPr/>
        </p:nvSpPr>
        <p:spPr>
          <a:xfrm>
            <a:off x="2074985" y="2971800"/>
            <a:ext cx="1503484" cy="923330"/>
          </a:xfrm>
          <a:prstGeom prst="rect">
            <a:avLst/>
          </a:prstGeom>
          <a:solidFill>
            <a:srgbClr val="F9D29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Madrid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San Rafael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NYC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6EE12A-3CB0-48D5-A617-FFC63C6D9432}"/>
              </a:ext>
            </a:extLst>
          </p:cNvPr>
          <p:cNvSpPr txBox="1"/>
          <p:nvPr/>
        </p:nvSpPr>
        <p:spPr>
          <a:xfrm>
            <a:off x="2417885" y="1951892"/>
            <a:ext cx="686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1682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238</TotalTime>
  <Words>121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Arial Narrow</vt:lpstr>
      <vt:lpstr>Tw Cen MT</vt:lpstr>
      <vt:lpstr>Droplet</vt:lpstr>
      <vt:lpstr>Sales Data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project</dc:title>
  <dc:creator/>
  <cp:lastModifiedBy>Sheetal Kumari</cp:lastModifiedBy>
  <cp:revision>19</cp:revision>
  <dcterms:created xsi:type="dcterms:W3CDTF">2020-10-29T17:38:27Z</dcterms:created>
  <dcterms:modified xsi:type="dcterms:W3CDTF">2020-10-30T13:32:44Z</dcterms:modified>
</cp:coreProperties>
</file>