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3EC"/>
    <a:srgbClr val="F4F7FB"/>
    <a:srgbClr val="F2F5FB"/>
    <a:srgbClr val="AFC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2FC6-A4F3-4E86-973F-9883D91BD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51D00-C4EF-4E03-9C00-DABF7BA7B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9B7D-B394-4B68-B4BB-D4AAA183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17-02-2020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F2FE-126B-4106-9A17-B37C4B35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INSAID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E01F-5F3E-40CA-B98F-60DF6C7C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IN" dirty="0"/>
              <a:t>Term1 &amp; Term2</a:t>
            </a:r>
          </a:p>
          <a:p>
            <a:r>
              <a:rPr lang="en-IN" dirty="0"/>
              <a:t>Project</a:t>
            </a:r>
            <a:fld id="{7D35EC90-9188-42C2-9DB1-1D1BE0DC51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3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BA9E6-F389-4A20-AB25-5B778776D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7558E08-FD1F-4F2D-AF10-F0EE4635B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4678" y="57189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17-02-2020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562CB50-2A59-4024-8C0D-B7CE2E303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725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INSAID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CDC8F6-3526-4A94-BCB9-B1D3CC3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122" y="57256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Term1 &amp; Term2</a:t>
            </a:r>
          </a:p>
          <a:p>
            <a:r>
              <a:rPr lang="en-IN" dirty="0"/>
              <a:t>Project</a:t>
            </a:r>
            <a:fld id="{7D35EC90-9188-42C2-9DB1-1D1BE0DC512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E1C34-1079-413A-8016-3560B735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21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E0D2-E99F-4C91-B6BE-F476A33F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64746-D1BD-4506-B215-A142A5ACB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556A-829C-44FE-BC9A-4F6EEB62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8F42-B49E-4D96-9235-5E747196B5D0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7520-E5BD-4025-A6A6-7323C401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2039-D9C9-4F15-89C7-AB4D3E39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C90-9188-42C2-9DB1-1D1BE0DC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9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5F6F-36D6-47B3-99F8-AF86E735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7077-EA8A-42CE-8CE2-9C746191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AE6E-8B30-42BD-B0D9-7F5B9A31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17-02-2020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CE35-34D6-4DDE-8E1E-5E870EE6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5C69-11FF-48B4-B110-C3D16B3C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Term1 &amp; Term2 Project</a:t>
            </a:r>
            <a:fld id="{7D35EC90-9188-42C2-9DB1-1D1BE0DC51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22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7A55-8C3F-44D7-97CC-3242D3C9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19FB-8DC6-48CD-B57B-7323CC0E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D39F17-8481-4181-B67B-2E1ABDD4F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4678" y="57189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17-02-2020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2D4864-C4F5-4416-B0AE-F4F072190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725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INSAID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ADC22ED-5EB6-462C-AAFA-0D58F461D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122" y="57256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Term1 &amp; Term2</a:t>
            </a:r>
          </a:p>
          <a:p>
            <a:r>
              <a:rPr lang="en-IN" dirty="0"/>
              <a:t>Project</a:t>
            </a:r>
            <a:fld id="{7D35EC90-9188-42C2-9DB1-1D1BE0DC51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0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7276-8EEF-4D90-B9A8-0DA3B86F3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26E7-3D03-4366-9568-BCEFC6BC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4AF008B-DF66-4405-8810-BB0283CF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4678" y="57189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17-02-2020</a:t>
            </a:r>
            <a:endParaRPr lang="en-IN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282E449-62D4-4E49-8099-B1AEE10D8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725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INSAID</a:t>
            </a:r>
            <a:endParaRPr lang="en-IN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1653E27-345B-43DE-BC5C-B96986B4F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122" y="57256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Term1 &amp; Term2</a:t>
            </a:r>
          </a:p>
          <a:p>
            <a:r>
              <a:rPr lang="en-IN" dirty="0"/>
              <a:t>Project</a:t>
            </a:r>
            <a:fld id="{7D35EC90-9188-42C2-9DB1-1D1BE0DC512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F0DDC-92F1-476B-B2B7-D492398A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63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D993-93A8-46D3-89F9-0F7D83287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15730-2A99-4EEB-8464-53F54493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3D5A-FA44-427A-B7AF-D0F16637D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16DEA-9DD8-4608-B662-4CA71F6B8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9389B-BC96-489E-9D8D-7F8FE82C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8F42-B49E-4D96-9235-5E747196B5D0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A6673-801B-4D88-AB6D-B71D0152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6A1D-3535-462F-82EE-88B30BC5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C90-9188-42C2-9DB1-1D1BE0DC512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126F84-C76C-4B5B-B425-0CDFC14C8DF2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7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83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843D-D827-4AF2-BC28-6AC16ABE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A01002C-1567-4005-B6A4-1F65150FA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4678" y="57189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17-02-2020</a:t>
            </a:r>
            <a:endParaRPr lang="en-I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CAF0E3-148D-4D52-957E-93CB11587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725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INSAID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AC5EED6-B6E4-4260-BCDB-D155BCB8A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122" y="57256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Term1 &amp; Term2</a:t>
            </a:r>
          </a:p>
          <a:p>
            <a:r>
              <a:rPr lang="en-IN" dirty="0"/>
              <a:t>Project</a:t>
            </a:r>
            <a:fld id="{7D35EC90-9188-42C2-9DB1-1D1BE0DC51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22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725900-F222-4AD7-B5D6-BB6D921C1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4678" y="57189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17-02-2020</a:t>
            </a:r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D0DF79-75E8-415F-BBC8-CCD8269F1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725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INSAID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73DC-F043-4EB9-AA5E-1E9B74B0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122" y="57256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Term1 &amp; Term2</a:t>
            </a:r>
          </a:p>
          <a:p>
            <a:r>
              <a:rPr lang="en-IN" dirty="0"/>
              <a:t>Project</a:t>
            </a:r>
            <a:fld id="{7D35EC90-9188-42C2-9DB1-1D1BE0DC51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7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A585-F88E-4694-9FA6-FF81598E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216F-4F7B-45C3-977A-874F64E8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B8AFD-5877-4E72-98A9-44C395822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4AB16-DF7C-47E3-AEE3-9F7F2AEB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8F42-B49E-4D96-9235-5E747196B5D0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AF23E-0254-43BB-BF8C-9C72105A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672A5-B2A1-48AD-BE16-74C1D997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C90-9188-42C2-9DB1-1D1BE0DC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4900-1B7B-49E4-B6DC-724C22E8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DB462-1D27-4F17-8504-062ECBD0A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AADD3-14EB-4BC6-85ED-5220272B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FB84-9082-484E-9865-546321A9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8F42-B49E-4D96-9235-5E747196B5D0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547F-BBD6-45E0-8A7B-6E58CFAF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5DD5-E5D0-4D38-8283-5CE93CF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EC90-9188-42C2-9DB1-1D1BE0DC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7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7B1BA-BC79-4A61-AFCF-B814BA5D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7ACF8-6ACE-4510-9C22-E117E6EF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54E2-6DAE-49DC-99BF-B411113DE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4678" y="57189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17-02-2020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8D42-BCA5-4D47-B3BF-5F833766D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725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INSAID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2D9E-1568-4D4E-9A76-02239AEE7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122" y="57256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Term1 &amp; Term2</a:t>
            </a:r>
          </a:p>
          <a:p>
            <a:r>
              <a:rPr lang="en-IN" dirty="0"/>
              <a:t>Project</a:t>
            </a:r>
            <a:fld id="{7D35EC90-9188-42C2-9DB1-1D1BE0DC51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90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marisheetal394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F4F7F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2FBA45-2842-4D69-B913-B4B6337A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737419"/>
          </a:xfrm>
        </p:spPr>
        <p:txBody>
          <a:bodyPr anchor="ctr" anchorCtr="0">
            <a:noAutofit/>
          </a:bodyPr>
          <a:lstStyle/>
          <a:p>
            <a:pPr algn="ctr"/>
            <a:r>
              <a:rPr lang="en-IN" sz="5000" b="1" dirty="0"/>
              <a:t>Students Performance Data 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96B354-794E-4DEE-BF36-AB4CE74999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5180012" y="1526381"/>
            <a:ext cx="6172200" cy="4873625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436D23-36BE-4C51-8932-8AE23238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>
            <a:normAutofit/>
          </a:bodyPr>
          <a:lstStyle/>
          <a:p>
            <a:pPr algn="just"/>
            <a:r>
              <a:rPr lang="en-US" sz="2000" dirty="0"/>
              <a:t>By:     </a:t>
            </a:r>
          </a:p>
          <a:p>
            <a:pPr algn="just"/>
            <a:r>
              <a:rPr lang="en-US" sz="2000" dirty="0"/>
              <a:t>Sheetal Kumar</a:t>
            </a:r>
          </a:p>
          <a:p>
            <a:pPr algn="just"/>
            <a:r>
              <a:rPr lang="en-US" sz="2000" dirty="0">
                <a:hlinkClick r:id="rId3"/>
              </a:rPr>
              <a:t>kumarisheetal394@gmail.com</a:t>
            </a:r>
            <a:endParaRPr lang="en-US" sz="2000" dirty="0"/>
          </a:p>
          <a:p>
            <a:pPr algn="just"/>
            <a:r>
              <a:rPr lang="en-US" sz="2000" dirty="0"/>
              <a:t>Nov 19 Cohort</a:t>
            </a:r>
          </a:p>
        </p:txBody>
      </p:sp>
    </p:spTree>
    <p:extLst>
      <p:ext uri="{BB962C8B-B14F-4D97-AF65-F5344CB8AC3E}">
        <p14:creationId xmlns:p14="http://schemas.microsoft.com/office/powerpoint/2010/main" val="123404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9ED7-7FDC-4F94-9B0F-CD9FF421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vice Lunch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E2A3B-9788-4607-89CD-BB0E8387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34" y="2123768"/>
            <a:ext cx="6935731" cy="42475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22E80-0437-4A6F-9BC8-B48F3F48BF8B}"/>
              </a:ext>
            </a:extLst>
          </p:cNvPr>
          <p:cNvSpPr txBox="1"/>
          <p:nvPr/>
        </p:nvSpPr>
        <p:spPr>
          <a:xfrm>
            <a:off x="838200" y="137021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32.9% females prefer standard lunch &amp; male with 16.6% Free/reduced lunch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79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407E-A764-4F66-AF15-2A68AE6E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Preparation Gender-vice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A83B3-127B-4F5D-BBFF-4719C8DE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85" y="2003102"/>
            <a:ext cx="7438798" cy="36169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7FAC1E-DA17-4F16-A415-1E35CBE2FF69}"/>
              </a:ext>
            </a:extLst>
          </p:cNvPr>
          <p:cNvSpPr txBox="1"/>
          <p:nvPr/>
        </p:nvSpPr>
        <p:spPr>
          <a:xfrm>
            <a:off x="838201" y="1237958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Completion of test preparation course for both male and female is 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69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EE7C-B949-41F6-9EA8-555E4E8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Parents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A8235-F7E7-4EF6-AF91-6FA6C2A2DBC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85" y="2143418"/>
            <a:ext cx="7845425" cy="43513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0239A-5C31-4C6A-997B-4FAA8AFC0A55}"/>
              </a:ext>
            </a:extLst>
          </p:cNvPr>
          <p:cNvSpPr txBox="1"/>
          <p:nvPr/>
        </p:nvSpPr>
        <p:spPr>
          <a:xfrm>
            <a:off x="838200" y="1321356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show the qualification of Parents (Gender vice)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63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542C-0034-498D-B6B6-FAFDC2F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Scored based on Race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6402D7C-24DF-47BF-81D9-8516CFE00E1D}"/>
              </a:ext>
            </a:extLst>
          </p:cNvPr>
          <p:cNvPicPr preferRelativeResize="0"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275" y="2662238"/>
            <a:ext cx="2879725" cy="38306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0CFF12-CBF6-4B5C-A488-49A07BEEC30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0" y="2662670"/>
            <a:ext cx="2880000" cy="38302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86A9E9-5395-49EE-BAD8-3DC23BBD927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57" y="2662671"/>
            <a:ext cx="2880000" cy="38302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C281C1-06CD-4547-AEFF-6ACE5B1BCB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3" y="2662670"/>
            <a:ext cx="2880000" cy="38302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5F10A-62EB-4520-9594-5ECAEC1C8170}"/>
              </a:ext>
            </a:extLst>
          </p:cNvPr>
          <p:cNvSpPr txBox="1"/>
          <p:nvPr/>
        </p:nvSpPr>
        <p:spPr>
          <a:xfrm>
            <a:off x="851057" y="162671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the below bar graphs, Group E performed significantly good than other groups &amp; Group A was least performer.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68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95D1-6DA4-4480-9B3A-68FD91C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Marks scored based on Parents Education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42879-3871-4E36-A50D-A25EFAB058C3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1" y="2405727"/>
            <a:ext cx="2879725" cy="36004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AFDFD-9A01-48DB-8D09-B054CC27558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406178"/>
            <a:ext cx="2880000" cy="36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AAB72C-2818-460F-8AC1-A669343FDF2B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03" y="2406178"/>
            <a:ext cx="2880000" cy="36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CE425-7FB2-45ED-8A0D-77D85AE4C3B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07" y="2406178"/>
            <a:ext cx="2880000" cy="36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C2F277-AAAA-44DE-96A6-724846F63596}"/>
              </a:ext>
            </a:extLst>
          </p:cNvPr>
          <p:cNvSpPr txBox="1"/>
          <p:nvPr/>
        </p:nvSpPr>
        <p:spPr>
          <a:xfrm>
            <a:off x="838200" y="151096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present bar graph shows, Students scores based on the level of Parents Qualification.</a:t>
            </a:r>
          </a:p>
        </p:txBody>
      </p:sp>
    </p:spTree>
    <p:extLst>
      <p:ext uri="{BB962C8B-B14F-4D97-AF65-F5344CB8AC3E}">
        <p14:creationId xmlns:p14="http://schemas.microsoft.com/office/powerpoint/2010/main" val="37512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2AEF-CE91-4179-84F8-A9C59D83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Score based on Gender &amp; Race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CAE26-21E8-4519-B4F6-80701877A14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2280908"/>
            <a:ext cx="8375650" cy="42957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54AC40-3113-4947-BD54-0C84BF538924}"/>
              </a:ext>
            </a:extLst>
          </p:cNvPr>
          <p:cNvSpPr txBox="1"/>
          <p:nvPr/>
        </p:nvSpPr>
        <p:spPr>
          <a:xfrm>
            <a:off x="838200" y="139010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E (Female Scores) clearly outperform rest of the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4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6D8F-F4EE-4B09-A985-9F51FFA5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Score based on Parents Education &amp; Test Preparation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E73AC-862F-477F-8BA3-206089DC2D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94267"/>
            <a:ext cx="86868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25ACBF-3980-4905-87B7-78CCD9A5B394}"/>
              </a:ext>
            </a:extLst>
          </p:cNvPr>
          <p:cNvSpPr txBox="1"/>
          <p:nvPr/>
        </p:nvSpPr>
        <p:spPr>
          <a:xfrm>
            <a:off x="838200" y="159294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 clearly shows, students performed well, whose parents qualification is masters degree and who has </a:t>
            </a:r>
          </a:p>
          <a:p>
            <a:pPr algn="ctr"/>
            <a:r>
              <a:rPr lang="en-US" dirty="0"/>
              <a:t>completed test preparation.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5335-4741-4BCE-8670-A2283162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Score based on Gender &amp; Test Preparation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9175B-A0F4-4FBD-B854-DA1363B9192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62" y="2141537"/>
            <a:ext cx="6365875" cy="43513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9046A1-8A07-4565-B6FF-865D4E512F5F}"/>
              </a:ext>
            </a:extLst>
          </p:cNvPr>
          <p:cNvSpPr txBox="1"/>
          <p:nvPr/>
        </p:nvSpPr>
        <p:spPr>
          <a:xfrm>
            <a:off x="838200" y="15050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Gender/Test-Preparation Scores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00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6291-6538-4F61-8011-4B595BD3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Male &amp; Female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7F7EC-7A7F-4310-BF2E-CAF9E7F2242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2037947"/>
            <a:ext cx="6038850" cy="464661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EDB28-AA54-4CB4-95F8-81DB5F79353F}"/>
              </a:ext>
            </a:extLst>
          </p:cNvPr>
          <p:cNvSpPr txBox="1"/>
          <p:nvPr/>
        </p:nvSpPr>
        <p:spPr>
          <a:xfrm>
            <a:off x="838200" y="13147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Pie chart shows the average marks considering all 3 subjects in which female marginally achieved more marks than male.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38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837CB-B2CD-4CEC-B095-F33B1A126690}"/>
              </a:ext>
            </a:extLst>
          </p:cNvPr>
          <p:cNvSpPr txBox="1"/>
          <p:nvPr/>
        </p:nvSpPr>
        <p:spPr>
          <a:xfrm>
            <a:off x="2698275" y="2644170"/>
            <a:ext cx="6795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Algerian" panose="04020705040A02060702" pitchFamily="82" charset="0"/>
              </a:rPr>
              <a:t>Thank You</a:t>
            </a:r>
            <a:endParaRPr lang="en-IN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2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C5D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3FA2-4902-4912-AA29-33D97CDE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45B92E-3DEC-4B24-8565-F0DA246DDD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62" y="2141537"/>
            <a:ext cx="5984875" cy="43513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C175C-738E-477B-AB83-763122F3E175}"/>
              </a:ext>
            </a:extLst>
          </p:cNvPr>
          <p:cNvSpPr txBox="1"/>
          <p:nvPr/>
        </p:nvSpPr>
        <p:spPr>
          <a:xfrm>
            <a:off x="838200" y="132041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Bar Chart represents Male vs Female counts.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61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1F365-1A34-43F0-80DC-6D0457F2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13C3F7-32F4-49DF-B262-15DECD79800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5" y="2110790"/>
            <a:ext cx="6635750" cy="379412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490DE2-F571-4F0E-8930-E4799CE543D6}"/>
              </a:ext>
            </a:extLst>
          </p:cNvPr>
          <p:cNvSpPr txBox="1"/>
          <p:nvPr/>
        </p:nvSpPr>
        <p:spPr>
          <a:xfrm>
            <a:off x="639097" y="1237958"/>
            <a:ext cx="109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Plot showing the number of people in each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53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7E34-D23A-409F-9CF6-2A76953B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Parental Level of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84528-24C8-47B4-92E5-7F381720100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141537"/>
            <a:ext cx="5537200" cy="43513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4FD60-8CEB-40F8-BF39-A3E0B8A69AD5}"/>
              </a:ext>
            </a:extLst>
          </p:cNvPr>
          <p:cNvSpPr txBox="1"/>
          <p:nvPr/>
        </p:nvSpPr>
        <p:spPr>
          <a:xfrm>
            <a:off x="1622321" y="1366582"/>
            <a:ext cx="96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 showing Parents highest Qualification. Parents whose high school qualification is highest.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32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9E0D-63C3-485D-AE26-88B83005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Math's Score - Gender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7D8E1-240F-4016-AB0E-F9C2B2704BD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37" y="2141537"/>
            <a:ext cx="5216525" cy="43513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C3B90-69CA-480D-A26E-59324EDE6251}"/>
              </a:ext>
            </a:extLst>
          </p:cNvPr>
          <p:cNvSpPr txBox="1"/>
          <p:nvPr/>
        </p:nvSpPr>
        <p:spPr>
          <a:xfrm>
            <a:off x="285134" y="1320415"/>
            <a:ext cx="1162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Male got more marks in math's as compared to female.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49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2568-10BB-4025-ADDA-606B2B9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7378E-6527-471C-A15C-42ED36FFC8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275" y="2141537"/>
            <a:ext cx="6013450" cy="43513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005685-B575-4305-A4F3-635EC7747470}"/>
              </a:ext>
            </a:extLst>
          </p:cNvPr>
          <p:cNvSpPr txBox="1"/>
          <p:nvPr/>
        </p:nvSpPr>
        <p:spPr>
          <a:xfrm>
            <a:off x="838200" y="132041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Female got high marks in Reading.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10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759-EFE3-4CBC-B491-65EEFE7C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D5C88-8351-4A36-8760-E4EDA548DB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141538"/>
            <a:ext cx="6534150" cy="43513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370D3-474D-4FF6-B0A3-C699E3B99D55}"/>
              </a:ext>
            </a:extLst>
          </p:cNvPr>
          <p:cNvSpPr txBox="1"/>
          <p:nvPr/>
        </p:nvSpPr>
        <p:spPr>
          <a:xfrm>
            <a:off x="838200" y="15050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writing also female scored high.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70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F3DE-9B0F-4238-9C17-806D3622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Average-Marks based on Test Preparation Course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96F92-F34D-44B8-B103-6F877F84416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0" y="2141538"/>
            <a:ext cx="5397500" cy="43513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90FBB-A43B-48E3-908A-97FD1ED41381}"/>
              </a:ext>
            </a:extLst>
          </p:cNvPr>
          <p:cNvSpPr txBox="1"/>
          <p:nvPr/>
        </p:nvSpPr>
        <p:spPr>
          <a:xfrm>
            <a:off x="838200" y="132041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 who completed test preparation showed a visible difference.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8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21F7A-59B3-4266-A10E-527C142D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Subject Analysis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C01DB-617B-456C-9114-F26432E0F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6" y="2110791"/>
            <a:ext cx="3201130" cy="35949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722B6-ADC7-4E17-8458-EA7EED55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9" y="2110790"/>
            <a:ext cx="3201130" cy="35949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F5D4F-32AE-4EC4-8B44-0115B359D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83" y="2110792"/>
            <a:ext cx="3258293" cy="35949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E2237-186C-4FA6-9A37-D5A2F7243A9C}"/>
              </a:ext>
            </a:extLst>
          </p:cNvPr>
          <p:cNvSpPr txBox="1"/>
          <p:nvPr/>
        </p:nvSpPr>
        <p:spPr>
          <a:xfrm>
            <a:off x="838200" y="1237958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Respective subjects score based on Test preparation.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6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303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Office Theme</vt:lpstr>
      <vt:lpstr>Students Performance Data Set</vt:lpstr>
      <vt:lpstr>Gender</vt:lpstr>
      <vt:lpstr>Group</vt:lpstr>
      <vt:lpstr>Parental Level of Education</vt:lpstr>
      <vt:lpstr>Math's Score - Gender</vt:lpstr>
      <vt:lpstr>Reading Score</vt:lpstr>
      <vt:lpstr>Writing Score</vt:lpstr>
      <vt:lpstr>Average-Marks based on Test Preparation Course</vt:lpstr>
      <vt:lpstr>Subject Analysis</vt:lpstr>
      <vt:lpstr>Gender vice Lunch</vt:lpstr>
      <vt:lpstr>Test Preparation Gender-vice</vt:lpstr>
      <vt:lpstr>Parents Education</vt:lpstr>
      <vt:lpstr>Marks Scored based on Race</vt:lpstr>
      <vt:lpstr>Marks scored based on Parents Education</vt:lpstr>
      <vt:lpstr>Average Score based on Gender &amp; Race</vt:lpstr>
      <vt:lpstr>Average Score based on Parents Education &amp; Test Preparation</vt:lpstr>
      <vt:lpstr>Average Score based on Gender &amp; Test Preparation</vt:lpstr>
      <vt:lpstr>Performance of Male &amp; Female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Performance Data Set</dc:title>
  <dc:creator>satpute vishweshwar</dc:creator>
  <cp:lastModifiedBy>Sheetal Kumari</cp:lastModifiedBy>
  <cp:revision>35</cp:revision>
  <dcterms:created xsi:type="dcterms:W3CDTF">2020-02-16T09:10:42Z</dcterms:created>
  <dcterms:modified xsi:type="dcterms:W3CDTF">2020-02-17T20:08:40Z</dcterms:modified>
</cp:coreProperties>
</file>